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256" r:id="rId2"/>
    <p:sldId id="257" r:id="rId3"/>
    <p:sldId id="259" r:id="rId4"/>
    <p:sldId id="260" r:id="rId5"/>
    <p:sldId id="269" r:id="rId6"/>
    <p:sldId id="268" r:id="rId7"/>
    <p:sldId id="272" r:id="rId8"/>
    <p:sldId id="271" r:id="rId9"/>
    <p:sldId id="273" r:id="rId10"/>
    <p:sldId id="275" r:id="rId11"/>
    <p:sldId id="276" r:id="rId12"/>
    <p:sldId id="283" r:id="rId13"/>
    <p:sldId id="285" r:id="rId14"/>
    <p:sldId id="286" r:id="rId15"/>
    <p:sldId id="287" r:id="rId16"/>
    <p:sldId id="288" r:id="rId17"/>
    <p:sldId id="277" r:id="rId18"/>
    <p:sldId id="278" r:id="rId19"/>
    <p:sldId id="279" r:id="rId20"/>
    <p:sldId id="280" r:id="rId21"/>
    <p:sldId id="282" r:id="rId22"/>
    <p:sldId id="284" r:id="rId23"/>
    <p:sldId id="290" r:id="rId24"/>
    <p:sldId id="266" r:id="rId25"/>
  </p:sldIdLst>
  <p:sldSz cx="18288000" cy="10287000"/>
  <p:notesSz cx="6858000" cy="9144000"/>
  <p:embeddedFontLst>
    <p:embeddedFont>
      <p:font typeface="Paytone One" panose="020B0604020202020204" charset="0"/>
      <p:regular r:id="rId27"/>
    </p:embeddedFont>
    <p:embeddedFont>
      <p:font typeface="Sigmar One" panose="020B0604020202020204" charset="0"/>
      <p:regular r:id="rId28"/>
    </p:embeddedFont>
    <p:embeddedFont>
      <p:font typeface="SimSun" panose="02010600030101010101" pitchFamily="2" charset="-122"/>
      <p:regular r:id="rId29"/>
    </p:embeddedFont>
    <p:embeddedFont>
      <p:font typeface="Calibri" panose="020F0502020204030204" pitchFamily="34" charset="0"/>
      <p:regular r:id="rId30"/>
      <p:bold r:id="rId31"/>
      <p:italic r:id="rId32"/>
      <p:boldItalic r:id="rId33"/>
    </p:embeddedFont>
  </p:embeddedFontLst>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04" autoAdjust="0"/>
    <p:restoredTop sz="94622" autoAdjust="0"/>
  </p:normalViewPr>
  <p:slideViewPr>
    <p:cSldViewPr>
      <p:cViewPr varScale="1">
        <p:scale>
          <a:sx n="47" d="100"/>
          <a:sy n="47" d="100"/>
        </p:scale>
        <p:origin x="732"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20T12:34:13.143"/>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1 553,'121'2,"138"-5,-205-4,0-2,-1-3,-1-2,86-36,7-2,-63 29,-68 21,0-2,0 1,-1-2,1 0,-1 0,0-1,0-1,14-10,12-13,22-15,68-67,-118 102,1 1,0 0,14-8,-15 10,0 1,-1-2,0 0,12-12,-21 19,0 1,-1-1,1 0,0 1,-1-1,1 0,-1 0,1 1,-1-1,1 0,-1 0,1 0,-1 0,0 0,0 0,1 0,-1 1,0-1,0 0,0 0,0 0,0 0,0 0,0 0,-1 0,1 0,0 0,-1-1,0 1,0 0,0-1,0 1,-1 0,1 0,-1 0,1 0,0 0,-1 0,0 0,1 1,-1-1,1 1,-3-1,-8-2,-1 1,0 0,-14 0,25 2,-229 0,112 2,83-2</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20T12:35:12.248"/>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0,'0'0</inkml:trace>
  <inkml:trace contextRef="#ctx0" brushRef="#br0" timeOffset="1">1 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20T12:35:12.593"/>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0,'0'0</inkml:trace>
  <inkml:trace contextRef="#ctx0" brushRef="#br0" timeOffset="1">1 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20T12:35:13.980"/>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2194 880,'-1'3,"0"0,-1-1,1 1,-1 0,1-1,-1 1,0-1,1 0,-1 0,-1 0,1 0,0 0,0 0,-1 0,1-1,-1 1,-5 1,4 0,-267 157,-25 16,16 23,224-156,36-29,1 1,1 0,0 1,-21 26,22-23,-35 32,31-32,-23 27,36-37,-13 15,21-24,0 0,0 0,0 0,0 0,0 0,0 0,0 0,0 0,0 0,0 0,0 0,0 0,0 0,0 0,0 0,1 1,-1-1,0 0,0 0,0 0,0 0,0 0,0 0,0 0,0 0,0 0,0 0,0 0,0 0,0 0,0 1,0-1,0 0,0 0,0 0,0 0,0 0,0 0,0 0,-1 0,1 0,0 0,0 0,0 0,0 0,0 0,0 0,0 0,0 1,16-12,218-175,9-10,1371-1050,-1550 1201,85-46,-337 198,-73 30,-349 174,-663 354,1227-640,10-6,-58 41,92-59,0 0,1 1,-1-1,0 1,1-1,-1 1,1 0,-1 0,1-1,0 1,-1 3,2-5,0 0,0 1,-1-1,1 0,0 1,0-1,1 1,-1-1,0 0,0 1,0-1,0 0,0 1,0-1,0 0,1 1,-1-1,0 0,0 1,0-1,1 0,-1 1,0-1,0 0,1 0,-1 1,0-1,1 0,-1 0,0 0,1 0,-1 1,0-1,1 0,-1 0,1 0,4 1,0 0,0-1,0 1,0-1,0-1,0 1,7-2,17-3,0-2,-1-2,0 0,0-2,42-23,-69 33,7-3,-1 0,1 1,0-1,13-3,-20 7,-1 0,1 0,-1 0,1 0,-1 0,1 0,-1 0,1 0,-1 0,0 0,1 0,-1 0,1 0,-1 0,1 0,-1 0,1 0,-1 1,0-1,1 0,-1 0,1 1,-1-1,0 0,1 0,-1 1,0-1,1 0,-1 1,0-1,1 1,-1-1,0 0,0 1,0-1,1 1,-1 2,0-1,-1 1,1 0,-1-1,1 1,-1-1,0 1,0-1,0 1,0-1,-3 5,-28 42,-1-1,-52 56,62-76,-337 384,-60 74,370-429,31-37,2 0,-21 31,37-49,0-1,0 0,1 0,-1 0,0 1,1-1,-1 1,0-1,1 0,0 1,-1-1,1 1,0-1,0 1,0-1,0 1,0-1,0 0,0 1,0-1,1 2,0-2,-1 0,1 0,0 0,0 0,0-1,-1 1,1 0,0-1,0 1,0 0,0-1,1 1,-1-1,0 0,0 1,0-1,0 0,0 0,0 0,2 1,6-1,-1 0,1-1,0 0,-1 0,14-4,235-83,-252 85,-4 3,1-1,-1 1,0-1,1 1,-1-1,0 1,1-1,-1 1,1 0,-1 0,0 0,1 0,-1 0,1 0,1 1,-3-1,0 0,0 1,0-1,0 1,0-1,1 1,-1-1,0 0,0 1,0-1,0 1,0-1,0 1,-1-1,1 0,0 1,0-1,0 1,0-1,0 0,-1 1,1-1,0 1,0-1,-1 0,1 1,0-1,0 0,-1 1,-32 34,16-20,1 1,0 1,1 0,-23 36,37-52,0 0,1 1,-1-1,0 0,1 0,-1 1,1-1,-1 1,1-1,0 0,-1 1,1-1,0 1,0-1,0 1,0-1,0 0,0 1,1-1,-1 1,0-1,1 0,-1 1,1-1,0 0,-1 1,1-1,0 0,0 0,-1 0,1 1,0-1,0 0,0 0,1-1,-1 1,0 0,0 0,0 0,1-1,-1 1,0-1,1 1,-1-1,2 1,9 3,1-1,-1-1,1 0,15 1,-11-1,-12-2,-1 0,0 1,1 0,-1 0,1 1,-1-1,0 1,0 0,0 0,0 0,5 4,-8-5,0 0,0 0,0 1,0-1,-1 1,1-1,0 0,-1 1,1-1,-1 1,1 0,-1-1,1 1,-1-1,0 1,0 0,0-1,0 1,0-1,0 1,-1 0,1-1,0 1,-1-1,0 1,1-1,-1 1,0-1,1 1,-1-1,0 0,0 1,-2 1,-6 9,0 0,-1 0,0-1,-1-1,0 0,0 0,-18 10,28-19,-1 0,1 0,-1 0,0 0,1-1,-1 1,0-1,1 1,-1-1,0 1,0-1,0 0,0 0,-1 0,2 0,1 0,0 0,0-1,0 1,-1 0,1 0,0 0,0 0,0 0,-1-1,1 1,0 0,0 0,0 0,0-1,0 1,-1 0,1 0,0 0,0-1,0 1,0 0,0 0,0-1,0 1,0 0,0 0,0 0,0-1,0 1,0 0,0 0,0-1,0 1,0 0,0-1,12-17,29-26,83-69,-59 58,47-45</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20T12:35:21.653"/>
    </inkml:context>
    <inkml:brush xml:id="br0">
      <inkml:brushProperty name="width" value="0.4" units="cm"/>
      <inkml:brushProperty name="height" value="0.8" units="cm"/>
      <inkml:brushProperty name="color" value="#FFFFFF"/>
      <inkml:brushProperty name="tip" value="rectangle"/>
      <inkml:brushProperty name="rasterOp" value="maskPen"/>
      <inkml:brushProperty name="ignorePressure" value="1"/>
    </inkml:brush>
  </inkml:definitions>
  <inkml:trace contextRef="#ctx0" brushRef="#br0">1 828,'3'0,"1"0,0 0,0-1,0 0,-1 1,1-1,0-1,4-1,17-6,25-7,547-161,-410 131,247-29,-277 65,37-5,211-72,-336 70,54-22,-94 28,-1 1,2 1,-1 2,40-5,76-8,1-1,-122 18,0-1,-1-1,1-1,-1-1,0-1,35-18,-19 10,0 2,62-14,10-3,-52 12,-25 9,0-1,50-25,-57 21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20T12:35:24.274"/>
    </inkml:context>
    <inkml:brush xml:id="br0">
      <inkml:brushProperty name="width" value="0.4" units="cm"/>
      <inkml:brushProperty name="height" value="0.8" units="cm"/>
      <inkml:brushProperty name="color" value="#FFFFFF"/>
      <inkml:brushProperty name="tip" value="rectangle"/>
      <inkml:brushProperty name="rasterOp" value="maskPen"/>
      <inkml:brushProperty name="ignorePressure" value="1"/>
    </inkml:brush>
  </inkml:definitions>
  <inkml:trace contextRef="#ctx0" brushRef="#br0">2995 685,'-394'162,"260"-114,-577 199,359-128,203-70,32-12,-219 103,261-100,3 3,-74 59,-324 321,465-417,0 0,0 0,1 0,-1 0,-4 12,8-17,1 0,-1 0,0 0,1 0,0 0,-1 0,1 0,-1 0,1 0,0 0,0 0,0 0,-1 0,1 1,0-1,0 0,1 0,-1 0,0 0,0 0,0 0,1 0,-1 0,1 0,-1 0,1 0,-1 0,1 0,-1 0,1 0,0 0,0 0,-1-1,1 1,0 0,0-1,0 1,0 0,0-1,0 1,0-1,0 1,0-1,0 0,0 1,0-1,0 0,0 0,2 0,6 1,-1-1,0 0,1-1,-1 0,0 0,17-5,59-24,-57 20,182-79,125-68,151-76,2571-1294,-3014 1506,120-66,-128 65,-72 45,-244 180,104-71,-213 147,-590 428,973-702,0 1,1 0,-1 0,1 1,1 0,-1 0,1 0,1 1,-1 0,1 0,1 1,-1-1,2 1,-1 0,1 0,0 1,1-1,0 0,1 1,0 0,0-1,1 1,0-1,1 1,2 15,19 82,-15-79,-1 0,-1 1,2 51,-9-52,-1 1,-2-1,0 0,-2-1,-1 1,-1-2,-1 1,-2-1,-1 0,0-1,-29 38,-19 17,-139 138,156-173,-464 462,474-477,2 1,1 2,1 2,2 0,-35 60,-104 232,156-306,1 0,0 1,2-1,1 2,-7 31,14-51,-1 0,1 1,0-1,0 1,0-1,0 1,0-1,1 0,0 1,0-1,0 1,0-1,0 0,0 0,1 0,0 0,-1 0,1 0,1 0,-1 0,0-1,0 1,1-1,0 0,-1 0,1 0,0 0,0 0,0 0,0-1,0 0,1 1,-1-1,0 0,1-1,-1 1,0 0,1-1,-1 0,1 0,-1 0,1 0,6-2,6 0,0-1,0-1,-1-1,1 0,-1-1,0-1,0 0,-1-1,0 0,0-1,16-15,-18 14,-2 0,1 0,-1-1,-1-1,0 1,0-2,-2 1,1-1,-2 0,1-1,-2 1,7-25,-11 32,1 0,-2 0,1 0,-1 0,0 0,0 0,0 0,-1 0,0 0,0 0,-1 0,0 1,0-1,-5-10,3 9,-1 0,0 0,0 1,-1 0,1 0,-1 0,-1 0,1 1,-13-8,-1 2,-1 1,0 1,0 1,-1 1,0 0,-44-6,1 5,-1 3,0 3,-100 9,158-7,0 1,1 0,-1 1,1 0,-1 0,1 1,0 0,0 0,-12 7,18-9,0 0,-1 0,1 0,0 0,0 0,0 1,0-1,0 0,0 1,0-1,0 1,-1 1,2-2,0 0,0-1,0 1,0 0,0-1,1 1,-1 0,0-1,0 1,0 0,1-1,-1 1,0-1,0 1,1 0,-1-1,1 1,-1-1,0 1,1-1,-1 1,1-1,-1 0,1 1,0-1,-1 1,1-1,-1 0,1 0,0 1,-1-1,1 0,0 0,-1 0,2 1,6 0,0 1,-1-2,1 1,0-1,0 0,12-1,26-5,1-1,54-16,103-41,568-230,-477 177,-144 61,-144 53,1 1,0-1,0 1,1 1,-1 0,0 0,15 0,-23 2,1-1,-1 0,1 0,0 0,-1 0,1 0,-1 1,1-1,-1 0,1 0,-1 1,1-1,-1 0,0 1,1-1,-1 0,1 1,-1-1,0 1,1-1,-1 1,0-1,0 1,1-1,-1 1,0-1,0 1,1 0,-1 1,-1-1,1 1,0 0,0-1,-1 1,1 0,-1-1,1 1,-1 0,0-1,0 1,-1 1,-12 17,-1-1,-29 28,-685 629,577-541,39-40,-42 42,153-135,-1-1,1 1,0 1,0-1,0 0,0 1,0-1,0 1,1-1,-1 1,1 0,0-1,0 1,0 0,0 0,0 0,1 0,-1 4,1-6,0 0,1 0,-1 0,0 0,1 0,-1-1,1 1,-1 0,1 0,0 0,-1 0,1 0,0-1,0 1,-1 0,1-1,0 1,2 1,0-1,1 1,0-1,0 1,-1-1,1 0,8 0,44 4,78-5,-86 0,40-2</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0T12:39:23.157"/>
    </inkml:context>
    <inkml:brush xml:id="br0">
      <inkml:brushProperty name="width" value="0.35" units="cm"/>
      <inkml:brushProperty name="height" value="0.35" units="cm"/>
      <inkml:brushProperty name="color" value="#FFFFFF"/>
    </inkml:brush>
  </inkml:definitions>
  <inkml:trace contextRef="#ctx0" brushRef="#br0">0 24 24575,'0'-7'0,"0"-9"0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0T12:39:35.858"/>
    </inkml:context>
    <inkml:brush xml:id="br0">
      <inkml:brushProperty name="width" value="0.35" units="cm"/>
      <inkml:brushProperty name="height" value="0.35" units="cm"/>
      <inkml:brushProperty name="color" value="#FFFFFF"/>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20T12:34:31.143"/>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1023 0,'-1'10,"0"0,-1 0,0-1,0 1,-1-1,0 0,-6 13,0-1,-26 67,-4-1,-66 106,-53 87,5-9,141-252,-8 13,0 1,3 0,-22 58,30-70,0 0,-1-1,-15 23,-11 23,-7 25,-57 180,58-143,25-85,3 1,1 0,-12 87,4 5,12-88,-4 63,11-73,-1-7,2-1,1 1,7 52,-7-82,0 0,0 0,1 1,-1-1,0 0,1 0,-1 0,0 0,1 1,0-1,-1 0,1 0,0 0,-1 0,1 0,0 0,0-1,0 1,0 0,1 1,0-2,0 0,0 0,-1 0,1 0,0-1,-1 1,1 0,0-1,-1 1,1-1,0 0,-1 0,1 1,-1-1,1 0,-1 0,0-1,2 0,32-24,-2-2,-1-1,34-41,-12 12,163-177,370-424,396-429,-898 999,114-93,65-30,-416 338,-18 21,-70 63,-1310 1185,1504-1352,7-7,2 1,-36 47,20-21,26-37</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20T12:34:32.065"/>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1003 0,'-16'17,"1"1,-24 35,6-5,-152 186,-143 197,195-251,-10 14,101-139,32-43,0 1,0 0,2 0,-1 1,-7 17,15-30,1 1,-1-1,0 0,1 1,-1-1,1 1,0-1,-1 1,1 0,0-1,0 1,0-1,0 1,0-1,0 1,1 0,-1-1,0 1,1-1,-1 1,1-1,0 0,-1 1,1-1,0 0,0 1,0-1,0 0,0 0,0 0,0 1,0-1,1-1,-1 1,0 0,1 0,-1 0,0-1,1 1,-1 0,1-1,-1 0,1 1,-1-1,3 0,7 2,0-1,0 0,0-1,1 0,13-3,16-3,0-2,0-2,45-17,117-56,-133 54,443-185,-452 187,47-19,-91 40,0 1,-1-1,23-12,-36 17,-1 0,1-1,0 1,-1-1,1 0,-1 0,0 0,0 0,1 0,-1 0,-1-1,1 1,0-1,-1 1,1-1,-1 0,0 0,0 1,0-1,1-5,-3-10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20T12:34:38.141"/>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1482 7,'-5'1,"0"0,0 1,0-1,0 1,0 0,0 0,1 0,-1 1,1-1,0 1,0 0,0 1,-7 5,-4 4,-211 186,29-22,146-132,1 3,3 1,-54 73,-102 176,144-200,15-26,-63 81,63-92,3 1,3 2,-58 132,73-148,-22 53,40-87,1 0,0 0,1 0,0 1,0 19,2-32,1 0,0-1,0 1,0 0,0 0,0 0,0 0,0 0,1 0,-1-1,1 1,-1 0,1 0,0 0,-1-1,1 1,0 0,0-1,1 1,-1-1,0 1,0-1,1 0,-1 1,1-1,-1 0,1 0,-1 0,1 0,0 0,-1-1,1 1,0 0,0-1,0 1,2-1,2 1,0-1,0-1,0 1,0-1,0-1,0 1,0-1,0 0,0 0,9-5,15-11,0-2,-2-1,0-1,48-51,-68 66,69-73,98-132,50-106,-96 131,313-387,-172 289,-205 220,30-18,-66 58</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20T12:34:43.947"/>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903 3663,'1'198,"-4"221,-44-9,19-211,21-73,3-32,-1-56,-3 0,-1 0,-14 37,2-9,-96 306,56-199,44-122,7-24,-10 44,18-63,1-1,0 1,1-1,-1 1,2-1,-1 0,1 1,0-1,0 1,5 13,-5-18,0 0,0-1,1 1,-1 0,1-1,-1 1,1-1,0 0,0 1,0-1,0 0,0 0,1 0,-1-1,0 1,1-1,0 1,-1-1,1 0,0 0,0 0,-1 0,1 0,0 0,0-1,0 0,0 0,0 1,0-2,0 1,5-1,1-1,0 0,0-1,0 0,0 0,0-1,0 0,-1-1,13-9,44-39,-2-2,71-82,-116 118,17-18,250-249,-183 179,-8 6,-76 84,18-17,-34 32,0 0,0 1,0-1,1 1,-1-1,1 1,-1 0,1 0,-1 0,1 0,-1 1,6-2,-4 6,-9 11,-16 18,-2 0,-1-2,-31 32,14-17,-132 149,-664 649,820-828,-333 288,339-295,-21 12,35-32,26-25,109-130,129-153,127-149,113-125,1887-2053,-2226 2463,-157 172,-2-1,1 0,-2 0,1 0,8-21,-16 32,-1 0,0 1,1-1,-1 0,0 0,0 1,1-1,-1 0,0 1,0-1,0 0,0 0,0 1,0-1,0 0,-1 0,1 1,0-1,0 0,0 1,-1-1,1 0,0 1,-1-1,1 0,-1 1,1-1,0 1,-1-1,0 1,1-1,-1 1,1-1,-1 1,1-1,-1 1,0 0,1-1,-1 1,0 0,0 0,1-1,-1 1,0 0,1 0,-1 0,0 0,0 0,1 0,-1 0,0 0,0 0,1 1,-1-1,0 0,-1 1,-26 5,1 1,-1 2,1 0,-37 20,31-15,-499 224,530-237,0 0,0 1,0-1,-1-1,1 1,0 0,0 0,-1-1,1 0,0 1,-1-1,1 0,0 0,-1 0,-2-1,5 1,-1-1,1 1,0 0,-1-1,1 1,0-1,-1 1,1-1,0 0,0 1,0-1,0 1,0-1,-1 1,1-1,0 1,0-1,0 0,0 1,1-1,-1 1,0-1,0 1,0-1,0 1,1-2,15-33,13-8,49-58,151-159,420-399,34 13,-480 459,-130 123,63-63,-119 106,-17 21,0-1,0 1,1 0,-1 0,0 0,0-1,0 1,0 0,0 0,1-1,-1 1,0 0,0 0,0-1,0 1,0 0,0 0,0-1,0 1,0 0,0 0,0-1,0 1,0 0,0 0,0-1,0 1,0 0,-1 0,1-1,0 1,0 0,0 0,0 0,0-1,-1 1,1 0,0-1,-4 1,0 1,0-1,0 0,0 1,1 0,-1 0,0 0,0 0,-5 3,-69 30,-116 67,174-91,-236 137,-839 536,838-513,239-158,13-9,-1 1,1-1,-1 1,1 0,0 0,1 0,-1 1,1 0,0 0,0 0,0 0,-4 8,8-12,0 1,0-1,0 0,1 0,-1 0,0 0,0 0,1 0,-1 0,1 0,-1 0,1 0,-1 0,1 0,0 0,-1 0,1 0,0-1,0 1,0 0,-1-1,1 1,0 0,0-1,0 1,0-1,0 1,2 0,5 4,-6-4,0 1,0 0,0 0,0 0,-1 0,1 0,0 0,-1 1,0-1,0 0,1 1,-2-1,1 1,0 0,0-1,-1 1,1-1,-1 1,0 0,0-1,0 1,0 0,0-1,-1 1,0 2,-2 9,-1-1,0 0,-12 22,16-33,-32 58,-2-1,-3-2,-63 76,27-39,-645 962,699-1025,13-24,1 0,0 1,0 0,1 0,0 0,0 1,1-1,0 1,-3 17,6-25,0-1,0 1,0-1,0 0,-1 1,1-1,0 1,0-1,0 1,0-1,0 1,0-1,0 0,0 1,0-1,0 1,1-1,-1 1,0-1,0 0,0 1,0-1,1 1,-1-1,0 0,0 1,1-1,-1 0,0 1,1-1,-1 0,0 1,1-1,-1 0,0 0,1 0,-1 1,1-1,-1 0,1 0,-1 0,0 0,1 0,-1 0,1 0,-1 0,1 0,-1 0,1 0,4-2,0 0,0-1,-1 0,1 1,-1-2,0 1,4-4,146-139,200-203,173-175,-205 200,1476-1494,-1552 1557,-197 197,-43 49,-6 15,0 0,0 0,-1-1,1 1,0 0,0 0,0 0,0-1,0 1,0 0,-1 0,1 0,0 0,0 0,0-1,0 1,-1 0,1 0,0 0,0 0,0 0,-1 0,1 0,0 0,0 0,-1 0,1 0,0 0,0 0,0 0,-1 0,1 0,0 0,0 0,-1 0,1 0,0 0,0 0,0 0,-1 0,-7 4,-1-1,1 1,0 0,-12 9,-78 58,-214 179,-129 130,-414 382,23 35,621-579,191-197,-15 16,1 0,1 3,-41 65,72-101,0-1,0 1,1 0,-1 0,1 0,0 0,0 0,-1 7,2-10,0 0,0 0,0 1,0-1,0 0,1 0,-1 0,0 1,1-1,-1 0,1 0,-1 0,1 0,-1 0,1 0,0 0,0 0,-1 0,1 0,2 1,1 0,0 0,0-1,0 1,0-1,0 0,1-1,-1 1,0 0,1-1,-1 0,0 0,1-1,-1 1,1-1,4-1,53-13,-2-2,0-3,98-47,-87 36,472-197,-465 196</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0T12:34:56.623"/>
    </inkml:context>
    <inkml:brush xml:id="br0">
      <inkml:brushProperty name="width" value="0.05" units="cm"/>
      <inkml:brushProperty name="height" value="0.05" units="cm"/>
      <inkml:brushProperty name="color" value="#FFC114"/>
    </inkml:brush>
  </inkml:definitions>
  <inkml:trace contextRef="#ctx0" brushRef="#br0">1518 0 24575,'-7'1'0,"0"0"0,1 1 0,-1 0 0,1 0 0,-1 0 0,1 1 0,0 0 0,-7 4 0,-7 3 0,-34 14 0,24-12 0,0 2 0,-50 31 0,37-13 0,-47 28 0,79-54 0,1-1 0,-1 0 0,-1 0 0,1-2 0,-1 1 0,-23 3 0,-120 21 0,99-16 0,-91 30 0,-2 0 0,131-38 0,0 1 0,0 1 0,1 0 0,0 1 0,0 1 0,1 1 0,0 0 0,0 1 0,1 1 0,0 0 0,-13 14 0,16-15 17,0-1 0,-1 0 1,0-1-1,-1-1 0,0 0 0,-26 9 0,12-7-512,-1-1 0,-45 7 0,38-11-6331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0T12:34:59.688"/>
    </inkml:context>
    <inkml:brush xml:id="br0">
      <inkml:brushProperty name="width" value="0.05" units="cm"/>
      <inkml:brushProperty name="height" value="0.05" units="cm"/>
      <inkml:brushProperty name="color" value="#FFC114"/>
    </inkml:brush>
  </inkml:definitions>
  <inkml:trace contextRef="#ctx0" brushRef="#br0">1 0 24575,'9'8'0,"1"0"0,0-1 0,0 0 0,1 0 0,11 4 0,20 12 0,-17-9 0,-1-1 0,2-1 0,28 8 0,-32-12 0,1 0 0,-2 2 0,1 0 0,39 27 0,-9 8 0,-37-31 0,1-1 0,1 0 0,0-1 0,31 17 0,-24-16 0,-1 0 0,0 1 0,-2 2 0,1 0 0,31 31 0,-47-41 0,1 0 0,0-1 0,0 0 0,1 0 0,-1 0 0,1-1 0,0-1 0,11 4 0,4 0 0,41 5 0,-63-12 0,7 2 0,1 1 0,-1 0 0,1 0 0,-1 1 0,0 0 0,0 0 0,-1 1 0,0 0 0,1 1 0,-2-1 0,1 1 0,8 9 0,27 22 0,-20-19-1365,-3-1-5461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20T12:35:10.976"/>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2244 2,'-168'-1,"-184"4,322-1,1 3,0 0,1 2,-1 1,1 1,-39 19,-154 93,133-69,-85 53,132-78,-5 5,-2-3,-75 35,108-56,0 0,0 2,0-1,1 2,1 0,-20 21,17-16,0-1,-1-1,-29 19,6-8,1 2,1 1,-35 36,-96 107,99-97,2-7,37-38</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20T12:35:11.857"/>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0,'6'1,"0"0,0 0,0 1,0 0,0 0,-1 0,1 1,7 4,12 5,1-2,1-1,-1-2,52 8,86-1,12 2,-80-4,161 0,-215-9,0 1,-1 3,0 1,46 16,-2-2,-31-6,102 45,-68-24,-52-22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006867-A81C-46B5-9841-E619A8E5CE71}" type="datetimeFigureOut">
              <a:rPr lang="en-US" smtClean="0"/>
              <a:t>27-Mar-24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71FC17-4333-4AFB-97D0-9A6C56A7B5B0}" type="slidenum">
              <a:rPr lang="en-US" smtClean="0"/>
              <a:t>‹#›</a:t>
            </a:fld>
            <a:endParaRPr lang="en-US"/>
          </a:p>
        </p:txBody>
      </p:sp>
    </p:spTree>
    <p:extLst>
      <p:ext uri="{BB962C8B-B14F-4D97-AF65-F5344CB8AC3E}">
        <p14:creationId xmlns:p14="http://schemas.microsoft.com/office/powerpoint/2010/main" val="893648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71FC17-4333-4AFB-97D0-9A6C56A7B5B0}" type="slidenum">
              <a:rPr lang="en-US" smtClean="0"/>
              <a:t>1</a:t>
            </a:fld>
            <a:endParaRPr lang="en-US"/>
          </a:p>
        </p:txBody>
      </p:sp>
    </p:spTree>
    <p:extLst>
      <p:ext uri="{BB962C8B-B14F-4D97-AF65-F5344CB8AC3E}">
        <p14:creationId xmlns:p14="http://schemas.microsoft.com/office/powerpoint/2010/main" val="338102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71FC17-4333-4AFB-97D0-9A6C56A7B5B0}" type="slidenum">
              <a:rPr lang="en-US" smtClean="0"/>
              <a:t>10</a:t>
            </a:fld>
            <a:endParaRPr lang="en-US"/>
          </a:p>
        </p:txBody>
      </p:sp>
    </p:spTree>
    <p:extLst>
      <p:ext uri="{BB962C8B-B14F-4D97-AF65-F5344CB8AC3E}">
        <p14:creationId xmlns:p14="http://schemas.microsoft.com/office/powerpoint/2010/main" val="26167686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71FC17-4333-4AFB-97D0-9A6C56A7B5B0}" type="slidenum">
              <a:rPr lang="en-US" smtClean="0"/>
              <a:t>11</a:t>
            </a:fld>
            <a:endParaRPr lang="en-US"/>
          </a:p>
        </p:txBody>
      </p:sp>
    </p:spTree>
    <p:extLst>
      <p:ext uri="{BB962C8B-B14F-4D97-AF65-F5344CB8AC3E}">
        <p14:creationId xmlns:p14="http://schemas.microsoft.com/office/powerpoint/2010/main" val="3861556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71FC17-4333-4AFB-97D0-9A6C56A7B5B0}" type="slidenum">
              <a:rPr lang="en-US" smtClean="0"/>
              <a:t>12</a:t>
            </a:fld>
            <a:endParaRPr lang="en-US"/>
          </a:p>
        </p:txBody>
      </p:sp>
    </p:spTree>
    <p:extLst>
      <p:ext uri="{BB962C8B-B14F-4D97-AF65-F5344CB8AC3E}">
        <p14:creationId xmlns:p14="http://schemas.microsoft.com/office/powerpoint/2010/main" val="1588975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71FC17-4333-4AFB-97D0-9A6C56A7B5B0}" type="slidenum">
              <a:rPr lang="en-US" smtClean="0"/>
              <a:t>13</a:t>
            </a:fld>
            <a:endParaRPr lang="en-US"/>
          </a:p>
        </p:txBody>
      </p:sp>
    </p:spTree>
    <p:extLst>
      <p:ext uri="{BB962C8B-B14F-4D97-AF65-F5344CB8AC3E}">
        <p14:creationId xmlns:p14="http://schemas.microsoft.com/office/powerpoint/2010/main" val="3392554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71FC17-4333-4AFB-97D0-9A6C56A7B5B0}" type="slidenum">
              <a:rPr lang="en-US" smtClean="0"/>
              <a:t>14</a:t>
            </a:fld>
            <a:endParaRPr lang="en-US"/>
          </a:p>
        </p:txBody>
      </p:sp>
    </p:spTree>
    <p:extLst>
      <p:ext uri="{BB962C8B-B14F-4D97-AF65-F5344CB8AC3E}">
        <p14:creationId xmlns:p14="http://schemas.microsoft.com/office/powerpoint/2010/main" val="3458517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71FC17-4333-4AFB-97D0-9A6C56A7B5B0}" type="slidenum">
              <a:rPr lang="en-US" smtClean="0"/>
              <a:t>15</a:t>
            </a:fld>
            <a:endParaRPr lang="en-US"/>
          </a:p>
        </p:txBody>
      </p:sp>
    </p:spTree>
    <p:extLst>
      <p:ext uri="{BB962C8B-B14F-4D97-AF65-F5344CB8AC3E}">
        <p14:creationId xmlns:p14="http://schemas.microsoft.com/office/powerpoint/2010/main" val="31295851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71FC17-4333-4AFB-97D0-9A6C56A7B5B0}" type="slidenum">
              <a:rPr lang="en-US" smtClean="0"/>
              <a:t>16</a:t>
            </a:fld>
            <a:endParaRPr lang="en-US"/>
          </a:p>
        </p:txBody>
      </p:sp>
    </p:spTree>
    <p:extLst>
      <p:ext uri="{BB962C8B-B14F-4D97-AF65-F5344CB8AC3E}">
        <p14:creationId xmlns:p14="http://schemas.microsoft.com/office/powerpoint/2010/main" val="27429112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71FC17-4333-4AFB-97D0-9A6C56A7B5B0}" type="slidenum">
              <a:rPr lang="en-US" smtClean="0"/>
              <a:t>17</a:t>
            </a:fld>
            <a:endParaRPr lang="en-US"/>
          </a:p>
        </p:txBody>
      </p:sp>
    </p:spTree>
    <p:extLst>
      <p:ext uri="{BB962C8B-B14F-4D97-AF65-F5344CB8AC3E}">
        <p14:creationId xmlns:p14="http://schemas.microsoft.com/office/powerpoint/2010/main" val="31329517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71FC17-4333-4AFB-97D0-9A6C56A7B5B0}" type="slidenum">
              <a:rPr lang="en-US" smtClean="0"/>
              <a:t>18</a:t>
            </a:fld>
            <a:endParaRPr lang="en-US"/>
          </a:p>
        </p:txBody>
      </p:sp>
    </p:spTree>
    <p:extLst>
      <p:ext uri="{BB962C8B-B14F-4D97-AF65-F5344CB8AC3E}">
        <p14:creationId xmlns:p14="http://schemas.microsoft.com/office/powerpoint/2010/main" val="28545931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71FC17-4333-4AFB-97D0-9A6C56A7B5B0}" type="slidenum">
              <a:rPr lang="en-US" smtClean="0"/>
              <a:t>19</a:t>
            </a:fld>
            <a:endParaRPr lang="en-US"/>
          </a:p>
        </p:txBody>
      </p:sp>
    </p:spTree>
    <p:extLst>
      <p:ext uri="{BB962C8B-B14F-4D97-AF65-F5344CB8AC3E}">
        <p14:creationId xmlns:p14="http://schemas.microsoft.com/office/powerpoint/2010/main" val="3476816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71FC17-4333-4AFB-97D0-9A6C56A7B5B0}" type="slidenum">
              <a:rPr lang="en-US" smtClean="0"/>
              <a:t>2</a:t>
            </a:fld>
            <a:endParaRPr lang="en-US"/>
          </a:p>
        </p:txBody>
      </p:sp>
    </p:spTree>
    <p:extLst>
      <p:ext uri="{BB962C8B-B14F-4D97-AF65-F5344CB8AC3E}">
        <p14:creationId xmlns:p14="http://schemas.microsoft.com/office/powerpoint/2010/main" val="11428003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71FC17-4333-4AFB-97D0-9A6C56A7B5B0}" type="slidenum">
              <a:rPr lang="en-US" smtClean="0"/>
              <a:t>20</a:t>
            </a:fld>
            <a:endParaRPr lang="en-US"/>
          </a:p>
        </p:txBody>
      </p:sp>
    </p:spTree>
    <p:extLst>
      <p:ext uri="{BB962C8B-B14F-4D97-AF65-F5344CB8AC3E}">
        <p14:creationId xmlns:p14="http://schemas.microsoft.com/office/powerpoint/2010/main" val="23817897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71FC17-4333-4AFB-97D0-9A6C56A7B5B0}" type="slidenum">
              <a:rPr lang="en-US" smtClean="0"/>
              <a:t>21</a:t>
            </a:fld>
            <a:endParaRPr lang="en-US"/>
          </a:p>
        </p:txBody>
      </p:sp>
    </p:spTree>
    <p:extLst>
      <p:ext uri="{BB962C8B-B14F-4D97-AF65-F5344CB8AC3E}">
        <p14:creationId xmlns:p14="http://schemas.microsoft.com/office/powerpoint/2010/main" val="8875106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71FC17-4333-4AFB-97D0-9A6C56A7B5B0}" type="slidenum">
              <a:rPr lang="en-US" smtClean="0"/>
              <a:t>22</a:t>
            </a:fld>
            <a:endParaRPr lang="en-US"/>
          </a:p>
        </p:txBody>
      </p:sp>
    </p:spTree>
    <p:extLst>
      <p:ext uri="{BB962C8B-B14F-4D97-AF65-F5344CB8AC3E}">
        <p14:creationId xmlns:p14="http://schemas.microsoft.com/office/powerpoint/2010/main" val="26395159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71FC17-4333-4AFB-97D0-9A6C56A7B5B0}" type="slidenum">
              <a:rPr lang="en-US" smtClean="0"/>
              <a:t>23</a:t>
            </a:fld>
            <a:endParaRPr lang="en-US"/>
          </a:p>
        </p:txBody>
      </p:sp>
    </p:spTree>
    <p:extLst>
      <p:ext uri="{BB962C8B-B14F-4D97-AF65-F5344CB8AC3E}">
        <p14:creationId xmlns:p14="http://schemas.microsoft.com/office/powerpoint/2010/main" val="23226142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71FC17-4333-4AFB-97D0-9A6C56A7B5B0}" type="slidenum">
              <a:rPr lang="en-US" smtClean="0"/>
              <a:t>24</a:t>
            </a:fld>
            <a:endParaRPr lang="en-US"/>
          </a:p>
        </p:txBody>
      </p:sp>
    </p:spTree>
    <p:extLst>
      <p:ext uri="{BB962C8B-B14F-4D97-AF65-F5344CB8AC3E}">
        <p14:creationId xmlns:p14="http://schemas.microsoft.com/office/powerpoint/2010/main" val="3770076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71FC17-4333-4AFB-97D0-9A6C56A7B5B0}" type="slidenum">
              <a:rPr lang="en-US" smtClean="0"/>
              <a:t>3</a:t>
            </a:fld>
            <a:endParaRPr lang="en-US"/>
          </a:p>
        </p:txBody>
      </p:sp>
    </p:spTree>
    <p:extLst>
      <p:ext uri="{BB962C8B-B14F-4D97-AF65-F5344CB8AC3E}">
        <p14:creationId xmlns:p14="http://schemas.microsoft.com/office/powerpoint/2010/main" val="1613742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71FC17-4333-4AFB-97D0-9A6C56A7B5B0}" type="slidenum">
              <a:rPr lang="en-US" smtClean="0"/>
              <a:t>4</a:t>
            </a:fld>
            <a:endParaRPr lang="en-US"/>
          </a:p>
        </p:txBody>
      </p:sp>
    </p:spTree>
    <p:extLst>
      <p:ext uri="{BB962C8B-B14F-4D97-AF65-F5344CB8AC3E}">
        <p14:creationId xmlns:p14="http://schemas.microsoft.com/office/powerpoint/2010/main" val="2139197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71FC17-4333-4AFB-97D0-9A6C56A7B5B0}" type="slidenum">
              <a:rPr lang="en-US" smtClean="0"/>
              <a:t>5</a:t>
            </a:fld>
            <a:endParaRPr lang="en-US"/>
          </a:p>
        </p:txBody>
      </p:sp>
    </p:spTree>
    <p:extLst>
      <p:ext uri="{BB962C8B-B14F-4D97-AF65-F5344CB8AC3E}">
        <p14:creationId xmlns:p14="http://schemas.microsoft.com/office/powerpoint/2010/main" val="323259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71FC17-4333-4AFB-97D0-9A6C56A7B5B0}" type="slidenum">
              <a:rPr lang="en-US" smtClean="0"/>
              <a:t>6</a:t>
            </a:fld>
            <a:endParaRPr lang="en-US"/>
          </a:p>
        </p:txBody>
      </p:sp>
    </p:spTree>
    <p:extLst>
      <p:ext uri="{BB962C8B-B14F-4D97-AF65-F5344CB8AC3E}">
        <p14:creationId xmlns:p14="http://schemas.microsoft.com/office/powerpoint/2010/main" val="140648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71FC17-4333-4AFB-97D0-9A6C56A7B5B0}" type="slidenum">
              <a:rPr lang="en-US" smtClean="0"/>
              <a:t>7</a:t>
            </a:fld>
            <a:endParaRPr lang="en-US"/>
          </a:p>
        </p:txBody>
      </p:sp>
    </p:spTree>
    <p:extLst>
      <p:ext uri="{BB962C8B-B14F-4D97-AF65-F5344CB8AC3E}">
        <p14:creationId xmlns:p14="http://schemas.microsoft.com/office/powerpoint/2010/main" val="3559695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71FC17-4333-4AFB-97D0-9A6C56A7B5B0}" type="slidenum">
              <a:rPr lang="en-US" smtClean="0"/>
              <a:t>8</a:t>
            </a:fld>
            <a:endParaRPr lang="en-US"/>
          </a:p>
        </p:txBody>
      </p:sp>
    </p:spTree>
    <p:extLst>
      <p:ext uri="{BB962C8B-B14F-4D97-AF65-F5344CB8AC3E}">
        <p14:creationId xmlns:p14="http://schemas.microsoft.com/office/powerpoint/2010/main" val="1859914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Ngoài những tình huống này ra, thì các con nên học bơi hoặc mặc áo phao khi đi thuyền, tránh xa các hồ nước sâu là những việc làm để phòng tránh đuối nước đấy!!</a:t>
            </a:r>
            <a:endParaRPr lang="en-US"/>
          </a:p>
        </p:txBody>
      </p:sp>
      <p:sp>
        <p:nvSpPr>
          <p:cNvPr id="4" name="Slide Number Placeholder 3"/>
          <p:cNvSpPr>
            <a:spLocks noGrp="1"/>
          </p:cNvSpPr>
          <p:nvPr>
            <p:ph type="sldNum" sz="quarter" idx="5"/>
          </p:nvPr>
        </p:nvSpPr>
        <p:spPr/>
        <p:txBody>
          <a:bodyPr/>
          <a:lstStyle/>
          <a:p>
            <a:fld id="{9071FC17-4333-4AFB-97D0-9A6C56A7B5B0}" type="slidenum">
              <a:rPr lang="en-US" smtClean="0"/>
              <a:t>9</a:t>
            </a:fld>
            <a:endParaRPr lang="en-US"/>
          </a:p>
        </p:txBody>
      </p:sp>
    </p:spTree>
    <p:extLst>
      <p:ext uri="{BB962C8B-B14F-4D97-AF65-F5344CB8AC3E}">
        <p14:creationId xmlns:p14="http://schemas.microsoft.com/office/powerpoint/2010/main" val="1537741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27-Mar-24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27-Mar-24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27-Mar-24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27-Mar-24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27-Mar-24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27-Mar-24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27-Mar-24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27-Mar-24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27-Mar-24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27-Mar-24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27-Mar-24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27-Mar-24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0.svg"/><Relationship Id="rId3" Type="http://schemas.openxmlformats.org/officeDocument/2006/relationships/notesSlide" Target="../notesSlides/notesSlide1.xml"/><Relationship Id="rId7" Type="http://schemas.openxmlformats.org/officeDocument/2006/relationships/image" Target="../media/image4.svg"/><Relationship Id="rId12"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3.png"/><Relationship Id="rId11" Type="http://schemas.openxmlformats.org/officeDocument/2006/relationships/image" Target="../media/image8.svg"/><Relationship Id="rId5" Type="http://schemas.openxmlformats.org/officeDocument/2006/relationships/image" Target="../media/image2.png"/><Relationship Id="rId10" Type="http://schemas.openxmlformats.org/officeDocument/2006/relationships/image" Target="../media/image6.png"/><Relationship Id="rId4" Type="http://schemas.openxmlformats.org/officeDocument/2006/relationships/image" Target="../media/image1.png"/><Relationship Id="rId9" Type="http://schemas.openxmlformats.org/officeDocument/2006/relationships/image" Target="../media/image5.gi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12.svg"/><Relationship Id="rId5" Type="http://schemas.openxmlformats.org/officeDocument/2006/relationships/image" Target="../media/image8.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notesSlide" Target="../notesSlides/notesSlide11.xml"/><Relationship Id="rId7" Type="http://schemas.openxmlformats.org/officeDocument/2006/relationships/image" Target="../media/image26.jp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notesSlide" Target="../notesSlides/notesSlide12.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9.png"/><Relationship Id="rId5" Type="http://schemas.openxmlformats.org/officeDocument/2006/relationships/image" Target="../media/image1.png"/><Relationship Id="rId10" Type="http://schemas.openxmlformats.org/officeDocument/2006/relationships/image" Target="../media/image29.png"/><Relationship Id="rId4" Type="http://schemas.openxmlformats.org/officeDocument/2006/relationships/audio" Target="../media/audio1.wav"/><Relationship Id="rId9" Type="http://schemas.openxmlformats.org/officeDocument/2006/relationships/image" Target="../media/image28.jpg"/></Relationships>
</file>

<file path=ppt/slides/_rels/slide13.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notesSlide" Target="../notesSlides/notesSlide13.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9.png"/><Relationship Id="rId5" Type="http://schemas.openxmlformats.org/officeDocument/2006/relationships/image" Target="../media/image1.png"/><Relationship Id="rId10" Type="http://schemas.openxmlformats.org/officeDocument/2006/relationships/image" Target="../media/image28.jpg"/><Relationship Id="rId4" Type="http://schemas.openxmlformats.org/officeDocument/2006/relationships/audio" Target="../media/audio1.wav"/><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notesSlide" Target="../notesSlides/notesSlide14.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9.png"/><Relationship Id="rId5" Type="http://schemas.openxmlformats.org/officeDocument/2006/relationships/image" Target="../media/image1.png"/><Relationship Id="rId10" Type="http://schemas.openxmlformats.org/officeDocument/2006/relationships/image" Target="../media/image30.png"/><Relationship Id="rId4" Type="http://schemas.openxmlformats.org/officeDocument/2006/relationships/audio" Target="../media/audio1.wav"/><Relationship Id="rId9" Type="http://schemas.openxmlformats.org/officeDocument/2006/relationships/image" Target="../media/image28.jpg"/></Relationships>
</file>

<file path=ppt/slides/_rels/slide15.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notesSlide" Target="../notesSlides/notesSlide15.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9.png"/><Relationship Id="rId5" Type="http://schemas.openxmlformats.org/officeDocument/2006/relationships/image" Target="../media/image1.png"/><Relationship Id="rId10" Type="http://schemas.openxmlformats.org/officeDocument/2006/relationships/image" Target="../media/image31.jpg"/><Relationship Id="rId4" Type="http://schemas.openxmlformats.org/officeDocument/2006/relationships/audio" Target="../media/audio1.wav"/><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notesSlide" Target="../notesSlides/notesSlide16.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9.png"/><Relationship Id="rId5" Type="http://schemas.openxmlformats.org/officeDocument/2006/relationships/image" Target="../media/image1.png"/><Relationship Id="rId10" Type="http://schemas.openxmlformats.org/officeDocument/2006/relationships/image" Target="../media/image30.png"/><Relationship Id="rId4" Type="http://schemas.openxmlformats.org/officeDocument/2006/relationships/audio" Target="../media/audio1.wav"/><Relationship Id="rId9" Type="http://schemas.openxmlformats.org/officeDocument/2006/relationships/image" Target="../media/image31.jpg"/></Relationships>
</file>

<file path=ppt/slides/_rels/slide17.xml.rels><?xml version="1.0" encoding="UTF-8" standalone="yes"?>
<Relationships xmlns="http://schemas.openxmlformats.org/package/2006/relationships"><Relationship Id="rId8" Type="http://schemas.openxmlformats.org/officeDocument/2006/relationships/image" Target="../media/image28.jpg"/><Relationship Id="rId13" Type="http://schemas.openxmlformats.org/officeDocument/2006/relationships/image" Target="../media/image37.png"/><Relationship Id="rId18" Type="http://schemas.openxmlformats.org/officeDocument/2006/relationships/customXml" Target="../ink/ink5.xml"/><Relationship Id="rId26" Type="http://schemas.openxmlformats.org/officeDocument/2006/relationships/customXml" Target="../ink/ink9.xml"/><Relationship Id="rId39" Type="http://schemas.openxmlformats.org/officeDocument/2006/relationships/customXml" Target="../ink/ink16.xml"/><Relationship Id="rId3" Type="http://schemas.openxmlformats.org/officeDocument/2006/relationships/notesSlide" Target="../notesSlides/notesSlide17.xml"/><Relationship Id="rId21" Type="http://schemas.openxmlformats.org/officeDocument/2006/relationships/image" Target="../media/image41.png"/><Relationship Id="rId34" Type="http://schemas.openxmlformats.org/officeDocument/2006/relationships/image" Target="../media/image47.png"/><Relationship Id="rId42" Type="http://schemas.openxmlformats.org/officeDocument/2006/relationships/image" Target="../media/image32.png"/><Relationship Id="rId7" Type="http://schemas.openxmlformats.org/officeDocument/2006/relationships/image" Target="../media/image4.png"/><Relationship Id="rId12" Type="http://schemas.openxmlformats.org/officeDocument/2006/relationships/customXml" Target="../ink/ink2.xml"/><Relationship Id="rId17" Type="http://schemas.openxmlformats.org/officeDocument/2006/relationships/image" Target="../media/image39.png"/><Relationship Id="rId25" Type="http://schemas.openxmlformats.org/officeDocument/2006/relationships/image" Target="../media/image43.png"/><Relationship Id="rId33" Type="http://schemas.openxmlformats.org/officeDocument/2006/relationships/customXml" Target="../ink/ink13.xml"/><Relationship Id="rId38" Type="http://schemas.openxmlformats.org/officeDocument/2006/relationships/image" Target="../media/image49.png"/><Relationship Id="rId2" Type="http://schemas.openxmlformats.org/officeDocument/2006/relationships/slideLayout" Target="../slideLayouts/slideLayout7.xml"/><Relationship Id="rId16" Type="http://schemas.openxmlformats.org/officeDocument/2006/relationships/customXml" Target="../ink/ink4.xml"/><Relationship Id="rId20" Type="http://schemas.openxmlformats.org/officeDocument/2006/relationships/customXml" Target="../ink/ink6.xml"/><Relationship Id="rId29" Type="http://schemas.openxmlformats.org/officeDocument/2006/relationships/image" Target="../media/image45.png"/><Relationship Id="rId41" Type="http://schemas.openxmlformats.org/officeDocument/2006/relationships/image" Target="../media/image27.jpg"/><Relationship Id="rId1" Type="http://schemas.openxmlformats.org/officeDocument/2006/relationships/tags" Target="../tags/tag18.xml"/><Relationship Id="rId6" Type="http://schemas.openxmlformats.org/officeDocument/2006/relationships/image" Target="../media/image9.png"/><Relationship Id="rId11" Type="http://schemas.openxmlformats.org/officeDocument/2006/relationships/image" Target="../media/image360.png"/><Relationship Id="rId24" Type="http://schemas.openxmlformats.org/officeDocument/2006/relationships/customXml" Target="../ink/ink8.xml"/><Relationship Id="rId32" Type="http://schemas.openxmlformats.org/officeDocument/2006/relationships/image" Target="../media/image46.png"/><Relationship Id="rId37" Type="http://schemas.openxmlformats.org/officeDocument/2006/relationships/customXml" Target="../ink/ink15.xml"/><Relationship Id="rId40" Type="http://schemas.openxmlformats.org/officeDocument/2006/relationships/image" Target="../media/image50.png"/><Relationship Id="rId5" Type="http://schemas.openxmlformats.org/officeDocument/2006/relationships/image" Target="../media/image1.png"/><Relationship Id="rId15" Type="http://schemas.openxmlformats.org/officeDocument/2006/relationships/image" Target="../media/image38.png"/><Relationship Id="rId23" Type="http://schemas.openxmlformats.org/officeDocument/2006/relationships/image" Target="../media/image42.png"/><Relationship Id="rId28" Type="http://schemas.openxmlformats.org/officeDocument/2006/relationships/customXml" Target="../ink/ink10.xml"/><Relationship Id="rId36" Type="http://schemas.openxmlformats.org/officeDocument/2006/relationships/image" Target="../media/image48.png"/><Relationship Id="rId10" Type="http://schemas.openxmlformats.org/officeDocument/2006/relationships/customXml" Target="../ink/ink1.xml"/><Relationship Id="rId19" Type="http://schemas.openxmlformats.org/officeDocument/2006/relationships/image" Target="../media/image40.png"/><Relationship Id="rId31" Type="http://schemas.openxmlformats.org/officeDocument/2006/relationships/customXml" Target="../ink/ink12.xml"/><Relationship Id="rId4" Type="http://schemas.openxmlformats.org/officeDocument/2006/relationships/audio" Target="../media/audio2.wav"/><Relationship Id="rId9" Type="http://schemas.openxmlformats.org/officeDocument/2006/relationships/image" Target="../media/image31.jpg"/><Relationship Id="rId14" Type="http://schemas.openxmlformats.org/officeDocument/2006/relationships/customXml" Target="../ink/ink3.xml"/><Relationship Id="rId22" Type="http://schemas.openxmlformats.org/officeDocument/2006/relationships/customXml" Target="../ink/ink7.xml"/><Relationship Id="rId27" Type="http://schemas.openxmlformats.org/officeDocument/2006/relationships/image" Target="../media/image44.png"/><Relationship Id="rId30" Type="http://schemas.openxmlformats.org/officeDocument/2006/relationships/customXml" Target="../ink/ink11.xml"/><Relationship Id="rId35" Type="http://schemas.openxmlformats.org/officeDocument/2006/relationships/customXml" Target="../ink/ink14.xml"/></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18.xml"/><Relationship Id="rId7" Type="http://schemas.openxmlformats.org/officeDocument/2006/relationships/image" Target="../media/image27.jpg"/><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19.xml"/><Relationship Id="rId7" Type="http://schemas.openxmlformats.org/officeDocument/2006/relationships/image" Target="../media/image34.png"/><Relationship Id="rId12" Type="http://schemas.openxmlformats.org/officeDocument/2006/relationships/image" Target="../media/image27.jpg"/><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4.png"/><Relationship Id="rId11" Type="http://schemas.openxmlformats.org/officeDocument/2006/relationships/image" Target="../media/image51.png"/><Relationship Id="rId5" Type="http://schemas.openxmlformats.org/officeDocument/2006/relationships/image" Target="../media/image9.png"/><Relationship Id="rId10" Type="http://schemas.openxmlformats.org/officeDocument/2006/relationships/image" Target="../media/image23.png"/><Relationship Id="rId4" Type="http://schemas.openxmlformats.org/officeDocument/2006/relationships/image" Target="../media/image1.png"/><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2.svg"/><Relationship Id="rId5" Type="http://schemas.openxmlformats.org/officeDocument/2006/relationships/image" Target="../media/image8.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12.svg"/><Relationship Id="rId5" Type="http://schemas.openxmlformats.org/officeDocument/2006/relationships/image" Target="../media/image8.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notesSlide" Target="../notesSlides/notesSlide21.xml"/><Relationship Id="rId7" Type="http://schemas.openxmlformats.org/officeDocument/2006/relationships/image" Target="../media/image52.jpg"/><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22.xml"/><Relationship Id="rId7" Type="http://schemas.openxmlformats.org/officeDocument/2006/relationships/image" Target="../media/image52.jpg"/><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1.png"/><Relationship Id="rId9" Type="http://schemas.openxmlformats.org/officeDocument/2006/relationships/image" Target="../media/image61.svg"/></Relationships>
</file>

<file path=ppt/slides/_rels/slide23.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notesSlide" Target="../notesSlides/notesSlide23.xml"/><Relationship Id="rId7" Type="http://schemas.openxmlformats.org/officeDocument/2006/relationships/image" Target="../media/image52.jpg"/><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4.png"/><Relationship Id="rId11" Type="http://schemas.openxmlformats.org/officeDocument/2006/relationships/image" Target="../media/image57.png"/><Relationship Id="rId5" Type="http://schemas.openxmlformats.org/officeDocument/2006/relationships/image" Target="../media/image9.png"/><Relationship Id="rId10" Type="http://schemas.openxmlformats.org/officeDocument/2006/relationships/image" Target="../media/image66.svg"/><Relationship Id="rId4" Type="http://schemas.openxmlformats.org/officeDocument/2006/relationships/image" Target="../media/image1.png"/><Relationship Id="rId9"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59.gif"/><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image" Target="../media/image58.gif"/><Relationship Id="rId5" Type="http://schemas.openxmlformats.org/officeDocument/2006/relationships/image" Target="../media/image57.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2.svg"/><Relationship Id="rId5" Type="http://schemas.openxmlformats.org/officeDocument/2006/relationships/image" Target="../media/image8.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4.xml"/><Relationship Id="rId7"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notesSlide" Target="../notesSlides/notesSlide5.xml"/><Relationship Id="rId7"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png"/><Relationship Id="rId9" Type="http://schemas.openxmlformats.org/officeDocument/2006/relationships/image" Target="../media/image16.jpe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6.xml"/><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4.png"/><Relationship Id="rId5" Type="http://schemas.openxmlformats.org/officeDocument/2006/relationships/image" Target="../media/image9.png"/><Relationship Id="rId10" Type="http://schemas.openxmlformats.org/officeDocument/2006/relationships/image" Target="../media/image21.jpeg"/><Relationship Id="rId4" Type="http://schemas.openxmlformats.org/officeDocument/2006/relationships/image" Target="../media/image1.png"/><Relationship Id="rId9" Type="http://schemas.openxmlformats.org/officeDocument/2006/relationships/image" Target="../media/image20.jpe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7.xml"/><Relationship Id="rId7"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5.jp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7878" t="-45589" r="-4239" b="-136136"/>
            </a:stretch>
          </a:blipFill>
        </p:spPr>
        <p:txBody>
          <a:bodyPr/>
          <a:lstStyle/>
          <a:p>
            <a:endParaRPr lang="en-US"/>
          </a:p>
        </p:txBody>
      </p:sp>
      <p:sp>
        <p:nvSpPr>
          <p:cNvPr id="3" name="Freeform 3"/>
          <p:cNvSpPr/>
          <p:nvPr/>
        </p:nvSpPr>
        <p:spPr>
          <a:xfrm>
            <a:off x="1708198" y="348016"/>
            <a:ext cx="2028627" cy="1840784"/>
          </a:xfrm>
          <a:custGeom>
            <a:avLst/>
            <a:gdLst/>
            <a:ahLst/>
            <a:cxnLst/>
            <a:rect l="l" t="t" r="r" b="b"/>
            <a:pathLst>
              <a:path w="2028627" h="1840784">
                <a:moveTo>
                  <a:pt x="0" y="0"/>
                </a:moveTo>
                <a:lnTo>
                  <a:pt x="2028626" y="0"/>
                </a:lnTo>
                <a:lnTo>
                  <a:pt x="2028626" y="1840784"/>
                </a:lnTo>
                <a:lnTo>
                  <a:pt x="0" y="1840784"/>
                </a:lnTo>
                <a:lnTo>
                  <a:pt x="0" y="0"/>
                </a:lnTo>
                <a:close/>
              </a:path>
            </a:pathLst>
          </a:custGeom>
          <a:blipFill>
            <a:blip r:embed="rId5"/>
            <a:stretch>
              <a:fillRect l="-94647" t="-123326" r="-157783"/>
            </a:stretch>
          </a:blipFill>
        </p:spPr>
        <p:txBody>
          <a:bodyPr/>
          <a:lstStyle/>
          <a:p>
            <a:endParaRPr lang="en-US"/>
          </a:p>
        </p:txBody>
      </p:sp>
      <p:sp>
        <p:nvSpPr>
          <p:cNvPr id="4" name="Freeform 4"/>
          <p:cNvSpPr/>
          <p:nvPr/>
        </p:nvSpPr>
        <p:spPr>
          <a:xfrm rot="388340">
            <a:off x="1600368" y="4671125"/>
            <a:ext cx="1083950" cy="738926"/>
          </a:xfrm>
          <a:custGeom>
            <a:avLst/>
            <a:gdLst/>
            <a:ahLst/>
            <a:cxnLst/>
            <a:rect l="l" t="t" r="r" b="b"/>
            <a:pathLst>
              <a:path w="1083950" h="738926">
                <a:moveTo>
                  <a:pt x="0" y="0"/>
                </a:moveTo>
                <a:lnTo>
                  <a:pt x="1083950" y="0"/>
                </a:lnTo>
                <a:lnTo>
                  <a:pt x="1083950" y="738926"/>
                </a:lnTo>
                <a:lnTo>
                  <a:pt x="0" y="73892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 name="Freeform 5"/>
          <p:cNvSpPr/>
          <p:nvPr/>
        </p:nvSpPr>
        <p:spPr>
          <a:xfrm rot="-1026519" flipH="1">
            <a:off x="15557168" y="7218780"/>
            <a:ext cx="1083950" cy="738926"/>
          </a:xfrm>
          <a:custGeom>
            <a:avLst/>
            <a:gdLst/>
            <a:ahLst/>
            <a:cxnLst/>
            <a:rect l="l" t="t" r="r" b="b"/>
            <a:pathLst>
              <a:path w="1083950" h="738926">
                <a:moveTo>
                  <a:pt x="1083950" y="0"/>
                </a:moveTo>
                <a:lnTo>
                  <a:pt x="0" y="0"/>
                </a:lnTo>
                <a:lnTo>
                  <a:pt x="0" y="738926"/>
                </a:lnTo>
                <a:lnTo>
                  <a:pt x="1083950" y="738926"/>
                </a:lnTo>
                <a:lnTo>
                  <a:pt x="108395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6" name="Freeform 6"/>
          <p:cNvSpPr/>
          <p:nvPr/>
        </p:nvSpPr>
        <p:spPr>
          <a:xfrm flipH="1">
            <a:off x="230429" y="8100798"/>
            <a:ext cx="2098217" cy="1903931"/>
          </a:xfrm>
          <a:custGeom>
            <a:avLst/>
            <a:gdLst/>
            <a:ahLst/>
            <a:cxnLst/>
            <a:rect l="l" t="t" r="r" b="b"/>
            <a:pathLst>
              <a:path w="2098217" h="1903931">
                <a:moveTo>
                  <a:pt x="2098217" y="0"/>
                </a:moveTo>
                <a:lnTo>
                  <a:pt x="0" y="0"/>
                </a:lnTo>
                <a:lnTo>
                  <a:pt x="0" y="1903930"/>
                </a:lnTo>
                <a:lnTo>
                  <a:pt x="2098217" y="1903930"/>
                </a:lnTo>
                <a:lnTo>
                  <a:pt x="2098217" y="0"/>
                </a:lnTo>
                <a:close/>
              </a:path>
            </a:pathLst>
          </a:custGeom>
          <a:blipFill>
            <a:blip r:embed="rId5"/>
            <a:stretch>
              <a:fillRect l="-94647" t="-123326" r="-157783"/>
            </a:stretch>
          </a:blipFill>
        </p:spPr>
        <p:txBody>
          <a:bodyPr/>
          <a:lstStyle/>
          <a:p>
            <a:endParaRPr lang="en-US"/>
          </a:p>
        </p:txBody>
      </p:sp>
      <p:sp>
        <p:nvSpPr>
          <p:cNvPr id="7" name="Freeform 7"/>
          <p:cNvSpPr/>
          <p:nvPr/>
        </p:nvSpPr>
        <p:spPr>
          <a:xfrm flipH="1">
            <a:off x="15853508" y="8690312"/>
            <a:ext cx="2115177" cy="1065492"/>
          </a:xfrm>
          <a:custGeom>
            <a:avLst/>
            <a:gdLst/>
            <a:ahLst/>
            <a:cxnLst/>
            <a:rect l="l" t="t" r="r" b="b"/>
            <a:pathLst>
              <a:path w="2115177" h="1065492">
                <a:moveTo>
                  <a:pt x="2115178" y="0"/>
                </a:moveTo>
                <a:lnTo>
                  <a:pt x="0" y="0"/>
                </a:lnTo>
                <a:lnTo>
                  <a:pt x="0" y="1065492"/>
                </a:lnTo>
                <a:lnTo>
                  <a:pt x="2115178" y="1065492"/>
                </a:lnTo>
                <a:lnTo>
                  <a:pt x="2115178" y="0"/>
                </a:lnTo>
                <a:close/>
              </a:path>
            </a:pathLst>
          </a:custGeom>
          <a:blipFill>
            <a:blip r:embed="rId8"/>
            <a:stretch>
              <a:fillRect r="-21017"/>
            </a:stretch>
          </a:blipFill>
        </p:spPr>
        <p:txBody>
          <a:bodyPr/>
          <a:lstStyle/>
          <a:p>
            <a:endParaRPr lang="en-US"/>
          </a:p>
        </p:txBody>
      </p:sp>
      <p:pic>
        <p:nvPicPr>
          <p:cNvPr id="8" name="Picture 8"/>
          <p:cNvPicPr>
            <a:picLocks noChangeAspect="1"/>
          </p:cNvPicPr>
          <p:nvPr/>
        </p:nvPicPr>
        <p:blipFill>
          <a:blip r:embed="rId9"/>
          <a:srcRect/>
          <a:stretch>
            <a:fillRect/>
          </a:stretch>
        </p:blipFill>
        <p:spPr>
          <a:xfrm>
            <a:off x="13699789" y="531196"/>
            <a:ext cx="2813649" cy="2871071"/>
          </a:xfrm>
          <a:prstGeom prst="rect">
            <a:avLst/>
          </a:prstGeom>
        </p:spPr>
      </p:pic>
      <p:sp>
        <p:nvSpPr>
          <p:cNvPr id="9" name="TextBox 9"/>
          <p:cNvSpPr txBox="1"/>
          <p:nvPr/>
        </p:nvSpPr>
        <p:spPr>
          <a:xfrm>
            <a:off x="0" y="1938064"/>
            <a:ext cx="18288000" cy="3667671"/>
          </a:xfrm>
          <a:prstGeom prst="rect">
            <a:avLst/>
          </a:prstGeom>
        </p:spPr>
        <p:txBody>
          <a:bodyPr wrap="square" lIns="0" tIns="0" rIns="0" bIns="0" rtlCol="0" anchor="t">
            <a:spAutoFit/>
          </a:bodyPr>
          <a:lstStyle/>
          <a:p>
            <a:pPr algn="ctr">
              <a:lnSpc>
                <a:spcPts val="14344"/>
              </a:lnSpc>
            </a:pPr>
            <a:r>
              <a:rPr lang="en-US" sz="8000" spc="294" dirty="0">
                <a:solidFill>
                  <a:srgbClr val="004AAD"/>
                </a:solidFill>
                <a:latin typeface="Paytone One"/>
              </a:rPr>
              <a:t>BÀI </a:t>
            </a:r>
            <a:r>
              <a:rPr lang="vi-VN" sz="8000" spc="294" dirty="0">
                <a:solidFill>
                  <a:srgbClr val="004AAD"/>
                </a:solidFill>
                <a:latin typeface="Paytone One"/>
              </a:rPr>
              <a:t>25</a:t>
            </a:r>
            <a:r>
              <a:rPr lang="en-US" sz="8000" spc="294" dirty="0">
                <a:solidFill>
                  <a:srgbClr val="004AAD"/>
                </a:solidFill>
                <a:latin typeface="Paytone One"/>
              </a:rPr>
              <a:t>: </a:t>
            </a:r>
          </a:p>
          <a:p>
            <a:pPr algn="ctr">
              <a:lnSpc>
                <a:spcPts val="14344"/>
              </a:lnSpc>
            </a:pPr>
            <a:r>
              <a:rPr lang="vi-VN" sz="8000" spc="294" dirty="0">
                <a:solidFill>
                  <a:srgbClr val="004AAD"/>
                </a:solidFill>
                <a:latin typeface="Paytone One"/>
              </a:rPr>
              <a:t>PHÒNG, TRÁNH ĐUỐI NƯỚC</a:t>
            </a:r>
            <a:endParaRPr lang="en-US" sz="8000" spc="294" dirty="0">
              <a:solidFill>
                <a:srgbClr val="004AAD"/>
              </a:solidFill>
              <a:latin typeface="Paytone One"/>
            </a:endParaRPr>
          </a:p>
        </p:txBody>
      </p:sp>
      <p:sp>
        <p:nvSpPr>
          <p:cNvPr id="11" name="Freeform 11"/>
          <p:cNvSpPr/>
          <p:nvPr/>
        </p:nvSpPr>
        <p:spPr>
          <a:xfrm>
            <a:off x="1601751" y="5326593"/>
            <a:ext cx="1773105" cy="4114800"/>
          </a:xfrm>
          <a:custGeom>
            <a:avLst/>
            <a:gdLst/>
            <a:ahLst/>
            <a:cxnLst/>
            <a:rect l="l" t="t" r="r" b="b"/>
            <a:pathLst>
              <a:path w="1773105" h="4114800">
                <a:moveTo>
                  <a:pt x="0" y="0"/>
                </a:moveTo>
                <a:lnTo>
                  <a:pt x="1773104" y="0"/>
                </a:lnTo>
                <a:lnTo>
                  <a:pt x="1773104"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2" name="Freeform 12"/>
          <p:cNvSpPr/>
          <p:nvPr/>
        </p:nvSpPr>
        <p:spPr>
          <a:xfrm>
            <a:off x="13910286" y="5909194"/>
            <a:ext cx="2611028" cy="4114800"/>
          </a:xfrm>
          <a:custGeom>
            <a:avLst/>
            <a:gdLst/>
            <a:ahLst/>
            <a:cxnLst/>
            <a:rect l="l" t="t" r="r" b="b"/>
            <a:pathLst>
              <a:path w="2611028" h="4114800">
                <a:moveTo>
                  <a:pt x="0" y="0"/>
                </a:moveTo>
                <a:lnTo>
                  <a:pt x="2611028" y="0"/>
                </a:lnTo>
                <a:lnTo>
                  <a:pt x="2611028"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3" name="TextBox 13"/>
          <p:cNvSpPr txBox="1"/>
          <p:nvPr/>
        </p:nvSpPr>
        <p:spPr>
          <a:xfrm>
            <a:off x="13487401" y="348016"/>
            <a:ext cx="3238426" cy="3423884"/>
          </a:xfrm>
          <a:prstGeom prst="rect">
            <a:avLst/>
          </a:prstGeom>
        </p:spPr>
        <p:txBody>
          <a:bodyPr lIns="0" tIns="0" rIns="0" bIns="0" rtlCol="0" anchor="t">
            <a:prstTxWarp prst="textButton">
              <a:avLst>
                <a:gd name="adj" fmla="val 10804128"/>
              </a:avLst>
            </a:prstTxWarp>
            <a:spAutoFit/>
          </a:bodyPr>
          <a:lstStyle/>
          <a:p>
            <a:pPr algn="ctr">
              <a:lnSpc>
                <a:spcPts val="3802"/>
              </a:lnSpc>
            </a:pPr>
            <a:r>
              <a:rPr lang="en-US" sz="4800">
                <a:solidFill>
                  <a:srgbClr val="004AAD"/>
                </a:solidFill>
                <a:latin typeface="Paytone One"/>
              </a:rPr>
              <a:t>KẾT NỐI TRI THỨC VỚI CUỘC SỐNG</a:t>
            </a:r>
          </a:p>
        </p:txBody>
      </p:sp>
      <p:sp>
        <p:nvSpPr>
          <p:cNvPr id="10" name="TextBox 9"/>
          <p:cNvSpPr txBox="1"/>
          <p:nvPr/>
        </p:nvSpPr>
        <p:spPr>
          <a:xfrm>
            <a:off x="5439943" y="672526"/>
            <a:ext cx="6858000" cy="1323439"/>
          </a:xfrm>
          <a:prstGeom prst="rect">
            <a:avLst/>
          </a:prstGeom>
          <a:noFill/>
        </p:spPr>
        <p:txBody>
          <a:bodyPr wrap="square" rtlCol="0">
            <a:spAutoFit/>
          </a:bodyPr>
          <a:lstStyle/>
          <a:p>
            <a:pPr algn="ctr"/>
            <a:r>
              <a:rPr lang="en-US" sz="8000" b="1" dirty="0" smtClean="0">
                <a:solidFill>
                  <a:srgbClr val="FF0000"/>
                </a:solidFill>
                <a:latin typeface="Times New Roman" panose="02020603050405020304" pitchFamily="18" charset="0"/>
                <a:cs typeface="Times New Roman" panose="02020603050405020304" pitchFamily="18" charset="0"/>
              </a:rPr>
              <a:t>ĐẠO ĐỨC 1</a:t>
            </a:r>
            <a:endParaRPr lang="en-US" sz="8000" b="1"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4986767" y="7383993"/>
            <a:ext cx="8001000" cy="707886"/>
          </a:xfrm>
          <a:prstGeom prst="rect">
            <a:avLst/>
          </a:prstGeom>
          <a:noFill/>
        </p:spPr>
        <p:txBody>
          <a:bodyPr wrap="square" rtlCol="0">
            <a:spAutoFit/>
          </a:bodyPr>
          <a:lstStyle/>
          <a:p>
            <a:pPr algn="ctr"/>
            <a:r>
              <a:rPr lang="en-US" sz="4000" b="1" dirty="0" smtClean="0">
                <a:solidFill>
                  <a:srgbClr val="0070C0"/>
                </a:solidFill>
                <a:latin typeface="Times New Roman" panose="02020603050405020304" pitchFamily="18" charset="0"/>
                <a:cs typeface="Times New Roman" panose="02020603050405020304" pitchFamily="18" charset="0"/>
              </a:rPr>
              <a:t>GV: PHẠM THỊ THANH HƯƠNG</a:t>
            </a:r>
            <a:endParaRPr lang="en-US" sz="4000" b="1" dirty="0">
              <a:solidFill>
                <a:srgbClr val="0070C0"/>
              </a:soli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28939" b="-122336"/>
            </a:stretch>
          </a:blipFill>
        </p:spPr>
        <p:txBody>
          <a:bodyPr/>
          <a:lstStyle/>
          <a:p>
            <a:endParaRPr lang="en-US"/>
          </a:p>
        </p:txBody>
      </p:sp>
      <p:grpSp>
        <p:nvGrpSpPr>
          <p:cNvPr id="3" name="Group 3"/>
          <p:cNvGrpSpPr/>
          <p:nvPr/>
        </p:nvGrpSpPr>
        <p:grpSpPr>
          <a:xfrm>
            <a:off x="3362708" y="2444566"/>
            <a:ext cx="11364099" cy="4965871"/>
            <a:chOff x="0" y="0"/>
            <a:chExt cx="2993014" cy="1307884"/>
          </a:xfrm>
        </p:grpSpPr>
        <p:sp>
          <p:nvSpPr>
            <p:cNvPr id="4" name="Freeform 4"/>
            <p:cNvSpPr/>
            <p:nvPr/>
          </p:nvSpPr>
          <p:spPr>
            <a:xfrm>
              <a:off x="0" y="0"/>
              <a:ext cx="2993014" cy="1307884"/>
            </a:xfrm>
            <a:custGeom>
              <a:avLst/>
              <a:gdLst/>
              <a:ahLst/>
              <a:cxnLst/>
              <a:rect l="l" t="t" r="r" b="b"/>
              <a:pathLst>
                <a:path w="2993014" h="1307884">
                  <a:moveTo>
                    <a:pt x="34744" y="0"/>
                  </a:moveTo>
                  <a:lnTo>
                    <a:pt x="2958269" y="0"/>
                  </a:lnTo>
                  <a:cubicBezTo>
                    <a:pt x="2967484" y="0"/>
                    <a:pt x="2976322" y="3661"/>
                    <a:pt x="2982838" y="10176"/>
                  </a:cubicBezTo>
                  <a:cubicBezTo>
                    <a:pt x="2989353" y="16692"/>
                    <a:pt x="2993014" y="25530"/>
                    <a:pt x="2993014" y="34744"/>
                  </a:cubicBezTo>
                  <a:lnTo>
                    <a:pt x="2993014" y="1273140"/>
                  </a:lnTo>
                  <a:cubicBezTo>
                    <a:pt x="2993014" y="1292328"/>
                    <a:pt x="2977458" y="1307884"/>
                    <a:pt x="2958269" y="1307884"/>
                  </a:cubicBezTo>
                  <a:lnTo>
                    <a:pt x="34744" y="1307884"/>
                  </a:lnTo>
                  <a:cubicBezTo>
                    <a:pt x="25530" y="1307884"/>
                    <a:pt x="16692" y="1304223"/>
                    <a:pt x="10176" y="1297707"/>
                  </a:cubicBezTo>
                  <a:cubicBezTo>
                    <a:pt x="3661" y="1291192"/>
                    <a:pt x="0" y="1282354"/>
                    <a:pt x="0" y="1273140"/>
                  </a:cubicBezTo>
                  <a:lnTo>
                    <a:pt x="0" y="34744"/>
                  </a:lnTo>
                  <a:cubicBezTo>
                    <a:pt x="0" y="25530"/>
                    <a:pt x="3661" y="16692"/>
                    <a:pt x="10176" y="10176"/>
                  </a:cubicBezTo>
                  <a:cubicBezTo>
                    <a:pt x="16692" y="3661"/>
                    <a:pt x="25530" y="0"/>
                    <a:pt x="34744" y="0"/>
                  </a:cubicBezTo>
                  <a:close/>
                </a:path>
              </a:pathLst>
            </a:custGeom>
            <a:solidFill>
              <a:srgbClr val="FAFAF8"/>
            </a:solidFill>
          </p:spPr>
          <p:txBody>
            <a:bodyPr/>
            <a:lstStyle/>
            <a:p>
              <a:endParaRPr lang="en-US"/>
            </a:p>
          </p:txBody>
        </p:sp>
        <p:sp>
          <p:nvSpPr>
            <p:cNvPr id="5" name="TextBox 5"/>
            <p:cNvSpPr txBox="1"/>
            <p:nvPr/>
          </p:nvSpPr>
          <p:spPr>
            <a:xfrm>
              <a:off x="0" y="-76200"/>
              <a:ext cx="2993014" cy="1384084"/>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2019961" y="1536810"/>
            <a:ext cx="13712676" cy="7213381"/>
          </a:xfrm>
          <a:custGeom>
            <a:avLst/>
            <a:gdLst/>
            <a:ahLst/>
            <a:cxnLst/>
            <a:rect l="l" t="t" r="r" b="b"/>
            <a:pathLst>
              <a:path w="13712676" h="7213381">
                <a:moveTo>
                  <a:pt x="0" y="0"/>
                </a:moveTo>
                <a:lnTo>
                  <a:pt x="13712676" y="0"/>
                </a:lnTo>
                <a:lnTo>
                  <a:pt x="13712676" y="7213380"/>
                </a:lnTo>
                <a:lnTo>
                  <a:pt x="0" y="721338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7" name="TextBox 7"/>
          <p:cNvSpPr txBox="1"/>
          <p:nvPr/>
        </p:nvSpPr>
        <p:spPr>
          <a:xfrm>
            <a:off x="3942360" y="2691375"/>
            <a:ext cx="10403281" cy="4744889"/>
          </a:xfrm>
          <a:prstGeom prst="rect">
            <a:avLst/>
          </a:prstGeom>
        </p:spPr>
        <p:txBody>
          <a:bodyPr lIns="0" tIns="0" rIns="0" bIns="0" rtlCol="0" anchor="t">
            <a:spAutoFit/>
          </a:bodyPr>
          <a:lstStyle/>
          <a:p>
            <a:pPr algn="ctr">
              <a:lnSpc>
                <a:spcPts val="18487"/>
              </a:lnSpc>
            </a:pPr>
            <a:r>
              <a:rPr lang="vi-VN" sz="14557" spc="713">
                <a:solidFill>
                  <a:srgbClr val="A8303A"/>
                </a:solidFill>
                <a:latin typeface="Sigmar One"/>
              </a:rPr>
              <a:t>LUYỆN TẬP</a:t>
            </a:r>
            <a:endParaRPr lang="en-US" sz="14557" spc="713">
              <a:solidFill>
                <a:srgbClr val="A8303A"/>
              </a:solidFill>
              <a:latin typeface="Sigmar One"/>
            </a:endParaRPr>
          </a:p>
        </p:txBody>
      </p:sp>
    </p:spTree>
    <p:custDataLst>
      <p:tags r:id="rId1"/>
    </p:custDataLst>
    <p:extLst>
      <p:ext uri="{BB962C8B-B14F-4D97-AF65-F5344CB8AC3E}">
        <p14:creationId xmlns:p14="http://schemas.microsoft.com/office/powerpoint/2010/main" val="2289595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9C2ACC01-B8DB-0274-FDCB-06CB300EEAAF}"/>
            </a:ext>
          </a:extLst>
        </p:cNvPr>
        <p:cNvGrpSpPr/>
        <p:nvPr/>
      </p:nvGrpSpPr>
      <p:grpSpPr>
        <a:xfrm>
          <a:off x="0" y="0"/>
          <a:ext cx="0" cy="0"/>
          <a:chOff x="0" y="0"/>
          <a:chExt cx="0" cy="0"/>
        </a:xfrm>
      </p:grpSpPr>
      <p:sp>
        <p:nvSpPr>
          <p:cNvPr id="2" name="Freeform 2">
            <a:extLst>
              <a:ext uri="{FF2B5EF4-FFF2-40B4-BE49-F238E27FC236}">
                <a16:creationId xmlns="" xmlns:a16="http://schemas.microsoft.com/office/drawing/2014/main" id="{2BFC3CF0-2F17-CF79-B063-EF0D334CA055}"/>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7878" t="-45589" r="-4239" b="-136136"/>
            </a:stretch>
          </a:blipFill>
        </p:spPr>
        <p:txBody>
          <a:bodyPr/>
          <a:lstStyle/>
          <a:p>
            <a:endParaRPr lang="en-US"/>
          </a:p>
        </p:txBody>
      </p:sp>
      <p:grpSp>
        <p:nvGrpSpPr>
          <p:cNvPr id="3" name="Group 3">
            <a:extLst>
              <a:ext uri="{FF2B5EF4-FFF2-40B4-BE49-F238E27FC236}">
                <a16:creationId xmlns="" xmlns:a16="http://schemas.microsoft.com/office/drawing/2014/main" id="{0721293E-A769-2E05-B58D-E557C55FDD97}"/>
              </a:ext>
            </a:extLst>
          </p:cNvPr>
          <p:cNvGrpSpPr/>
          <p:nvPr/>
        </p:nvGrpSpPr>
        <p:grpSpPr>
          <a:xfrm>
            <a:off x="319315" y="531196"/>
            <a:ext cx="17649370" cy="9489104"/>
            <a:chOff x="0" y="0"/>
            <a:chExt cx="4370177" cy="2283597"/>
          </a:xfrm>
        </p:grpSpPr>
        <p:sp>
          <p:nvSpPr>
            <p:cNvPr id="4" name="Freeform 4">
              <a:extLst>
                <a:ext uri="{FF2B5EF4-FFF2-40B4-BE49-F238E27FC236}">
                  <a16:creationId xmlns="" xmlns:a16="http://schemas.microsoft.com/office/drawing/2014/main" id="{F71E6127-1A3E-4FB0-B95D-E16F5A1E714E}"/>
                </a:ext>
              </a:extLst>
            </p:cNvPr>
            <p:cNvSpPr/>
            <p:nvPr/>
          </p:nvSpPr>
          <p:spPr>
            <a:xfrm>
              <a:off x="0" y="0"/>
              <a:ext cx="4370177" cy="2283597"/>
            </a:xfrm>
            <a:custGeom>
              <a:avLst/>
              <a:gdLst/>
              <a:ahLst/>
              <a:cxnLst/>
              <a:rect l="l" t="t" r="r" b="b"/>
              <a:pathLst>
                <a:path w="4370177" h="2283597">
                  <a:moveTo>
                    <a:pt x="23795" y="0"/>
                  </a:moveTo>
                  <a:lnTo>
                    <a:pt x="4346381" y="0"/>
                  </a:lnTo>
                  <a:cubicBezTo>
                    <a:pt x="4352692" y="0"/>
                    <a:pt x="4358745" y="2507"/>
                    <a:pt x="4363207" y="6970"/>
                  </a:cubicBezTo>
                  <a:cubicBezTo>
                    <a:pt x="4367670" y="11432"/>
                    <a:pt x="4370177" y="17484"/>
                    <a:pt x="4370177" y="23795"/>
                  </a:cubicBezTo>
                  <a:lnTo>
                    <a:pt x="4370177" y="2259802"/>
                  </a:lnTo>
                  <a:cubicBezTo>
                    <a:pt x="4370177" y="2266113"/>
                    <a:pt x="4367670" y="2272165"/>
                    <a:pt x="4363207" y="2276628"/>
                  </a:cubicBezTo>
                  <a:cubicBezTo>
                    <a:pt x="4358745" y="2281090"/>
                    <a:pt x="4352692" y="2283597"/>
                    <a:pt x="4346381" y="2283597"/>
                  </a:cubicBezTo>
                  <a:lnTo>
                    <a:pt x="23795" y="2283597"/>
                  </a:lnTo>
                  <a:cubicBezTo>
                    <a:pt x="17484" y="2283597"/>
                    <a:pt x="11432" y="2281090"/>
                    <a:pt x="6970" y="2276628"/>
                  </a:cubicBezTo>
                  <a:cubicBezTo>
                    <a:pt x="2507" y="2272165"/>
                    <a:pt x="0" y="2266113"/>
                    <a:pt x="0" y="2259802"/>
                  </a:cubicBezTo>
                  <a:lnTo>
                    <a:pt x="0" y="23795"/>
                  </a:lnTo>
                  <a:cubicBezTo>
                    <a:pt x="0" y="17484"/>
                    <a:pt x="2507" y="11432"/>
                    <a:pt x="6970" y="6970"/>
                  </a:cubicBezTo>
                  <a:cubicBezTo>
                    <a:pt x="11432" y="2507"/>
                    <a:pt x="17484" y="0"/>
                    <a:pt x="23795" y="0"/>
                  </a:cubicBezTo>
                  <a:close/>
                </a:path>
              </a:pathLst>
            </a:custGeom>
            <a:solidFill>
              <a:srgbClr val="FAFAF8">
                <a:alpha val="80000"/>
              </a:srgbClr>
            </a:solidFill>
          </p:spPr>
          <p:txBody>
            <a:bodyPr/>
            <a:lstStyle/>
            <a:p>
              <a:endParaRPr lang="en-US"/>
            </a:p>
          </p:txBody>
        </p:sp>
        <p:sp>
          <p:nvSpPr>
            <p:cNvPr id="5" name="TextBox 5">
              <a:extLst>
                <a:ext uri="{FF2B5EF4-FFF2-40B4-BE49-F238E27FC236}">
                  <a16:creationId xmlns="" xmlns:a16="http://schemas.microsoft.com/office/drawing/2014/main" id="{25CB91C5-F19F-F145-3B04-0E645151FABD}"/>
                </a:ext>
              </a:extLst>
            </p:cNvPr>
            <p:cNvSpPr txBox="1"/>
            <p:nvPr/>
          </p:nvSpPr>
          <p:spPr>
            <a:xfrm>
              <a:off x="0" y="-76200"/>
              <a:ext cx="4370177" cy="2359797"/>
            </a:xfrm>
            <a:prstGeom prst="rect">
              <a:avLst/>
            </a:prstGeom>
          </p:spPr>
          <p:txBody>
            <a:bodyPr lIns="50800" tIns="50800" rIns="50800" bIns="50800" rtlCol="0" anchor="ctr"/>
            <a:lstStyle/>
            <a:p>
              <a:pPr algn="ctr">
                <a:lnSpc>
                  <a:spcPts val="2659"/>
                </a:lnSpc>
              </a:pPr>
              <a:endParaRPr/>
            </a:p>
          </p:txBody>
        </p:sp>
      </p:grpSp>
      <p:sp>
        <p:nvSpPr>
          <p:cNvPr id="12" name="Freeform 12">
            <a:extLst>
              <a:ext uri="{FF2B5EF4-FFF2-40B4-BE49-F238E27FC236}">
                <a16:creationId xmlns="" xmlns:a16="http://schemas.microsoft.com/office/drawing/2014/main" id="{C3D46068-22CD-75DA-247A-245BF963A4B6}"/>
              </a:ext>
            </a:extLst>
          </p:cNvPr>
          <p:cNvSpPr/>
          <p:nvPr/>
        </p:nvSpPr>
        <p:spPr>
          <a:xfrm>
            <a:off x="16295568" y="214560"/>
            <a:ext cx="3454811" cy="3417562"/>
          </a:xfrm>
          <a:custGeom>
            <a:avLst/>
            <a:gdLst/>
            <a:ahLst/>
            <a:cxnLst/>
            <a:rect l="l" t="t" r="r" b="b"/>
            <a:pathLst>
              <a:path w="3454811" h="3417562">
                <a:moveTo>
                  <a:pt x="0" y="0"/>
                </a:moveTo>
                <a:lnTo>
                  <a:pt x="3454810" y="0"/>
                </a:lnTo>
                <a:lnTo>
                  <a:pt x="3454810" y="3417562"/>
                </a:lnTo>
                <a:lnTo>
                  <a:pt x="0" y="3417562"/>
                </a:lnTo>
                <a:lnTo>
                  <a:pt x="0" y="0"/>
                </a:lnTo>
                <a:close/>
              </a:path>
            </a:pathLst>
          </a:custGeom>
          <a:blipFill>
            <a:blip r:embed="rId5"/>
            <a:stretch>
              <a:fillRect/>
            </a:stretch>
          </a:blipFill>
        </p:spPr>
        <p:txBody>
          <a:bodyPr/>
          <a:lstStyle/>
          <a:p>
            <a:endParaRPr lang="en-US"/>
          </a:p>
        </p:txBody>
      </p:sp>
      <p:sp>
        <p:nvSpPr>
          <p:cNvPr id="13" name="Freeform 13">
            <a:extLst>
              <a:ext uri="{FF2B5EF4-FFF2-40B4-BE49-F238E27FC236}">
                <a16:creationId xmlns="" xmlns:a16="http://schemas.microsoft.com/office/drawing/2014/main" id="{A2185D93-7BB9-BDA5-A757-9223F3D05B41}"/>
              </a:ext>
            </a:extLst>
          </p:cNvPr>
          <p:cNvSpPr/>
          <p:nvPr/>
        </p:nvSpPr>
        <p:spPr>
          <a:xfrm flipH="1">
            <a:off x="-533400" y="7859903"/>
            <a:ext cx="2756024" cy="2726309"/>
          </a:xfrm>
          <a:custGeom>
            <a:avLst/>
            <a:gdLst/>
            <a:ahLst/>
            <a:cxnLst/>
            <a:rect l="l" t="t" r="r" b="b"/>
            <a:pathLst>
              <a:path w="2756024" h="2726309">
                <a:moveTo>
                  <a:pt x="2756024" y="0"/>
                </a:moveTo>
                <a:lnTo>
                  <a:pt x="0" y="0"/>
                </a:lnTo>
                <a:lnTo>
                  <a:pt x="0" y="2726309"/>
                </a:lnTo>
                <a:lnTo>
                  <a:pt x="2756024" y="2726309"/>
                </a:lnTo>
                <a:lnTo>
                  <a:pt x="2756024" y="0"/>
                </a:lnTo>
                <a:close/>
              </a:path>
            </a:pathLst>
          </a:custGeom>
          <a:blipFill>
            <a:blip r:embed="rId5"/>
            <a:stretch>
              <a:fillRect/>
            </a:stretch>
          </a:blipFill>
        </p:spPr>
        <p:txBody>
          <a:bodyPr/>
          <a:lstStyle/>
          <a:p>
            <a:endParaRPr lang="en-US"/>
          </a:p>
        </p:txBody>
      </p:sp>
      <p:sp>
        <p:nvSpPr>
          <p:cNvPr id="14" name="Freeform 14">
            <a:extLst>
              <a:ext uri="{FF2B5EF4-FFF2-40B4-BE49-F238E27FC236}">
                <a16:creationId xmlns="" xmlns:a16="http://schemas.microsoft.com/office/drawing/2014/main" id="{16F6520A-2D2E-4D90-2D49-8DCB16169D80}"/>
              </a:ext>
            </a:extLst>
          </p:cNvPr>
          <p:cNvSpPr/>
          <p:nvPr/>
        </p:nvSpPr>
        <p:spPr>
          <a:xfrm>
            <a:off x="-184344" y="1748886"/>
            <a:ext cx="2406968" cy="1212478"/>
          </a:xfrm>
          <a:custGeom>
            <a:avLst/>
            <a:gdLst/>
            <a:ahLst/>
            <a:cxnLst/>
            <a:rect l="l" t="t" r="r" b="b"/>
            <a:pathLst>
              <a:path w="2406968" h="1212478">
                <a:moveTo>
                  <a:pt x="0" y="0"/>
                </a:moveTo>
                <a:lnTo>
                  <a:pt x="2406968" y="0"/>
                </a:lnTo>
                <a:lnTo>
                  <a:pt x="2406968" y="1212477"/>
                </a:lnTo>
                <a:lnTo>
                  <a:pt x="0" y="1212477"/>
                </a:lnTo>
                <a:lnTo>
                  <a:pt x="0" y="0"/>
                </a:lnTo>
                <a:close/>
              </a:path>
            </a:pathLst>
          </a:custGeom>
          <a:blipFill>
            <a:blip r:embed="rId6"/>
            <a:stretch>
              <a:fillRect r="-21017"/>
            </a:stretch>
          </a:blipFill>
        </p:spPr>
        <p:txBody>
          <a:bodyPr/>
          <a:lstStyle/>
          <a:p>
            <a:endParaRPr lang="en-US"/>
          </a:p>
        </p:txBody>
      </p:sp>
      <p:sp>
        <p:nvSpPr>
          <p:cNvPr id="15" name="Freeform 15">
            <a:extLst>
              <a:ext uri="{FF2B5EF4-FFF2-40B4-BE49-F238E27FC236}">
                <a16:creationId xmlns="" xmlns:a16="http://schemas.microsoft.com/office/drawing/2014/main" id="{E08AA9A9-2749-88B7-BA4A-47D665D59EE6}"/>
              </a:ext>
            </a:extLst>
          </p:cNvPr>
          <p:cNvSpPr/>
          <p:nvPr/>
        </p:nvSpPr>
        <p:spPr>
          <a:xfrm flipH="1">
            <a:off x="16357167" y="8814492"/>
            <a:ext cx="2115177" cy="1065492"/>
          </a:xfrm>
          <a:custGeom>
            <a:avLst/>
            <a:gdLst/>
            <a:ahLst/>
            <a:cxnLst/>
            <a:rect l="l" t="t" r="r" b="b"/>
            <a:pathLst>
              <a:path w="2115177" h="1065492">
                <a:moveTo>
                  <a:pt x="2115178" y="0"/>
                </a:moveTo>
                <a:lnTo>
                  <a:pt x="0" y="0"/>
                </a:lnTo>
                <a:lnTo>
                  <a:pt x="0" y="1065492"/>
                </a:lnTo>
                <a:lnTo>
                  <a:pt x="2115178" y="1065492"/>
                </a:lnTo>
                <a:lnTo>
                  <a:pt x="2115178" y="0"/>
                </a:lnTo>
                <a:close/>
              </a:path>
            </a:pathLst>
          </a:custGeom>
          <a:blipFill>
            <a:blip r:embed="rId6"/>
            <a:stretch>
              <a:fillRect r="-21017"/>
            </a:stretch>
          </a:blipFill>
        </p:spPr>
        <p:txBody>
          <a:bodyPr/>
          <a:lstStyle/>
          <a:p>
            <a:endParaRPr lang="en-US"/>
          </a:p>
        </p:txBody>
      </p:sp>
      <p:pic>
        <p:nvPicPr>
          <p:cNvPr id="18" name="Picture 17" descr="A group of images of kids playing in water&#10;&#10;Description automatically generated">
            <a:extLst>
              <a:ext uri="{FF2B5EF4-FFF2-40B4-BE49-F238E27FC236}">
                <a16:creationId xmlns="" xmlns:a16="http://schemas.microsoft.com/office/drawing/2014/main" id="{C0BB7819-68BA-DF31-6B4A-84F78B4ED0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22624" y="1843486"/>
            <a:ext cx="13704256" cy="7396268"/>
          </a:xfrm>
          <a:prstGeom prst="rect">
            <a:avLst/>
          </a:prstGeom>
        </p:spPr>
      </p:pic>
      <p:sp>
        <p:nvSpPr>
          <p:cNvPr id="19" name="TextBox 18">
            <a:extLst>
              <a:ext uri="{FF2B5EF4-FFF2-40B4-BE49-F238E27FC236}">
                <a16:creationId xmlns="" xmlns:a16="http://schemas.microsoft.com/office/drawing/2014/main" id="{0E79D67A-6AE4-6C5C-0097-461CDBC50877}"/>
              </a:ext>
            </a:extLst>
          </p:cNvPr>
          <p:cNvSpPr txBox="1"/>
          <p:nvPr/>
        </p:nvSpPr>
        <p:spPr>
          <a:xfrm>
            <a:off x="944642" y="1047246"/>
            <a:ext cx="16398716" cy="707886"/>
          </a:xfrm>
          <a:prstGeom prst="rect">
            <a:avLst/>
          </a:prstGeom>
          <a:noFill/>
        </p:spPr>
        <p:txBody>
          <a:bodyPr wrap="square" rtlCol="0">
            <a:spAutoFit/>
          </a:bodyPr>
          <a:lstStyle/>
          <a:p>
            <a:pPr algn="ctr"/>
            <a:r>
              <a:rPr lang="vi-VN" sz="4000" b="1">
                <a:solidFill>
                  <a:schemeClr val="tx2">
                    <a:lumMod val="50000"/>
                  </a:schemeClr>
                </a:solidFill>
              </a:rPr>
              <a:t>Việc nào nên làm? Việc nào không nên làm? Vì sao?</a:t>
            </a:r>
            <a:endParaRPr lang="en-US" sz="4000" b="1">
              <a:solidFill>
                <a:schemeClr val="tx2">
                  <a:lumMod val="50000"/>
                </a:schemeClr>
              </a:solidFill>
            </a:endParaRPr>
          </a:p>
        </p:txBody>
      </p:sp>
      <p:pic>
        <p:nvPicPr>
          <p:cNvPr id="21" name="Picture 20" descr="A yellow sign with purple text&#10;&#10;Description automatically generated">
            <a:extLst>
              <a:ext uri="{FF2B5EF4-FFF2-40B4-BE49-F238E27FC236}">
                <a16:creationId xmlns="" xmlns:a16="http://schemas.microsoft.com/office/drawing/2014/main" id="{F6384B1F-8878-584C-A5B4-975DB47B7B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34836"/>
            <a:ext cx="3093969" cy="1516651"/>
          </a:xfrm>
          <a:prstGeom prst="rect">
            <a:avLst/>
          </a:prstGeom>
        </p:spPr>
      </p:pic>
    </p:spTree>
    <p:custDataLst>
      <p:tags r:id="rId1"/>
    </p:custDataLst>
    <p:extLst>
      <p:ext uri="{BB962C8B-B14F-4D97-AF65-F5344CB8AC3E}">
        <p14:creationId xmlns:p14="http://schemas.microsoft.com/office/powerpoint/2010/main" val="35516505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9C2ACC01-B8DB-0274-FDCB-06CB300EEAAF}"/>
            </a:ext>
          </a:extLst>
        </p:cNvPr>
        <p:cNvGrpSpPr/>
        <p:nvPr/>
      </p:nvGrpSpPr>
      <p:grpSpPr>
        <a:xfrm>
          <a:off x="0" y="0"/>
          <a:ext cx="0" cy="0"/>
          <a:chOff x="0" y="0"/>
          <a:chExt cx="0" cy="0"/>
        </a:xfrm>
      </p:grpSpPr>
      <p:sp>
        <p:nvSpPr>
          <p:cNvPr id="2" name="Freeform 2">
            <a:extLst>
              <a:ext uri="{FF2B5EF4-FFF2-40B4-BE49-F238E27FC236}">
                <a16:creationId xmlns="" xmlns:a16="http://schemas.microsoft.com/office/drawing/2014/main" id="{2BFC3CF0-2F17-CF79-B063-EF0D334CA055}"/>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l="-7878" t="-45589" r="-4239" b="-136136"/>
            </a:stretch>
          </a:blipFill>
        </p:spPr>
        <p:txBody>
          <a:bodyPr/>
          <a:lstStyle/>
          <a:p>
            <a:endParaRPr lang="en-US"/>
          </a:p>
        </p:txBody>
      </p:sp>
      <p:grpSp>
        <p:nvGrpSpPr>
          <p:cNvPr id="3" name="Group 3">
            <a:extLst>
              <a:ext uri="{FF2B5EF4-FFF2-40B4-BE49-F238E27FC236}">
                <a16:creationId xmlns="" xmlns:a16="http://schemas.microsoft.com/office/drawing/2014/main" id="{0721293E-A769-2E05-B58D-E557C55FDD97}"/>
              </a:ext>
            </a:extLst>
          </p:cNvPr>
          <p:cNvGrpSpPr/>
          <p:nvPr/>
        </p:nvGrpSpPr>
        <p:grpSpPr>
          <a:xfrm>
            <a:off x="228600" y="312420"/>
            <a:ext cx="17649370" cy="9489104"/>
            <a:chOff x="0" y="0"/>
            <a:chExt cx="4370177" cy="2283597"/>
          </a:xfrm>
        </p:grpSpPr>
        <p:sp>
          <p:nvSpPr>
            <p:cNvPr id="4" name="Freeform 4">
              <a:extLst>
                <a:ext uri="{FF2B5EF4-FFF2-40B4-BE49-F238E27FC236}">
                  <a16:creationId xmlns="" xmlns:a16="http://schemas.microsoft.com/office/drawing/2014/main" id="{F71E6127-1A3E-4FB0-B95D-E16F5A1E714E}"/>
                </a:ext>
              </a:extLst>
            </p:cNvPr>
            <p:cNvSpPr/>
            <p:nvPr/>
          </p:nvSpPr>
          <p:spPr>
            <a:xfrm>
              <a:off x="0" y="0"/>
              <a:ext cx="4370177" cy="2283597"/>
            </a:xfrm>
            <a:custGeom>
              <a:avLst/>
              <a:gdLst/>
              <a:ahLst/>
              <a:cxnLst/>
              <a:rect l="l" t="t" r="r" b="b"/>
              <a:pathLst>
                <a:path w="4370177" h="2283597">
                  <a:moveTo>
                    <a:pt x="23795" y="0"/>
                  </a:moveTo>
                  <a:lnTo>
                    <a:pt x="4346381" y="0"/>
                  </a:lnTo>
                  <a:cubicBezTo>
                    <a:pt x="4352692" y="0"/>
                    <a:pt x="4358745" y="2507"/>
                    <a:pt x="4363207" y="6970"/>
                  </a:cubicBezTo>
                  <a:cubicBezTo>
                    <a:pt x="4367670" y="11432"/>
                    <a:pt x="4370177" y="17484"/>
                    <a:pt x="4370177" y="23795"/>
                  </a:cubicBezTo>
                  <a:lnTo>
                    <a:pt x="4370177" y="2259802"/>
                  </a:lnTo>
                  <a:cubicBezTo>
                    <a:pt x="4370177" y="2266113"/>
                    <a:pt x="4367670" y="2272165"/>
                    <a:pt x="4363207" y="2276628"/>
                  </a:cubicBezTo>
                  <a:cubicBezTo>
                    <a:pt x="4358745" y="2281090"/>
                    <a:pt x="4352692" y="2283597"/>
                    <a:pt x="4346381" y="2283597"/>
                  </a:cubicBezTo>
                  <a:lnTo>
                    <a:pt x="23795" y="2283597"/>
                  </a:lnTo>
                  <a:cubicBezTo>
                    <a:pt x="17484" y="2283597"/>
                    <a:pt x="11432" y="2281090"/>
                    <a:pt x="6970" y="2276628"/>
                  </a:cubicBezTo>
                  <a:cubicBezTo>
                    <a:pt x="2507" y="2272165"/>
                    <a:pt x="0" y="2266113"/>
                    <a:pt x="0" y="2259802"/>
                  </a:cubicBezTo>
                  <a:lnTo>
                    <a:pt x="0" y="23795"/>
                  </a:lnTo>
                  <a:cubicBezTo>
                    <a:pt x="0" y="17484"/>
                    <a:pt x="2507" y="11432"/>
                    <a:pt x="6970" y="6970"/>
                  </a:cubicBezTo>
                  <a:cubicBezTo>
                    <a:pt x="11432" y="2507"/>
                    <a:pt x="17484" y="0"/>
                    <a:pt x="23795" y="0"/>
                  </a:cubicBezTo>
                  <a:close/>
                </a:path>
              </a:pathLst>
            </a:custGeom>
            <a:solidFill>
              <a:srgbClr val="FAFAF8">
                <a:alpha val="80000"/>
              </a:srgbClr>
            </a:solidFill>
          </p:spPr>
          <p:txBody>
            <a:bodyPr/>
            <a:lstStyle/>
            <a:p>
              <a:endParaRPr lang="en-US"/>
            </a:p>
          </p:txBody>
        </p:sp>
        <p:sp>
          <p:nvSpPr>
            <p:cNvPr id="5" name="TextBox 5">
              <a:extLst>
                <a:ext uri="{FF2B5EF4-FFF2-40B4-BE49-F238E27FC236}">
                  <a16:creationId xmlns="" xmlns:a16="http://schemas.microsoft.com/office/drawing/2014/main" id="{25CB91C5-F19F-F145-3B04-0E645151FABD}"/>
                </a:ext>
              </a:extLst>
            </p:cNvPr>
            <p:cNvSpPr txBox="1"/>
            <p:nvPr/>
          </p:nvSpPr>
          <p:spPr>
            <a:xfrm>
              <a:off x="0" y="-76200"/>
              <a:ext cx="4370177" cy="2359797"/>
            </a:xfrm>
            <a:prstGeom prst="rect">
              <a:avLst/>
            </a:prstGeom>
          </p:spPr>
          <p:txBody>
            <a:bodyPr lIns="50800" tIns="50800" rIns="50800" bIns="50800" rtlCol="0" anchor="ctr"/>
            <a:lstStyle/>
            <a:p>
              <a:pPr algn="ctr">
                <a:lnSpc>
                  <a:spcPts val="2659"/>
                </a:lnSpc>
              </a:pPr>
              <a:endParaRPr/>
            </a:p>
          </p:txBody>
        </p:sp>
      </p:grpSp>
      <p:sp>
        <p:nvSpPr>
          <p:cNvPr id="12" name="Freeform 12">
            <a:extLst>
              <a:ext uri="{FF2B5EF4-FFF2-40B4-BE49-F238E27FC236}">
                <a16:creationId xmlns="" xmlns:a16="http://schemas.microsoft.com/office/drawing/2014/main" id="{C3D46068-22CD-75DA-247A-245BF963A4B6}"/>
              </a:ext>
            </a:extLst>
          </p:cNvPr>
          <p:cNvSpPr/>
          <p:nvPr/>
        </p:nvSpPr>
        <p:spPr>
          <a:xfrm>
            <a:off x="16295568" y="214560"/>
            <a:ext cx="3454811" cy="3417562"/>
          </a:xfrm>
          <a:custGeom>
            <a:avLst/>
            <a:gdLst/>
            <a:ahLst/>
            <a:cxnLst/>
            <a:rect l="l" t="t" r="r" b="b"/>
            <a:pathLst>
              <a:path w="3454811" h="3417562">
                <a:moveTo>
                  <a:pt x="0" y="0"/>
                </a:moveTo>
                <a:lnTo>
                  <a:pt x="3454810" y="0"/>
                </a:lnTo>
                <a:lnTo>
                  <a:pt x="3454810" y="3417562"/>
                </a:lnTo>
                <a:lnTo>
                  <a:pt x="0" y="3417562"/>
                </a:lnTo>
                <a:lnTo>
                  <a:pt x="0" y="0"/>
                </a:lnTo>
                <a:close/>
              </a:path>
            </a:pathLst>
          </a:custGeom>
          <a:blipFill>
            <a:blip r:embed="rId6"/>
            <a:stretch>
              <a:fillRect/>
            </a:stretch>
          </a:blipFill>
        </p:spPr>
        <p:txBody>
          <a:bodyPr/>
          <a:lstStyle/>
          <a:p>
            <a:endParaRPr lang="en-US"/>
          </a:p>
        </p:txBody>
      </p:sp>
      <p:sp>
        <p:nvSpPr>
          <p:cNvPr id="14" name="Freeform 14">
            <a:extLst>
              <a:ext uri="{FF2B5EF4-FFF2-40B4-BE49-F238E27FC236}">
                <a16:creationId xmlns="" xmlns:a16="http://schemas.microsoft.com/office/drawing/2014/main" id="{16F6520A-2D2E-4D90-2D49-8DCB16169D80}"/>
              </a:ext>
            </a:extLst>
          </p:cNvPr>
          <p:cNvSpPr/>
          <p:nvPr/>
        </p:nvSpPr>
        <p:spPr>
          <a:xfrm>
            <a:off x="-184344" y="1748886"/>
            <a:ext cx="2406968" cy="1212478"/>
          </a:xfrm>
          <a:custGeom>
            <a:avLst/>
            <a:gdLst/>
            <a:ahLst/>
            <a:cxnLst/>
            <a:rect l="l" t="t" r="r" b="b"/>
            <a:pathLst>
              <a:path w="2406968" h="1212478">
                <a:moveTo>
                  <a:pt x="0" y="0"/>
                </a:moveTo>
                <a:lnTo>
                  <a:pt x="2406968" y="0"/>
                </a:lnTo>
                <a:lnTo>
                  <a:pt x="2406968" y="1212477"/>
                </a:lnTo>
                <a:lnTo>
                  <a:pt x="0" y="1212477"/>
                </a:lnTo>
                <a:lnTo>
                  <a:pt x="0" y="0"/>
                </a:lnTo>
                <a:close/>
              </a:path>
            </a:pathLst>
          </a:custGeom>
          <a:blipFill>
            <a:blip r:embed="rId7"/>
            <a:stretch>
              <a:fillRect r="-21017"/>
            </a:stretch>
          </a:blipFill>
        </p:spPr>
        <p:txBody>
          <a:bodyPr/>
          <a:lstStyle/>
          <a:p>
            <a:endParaRPr lang="en-US"/>
          </a:p>
        </p:txBody>
      </p:sp>
      <p:sp>
        <p:nvSpPr>
          <p:cNvPr id="15" name="Freeform 15">
            <a:extLst>
              <a:ext uri="{FF2B5EF4-FFF2-40B4-BE49-F238E27FC236}">
                <a16:creationId xmlns="" xmlns:a16="http://schemas.microsoft.com/office/drawing/2014/main" id="{E08AA9A9-2749-88B7-BA4A-47D665D59EE6}"/>
              </a:ext>
            </a:extLst>
          </p:cNvPr>
          <p:cNvSpPr/>
          <p:nvPr/>
        </p:nvSpPr>
        <p:spPr>
          <a:xfrm flipH="1">
            <a:off x="16357167" y="8814492"/>
            <a:ext cx="2115177" cy="1065492"/>
          </a:xfrm>
          <a:custGeom>
            <a:avLst/>
            <a:gdLst/>
            <a:ahLst/>
            <a:cxnLst/>
            <a:rect l="l" t="t" r="r" b="b"/>
            <a:pathLst>
              <a:path w="2115177" h="1065492">
                <a:moveTo>
                  <a:pt x="2115178" y="0"/>
                </a:moveTo>
                <a:lnTo>
                  <a:pt x="0" y="0"/>
                </a:lnTo>
                <a:lnTo>
                  <a:pt x="0" y="1065492"/>
                </a:lnTo>
                <a:lnTo>
                  <a:pt x="2115178" y="1065492"/>
                </a:lnTo>
                <a:lnTo>
                  <a:pt x="2115178" y="0"/>
                </a:lnTo>
                <a:close/>
              </a:path>
            </a:pathLst>
          </a:custGeom>
          <a:blipFill>
            <a:blip r:embed="rId7"/>
            <a:stretch>
              <a:fillRect r="-21017"/>
            </a:stretch>
          </a:blipFill>
        </p:spPr>
        <p:txBody>
          <a:bodyPr/>
          <a:lstStyle/>
          <a:p>
            <a:endParaRPr lang="en-US"/>
          </a:p>
        </p:txBody>
      </p:sp>
      <p:sp>
        <p:nvSpPr>
          <p:cNvPr id="13" name="Freeform 13">
            <a:extLst>
              <a:ext uri="{FF2B5EF4-FFF2-40B4-BE49-F238E27FC236}">
                <a16:creationId xmlns="" xmlns:a16="http://schemas.microsoft.com/office/drawing/2014/main" id="{A2185D93-7BB9-BDA5-A757-9223F3D05B41}"/>
              </a:ext>
            </a:extLst>
          </p:cNvPr>
          <p:cNvSpPr/>
          <p:nvPr/>
        </p:nvSpPr>
        <p:spPr>
          <a:xfrm flipH="1">
            <a:off x="-685800" y="7984083"/>
            <a:ext cx="2756024" cy="2726309"/>
          </a:xfrm>
          <a:custGeom>
            <a:avLst/>
            <a:gdLst/>
            <a:ahLst/>
            <a:cxnLst/>
            <a:rect l="l" t="t" r="r" b="b"/>
            <a:pathLst>
              <a:path w="2756024" h="2726309">
                <a:moveTo>
                  <a:pt x="2756024" y="0"/>
                </a:moveTo>
                <a:lnTo>
                  <a:pt x="0" y="0"/>
                </a:lnTo>
                <a:lnTo>
                  <a:pt x="0" y="2726309"/>
                </a:lnTo>
                <a:lnTo>
                  <a:pt x="2756024" y="2726309"/>
                </a:lnTo>
                <a:lnTo>
                  <a:pt x="2756024" y="0"/>
                </a:lnTo>
                <a:close/>
              </a:path>
            </a:pathLst>
          </a:custGeom>
          <a:blipFill>
            <a:blip r:embed="rId6"/>
            <a:stretch>
              <a:fillRect/>
            </a:stretch>
          </a:blipFill>
        </p:spPr>
        <p:txBody>
          <a:bodyPr/>
          <a:lstStyle/>
          <a:p>
            <a:endParaRPr lang="en-US"/>
          </a:p>
        </p:txBody>
      </p:sp>
      <p:pic>
        <p:nvPicPr>
          <p:cNvPr id="6" name="Picture 5" descr="A yellow sign with purple text&#10;&#10;Description automatically generated">
            <a:extLst>
              <a:ext uri="{FF2B5EF4-FFF2-40B4-BE49-F238E27FC236}">
                <a16:creationId xmlns="" xmlns:a16="http://schemas.microsoft.com/office/drawing/2014/main" id="{9715EDFF-4C41-BB18-AC2B-722AC1786A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34836"/>
            <a:ext cx="3093969" cy="1516651"/>
          </a:xfrm>
          <a:prstGeom prst="rect">
            <a:avLst/>
          </a:prstGeom>
        </p:spPr>
      </p:pic>
      <p:pic>
        <p:nvPicPr>
          <p:cNvPr id="7" name="Picture 6" descr="A group of images of people in a pool&#10;&#10;Description automatically generated">
            <a:extLst>
              <a:ext uri="{FF2B5EF4-FFF2-40B4-BE49-F238E27FC236}">
                <a16:creationId xmlns="" xmlns:a16="http://schemas.microsoft.com/office/drawing/2014/main" id="{D75F1C6E-7DE6-89E0-BAB4-6A96CA70B9A1}"/>
              </a:ext>
            </a:extLst>
          </p:cNvPr>
          <p:cNvPicPr>
            <a:picLocks noChangeAspect="1"/>
          </p:cNvPicPr>
          <p:nvPr/>
        </p:nvPicPr>
        <p:blipFill rotWithShape="1">
          <a:blip r:embed="rId9">
            <a:extLst>
              <a:ext uri="{28A0092B-C50C-407E-A947-70E740481C1C}">
                <a14:useLocalDpi xmlns:a14="http://schemas.microsoft.com/office/drawing/2010/main" val="0"/>
              </a:ext>
            </a:extLst>
          </a:blip>
          <a:srcRect r="64706" b="35910"/>
          <a:stretch/>
        </p:blipFill>
        <p:spPr>
          <a:xfrm>
            <a:off x="677464" y="1821883"/>
            <a:ext cx="5717488" cy="5603418"/>
          </a:xfrm>
          <a:prstGeom prst="rect">
            <a:avLst/>
          </a:prstGeom>
        </p:spPr>
      </p:pic>
      <p:sp>
        <p:nvSpPr>
          <p:cNvPr id="8" name="Callout: Line 7">
            <a:extLst>
              <a:ext uri="{FF2B5EF4-FFF2-40B4-BE49-F238E27FC236}">
                <a16:creationId xmlns="" xmlns:a16="http://schemas.microsoft.com/office/drawing/2014/main" id="{E512D0EB-8EA7-3B7D-67DE-E8D63D576A9D}"/>
              </a:ext>
            </a:extLst>
          </p:cNvPr>
          <p:cNvSpPr/>
          <p:nvPr/>
        </p:nvSpPr>
        <p:spPr>
          <a:xfrm>
            <a:off x="6871134" y="2667697"/>
            <a:ext cx="4545731" cy="2056072"/>
          </a:xfrm>
          <a:prstGeom prst="borderCallout1">
            <a:avLst>
              <a:gd name="adj1" fmla="val 51235"/>
              <a:gd name="adj2" fmla="val 276"/>
              <a:gd name="adj3" fmla="val 96568"/>
              <a:gd name="adj4" fmla="val -29553"/>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a:solidFill>
                  <a:schemeClr val="tx1"/>
                </a:solidFill>
              </a:rPr>
              <a:t>Mặc áo phao khi tập bơi và có người hướng dẫn, giám sát.</a:t>
            </a:r>
            <a:endParaRPr lang="en-US" sz="3200">
              <a:solidFill>
                <a:schemeClr val="tx1"/>
              </a:solidFill>
            </a:endParaRPr>
          </a:p>
        </p:txBody>
      </p:sp>
      <p:pic>
        <p:nvPicPr>
          <p:cNvPr id="17" name="Picture 16" descr="A yellow smiley face with two thumbs up&#10;&#10;Description automatically generated">
            <a:extLst>
              <a:ext uri="{FF2B5EF4-FFF2-40B4-BE49-F238E27FC236}">
                <a16:creationId xmlns="" xmlns:a16="http://schemas.microsoft.com/office/drawing/2014/main" id="{7D0DD8DB-72F2-BCC5-6812-9B4F629E3F5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93587" y="5244076"/>
            <a:ext cx="5191125" cy="4362450"/>
          </a:xfrm>
          <a:prstGeom prst="rect">
            <a:avLst/>
          </a:prstGeom>
        </p:spPr>
      </p:pic>
    </p:spTree>
    <p:custDataLst>
      <p:tags r:id="rId1"/>
    </p:custDataLst>
    <p:extLst>
      <p:ext uri="{BB962C8B-B14F-4D97-AF65-F5344CB8AC3E}">
        <p14:creationId xmlns:p14="http://schemas.microsoft.com/office/powerpoint/2010/main" val="2579530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9C2ACC01-B8DB-0274-FDCB-06CB300EEAAF}"/>
            </a:ext>
          </a:extLst>
        </p:cNvPr>
        <p:cNvGrpSpPr/>
        <p:nvPr/>
      </p:nvGrpSpPr>
      <p:grpSpPr>
        <a:xfrm>
          <a:off x="0" y="0"/>
          <a:ext cx="0" cy="0"/>
          <a:chOff x="0" y="0"/>
          <a:chExt cx="0" cy="0"/>
        </a:xfrm>
      </p:grpSpPr>
      <p:sp>
        <p:nvSpPr>
          <p:cNvPr id="2" name="Freeform 2">
            <a:extLst>
              <a:ext uri="{FF2B5EF4-FFF2-40B4-BE49-F238E27FC236}">
                <a16:creationId xmlns="" xmlns:a16="http://schemas.microsoft.com/office/drawing/2014/main" id="{2BFC3CF0-2F17-CF79-B063-EF0D334CA055}"/>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l="-7878" t="-45589" r="-4239" b="-136136"/>
            </a:stretch>
          </a:blipFill>
        </p:spPr>
        <p:txBody>
          <a:bodyPr/>
          <a:lstStyle/>
          <a:p>
            <a:endParaRPr lang="en-US"/>
          </a:p>
        </p:txBody>
      </p:sp>
      <p:grpSp>
        <p:nvGrpSpPr>
          <p:cNvPr id="3" name="Group 3">
            <a:extLst>
              <a:ext uri="{FF2B5EF4-FFF2-40B4-BE49-F238E27FC236}">
                <a16:creationId xmlns="" xmlns:a16="http://schemas.microsoft.com/office/drawing/2014/main" id="{0721293E-A769-2E05-B58D-E557C55FDD97}"/>
              </a:ext>
            </a:extLst>
          </p:cNvPr>
          <p:cNvGrpSpPr/>
          <p:nvPr/>
        </p:nvGrpSpPr>
        <p:grpSpPr>
          <a:xfrm>
            <a:off x="228600" y="312420"/>
            <a:ext cx="17649370" cy="9489104"/>
            <a:chOff x="0" y="0"/>
            <a:chExt cx="4370177" cy="2283597"/>
          </a:xfrm>
        </p:grpSpPr>
        <p:sp>
          <p:nvSpPr>
            <p:cNvPr id="4" name="Freeform 4">
              <a:extLst>
                <a:ext uri="{FF2B5EF4-FFF2-40B4-BE49-F238E27FC236}">
                  <a16:creationId xmlns="" xmlns:a16="http://schemas.microsoft.com/office/drawing/2014/main" id="{F71E6127-1A3E-4FB0-B95D-E16F5A1E714E}"/>
                </a:ext>
              </a:extLst>
            </p:cNvPr>
            <p:cNvSpPr/>
            <p:nvPr/>
          </p:nvSpPr>
          <p:spPr>
            <a:xfrm>
              <a:off x="0" y="0"/>
              <a:ext cx="4370177" cy="2283597"/>
            </a:xfrm>
            <a:custGeom>
              <a:avLst/>
              <a:gdLst/>
              <a:ahLst/>
              <a:cxnLst/>
              <a:rect l="l" t="t" r="r" b="b"/>
              <a:pathLst>
                <a:path w="4370177" h="2283597">
                  <a:moveTo>
                    <a:pt x="23795" y="0"/>
                  </a:moveTo>
                  <a:lnTo>
                    <a:pt x="4346381" y="0"/>
                  </a:lnTo>
                  <a:cubicBezTo>
                    <a:pt x="4352692" y="0"/>
                    <a:pt x="4358745" y="2507"/>
                    <a:pt x="4363207" y="6970"/>
                  </a:cubicBezTo>
                  <a:cubicBezTo>
                    <a:pt x="4367670" y="11432"/>
                    <a:pt x="4370177" y="17484"/>
                    <a:pt x="4370177" y="23795"/>
                  </a:cubicBezTo>
                  <a:lnTo>
                    <a:pt x="4370177" y="2259802"/>
                  </a:lnTo>
                  <a:cubicBezTo>
                    <a:pt x="4370177" y="2266113"/>
                    <a:pt x="4367670" y="2272165"/>
                    <a:pt x="4363207" y="2276628"/>
                  </a:cubicBezTo>
                  <a:cubicBezTo>
                    <a:pt x="4358745" y="2281090"/>
                    <a:pt x="4352692" y="2283597"/>
                    <a:pt x="4346381" y="2283597"/>
                  </a:cubicBezTo>
                  <a:lnTo>
                    <a:pt x="23795" y="2283597"/>
                  </a:lnTo>
                  <a:cubicBezTo>
                    <a:pt x="17484" y="2283597"/>
                    <a:pt x="11432" y="2281090"/>
                    <a:pt x="6970" y="2276628"/>
                  </a:cubicBezTo>
                  <a:cubicBezTo>
                    <a:pt x="2507" y="2272165"/>
                    <a:pt x="0" y="2266113"/>
                    <a:pt x="0" y="2259802"/>
                  </a:cubicBezTo>
                  <a:lnTo>
                    <a:pt x="0" y="23795"/>
                  </a:lnTo>
                  <a:cubicBezTo>
                    <a:pt x="0" y="17484"/>
                    <a:pt x="2507" y="11432"/>
                    <a:pt x="6970" y="6970"/>
                  </a:cubicBezTo>
                  <a:cubicBezTo>
                    <a:pt x="11432" y="2507"/>
                    <a:pt x="17484" y="0"/>
                    <a:pt x="23795" y="0"/>
                  </a:cubicBezTo>
                  <a:close/>
                </a:path>
              </a:pathLst>
            </a:custGeom>
            <a:solidFill>
              <a:srgbClr val="FAFAF8">
                <a:alpha val="80000"/>
              </a:srgbClr>
            </a:solidFill>
          </p:spPr>
          <p:txBody>
            <a:bodyPr/>
            <a:lstStyle/>
            <a:p>
              <a:endParaRPr lang="en-US"/>
            </a:p>
          </p:txBody>
        </p:sp>
        <p:sp>
          <p:nvSpPr>
            <p:cNvPr id="5" name="TextBox 5">
              <a:extLst>
                <a:ext uri="{FF2B5EF4-FFF2-40B4-BE49-F238E27FC236}">
                  <a16:creationId xmlns="" xmlns:a16="http://schemas.microsoft.com/office/drawing/2014/main" id="{25CB91C5-F19F-F145-3B04-0E645151FABD}"/>
                </a:ext>
              </a:extLst>
            </p:cNvPr>
            <p:cNvSpPr txBox="1"/>
            <p:nvPr/>
          </p:nvSpPr>
          <p:spPr>
            <a:xfrm>
              <a:off x="0" y="-76200"/>
              <a:ext cx="4370177" cy="2359797"/>
            </a:xfrm>
            <a:prstGeom prst="rect">
              <a:avLst/>
            </a:prstGeom>
          </p:spPr>
          <p:txBody>
            <a:bodyPr lIns="50800" tIns="50800" rIns="50800" bIns="50800" rtlCol="0" anchor="ctr"/>
            <a:lstStyle/>
            <a:p>
              <a:pPr algn="ctr">
                <a:lnSpc>
                  <a:spcPts val="2659"/>
                </a:lnSpc>
              </a:pPr>
              <a:endParaRPr/>
            </a:p>
          </p:txBody>
        </p:sp>
      </p:grpSp>
      <p:sp>
        <p:nvSpPr>
          <p:cNvPr id="12" name="Freeform 12">
            <a:extLst>
              <a:ext uri="{FF2B5EF4-FFF2-40B4-BE49-F238E27FC236}">
                <a16:creationId xmlns="" xmlns:a16="http://schemas.microsoft.com/office/drawing/2014/main" id="{C3D46068-22CD-75DA-247A-245BF963A4B6}"/>
              </a:ext>
            </a:extLst>
          </p:cNvPr>
          <p:cNvSpPr/>
          <p:nvPr/>
        </p:nvSpPr>
        <p:spPr>
          <a:xfrm>
            <a:off x="16295568" y="214560"/>
            <a:ext cx="3454811" cy="3417562"/>
          </a:xfrm>
          <a:custGeom>
            <a:avLst/>
            <a:gdLst/>
            <a:ahLst/>
            <a:cxnLst/>
            <a:rect l="l" t="t" r="r" b="b"/>
            <a:pathLst>
              <a:path w="3454811" h="3417562">
                <a:moveTo>
                  <a:pt x="0" y="0"/>
                </a:moveTo>
                <a:lnTo>
                  <a:pt x="3454810" y="0"/>
                </a:lnTo>
                <a:lnTo>
                  <a:pt x="3454810" y="3417562"/>
                </a:lnTo>
                <a:lnTo>
                  <a:pt x="0" y="3417562"/>
                </a:lnTo>
                <a:lnTo>
                  <a:pt x="0" y="0"/>
                </a:lnTo>
                <a:close/>
              </a:path>
            </a:pathLst>
          </a:custGeom>
          <a:blipFill>
            <a:blip r:embed="rId6"/>
            <a:stretch>
              <a:fillRect/>
            </a:stretch>
          </a:blipFill>
        </p:spPr>
        <p:txBody>
          <a:bodyPr/>
          <a:lstStyle/>
          <a:p>
            <a:endParaRPr lang="en-US"/>
          </a:p>
        </p:txBody>
      </p:sp>
      <p:sp>
        <p:nvSpPr>
          <p:cNvPr id="14" name="Freeform 14">
            <a:extLst>
              <a:ext uri="{FF2B5EF4-FFF2-40B4-BE49-F238E27FC236}">
                <a16:creationId xmlns="" xmlns:a16="http://schemas.microsoft.com/office/drawing/2014/main" id="{16F6520A-2D2E-4D90-2D49-8DCB16169D80}"/>
              </a:ext>
            </a:extLst>
          </p:cNvPr>
          <p:cNvSpPr/>
          <p:nvPr/>
        </p:nvSpPr>
        <p:spPr>
          <a:xfrm>
            <a:off x="-184344" y="1748886"/>
            <a:ext cx="2406968" cy="1212478"/>
          </a:xfrm>
          <a:custGeom>
            <a:avLst/>
            <a:gdLst/>
            <a:ahLst/>
            <a:cxnLst/>
            <a:rect l="l" t="t" r="r" b="b"/>
            <a:pathLst>
              <a:path w="2406968" h="1212478">
                <a:moveTo>
                  <a:pt x="0" y="0"/>
                </a:moveTo>
                <a:lnTo>
                  <a:pt x="2406968" y="0"/>
                </a:lnTo>
                <a:lnTo>
                  <a:pt x="2406968" y="1212477"/>
                </a:lnTo>
                <a:lnTo>
                  <a:pt x="0" y="1212477"/>
                </a:lnTo>
                <a:lnTo>
                  <a:pt x="0" y="0"/>
                </a:lnTo>
                <a:close/>
              </a:path>
            </a:pathLst>
          </a:custGeom>
          <a:blipFill>
            <a:blip r:embed="rId7"/>
            <a:stretch>
              <a:fillRect r="-21017"/>
            </a:stretch>
          </a:blipFill>
        </p:spPr>
        <p:txBody>
          <a:bodyPr/>
          <a:lstStyle/>
          <a:p>
            <a:endParaRPr lang="en-US"/>
          </a:p>
        </p:txBody>
      </p:sp>
      <p:sp>
        <p:nvSpPr>
          <p:cNvPr id="15" name="Freeform 15">
            <a:extLst>
              <a:ext uri="{FF2B5EF4-FFF2-40B4-BE49-F238E27FC236}">
                <a16:creationId xmlns="" xmlns:a16="http://schemas.microsoft.com/office/drawing/2014/main" id="{E08AA9A9-2749-88B7-BA4A-47D665D59EE6}"/>
              </a:ext>
            </a:extLst>
          </p:cNvPr>
          <p:cNvSpPr/>
          <p:nvPr/>
        </p:nvSpPr>
        <p:spPr>
          <a:xfrm flipH="1">
            <a:off x="16357167" y="8814492"/>
            <a:ext cx="2115177" cy="1065492"/>
          </a:xfrm>
          <a:custGeom>
            <a:avLst/>
            <a:gdLst/>
            <a:ahLst/>
            <a:cxnLst/>
            <a:rect l="l" t="t" r="r" b="b"/>
            <a:pathLst>
              <a:path w="2115177" h="1065492">
                <a:moveTo>
                  <a:pt x="2115178" y="0"/>
                </a:moveTo>
                <a:lnTo>
                  <a:pt x="0" y="0"/>
                </a:lnTo>
                <a:lnTo>
                  <a:pt x="0" y="1065492"/>
                </a:lnTo>
                <a:lnTo>
                  <a:pt x="2115178" y="1065492"/>
                </a:lnTo>
                <a:lnTo>
                  <a:pt x="2115178" y="0"/>
                </a:lnTo>
                <a:close/>
              </a:path>
            </a:pathLst>
          </a:custGeom>
          <a:blipFill>
            <a:blip r:embed="rId7"/>
            <a:stretch>
              <a:fillRect r="-21017"/>
            </a:stretch>
          </a:blipFill>
        </p:spPr>
        <p:txBody>
          <a:bodyPr/>
          <a:lstStyle/>
          <a:p>
            <a:endParaRPr lang="en-US"/>
          </a:p>
        </p:txBody>
      </p:sp>
      <p:sp>
        <p:nvSpPr>
          <p:cNvPr id="13" name="Freeform 13">
            <a:extLst>
              <a:ext uri="{FF2B5EF4-FFF2-40B4-BE49-F238E27FC236}">
                <a16:creationId xmlns="" xmlns:a16="http://schemas.microsoft.com/office/drawing/2014/main" id="{A2185D93-7BB9-BDA5-A757-9223F3D05B41}"/>
              </a:ext>
            </a:extLst>
          </p:cNvPr>
          <p:cNvSpPr/>
          <p:nvPr/>
        </p:nvSpPr>
        <p:spPr>
          <a:xfrm flipH="1">
            <a:off x="-685800" y="7984083"/>
            <a:ext cx="2756024" cy="2726309"/>
          </a:xfrm>
          <a:custGeom>
            <a:avLst/>
            <a:gdLst/>
            <a:ahLst/>
            <a:cxnLst/>
            <a:rect l="l" t="t" r="r" b="b"/>
            <a:pathLst>
              <a:path w="2756024" h="2726309">
                <a:moveTo>
                  <a:pt x="2756024" y="0"/>
                </a:moveTo>
                <a:lnTo>
                  <a:pt x="0" y="0"/>
                </a:lnTo>
                <a:lnTo>
                  <a:pt x="0" y="2726309"/>
                </a:lnTo>
                <a:lnTo>
                  <a:pt x="2756024" y="2726309"/>
                </a:lnTo>
                <a:lnTo>
                  <a:pt x="2756024" y="0"/>
                </a:lnTo>
                <a:close/>
              </a:path>
            </a:pathLst>
          </a:custGeom>
          <a:blipFill>
            <a:blip r:embed="rId6"/>
            <a:stretch>
              <a:fillRect/>
            </a:stretch>
          </a:blipFill>
        </p:spPr>
        <p:txBody>
          <a:bodyPr/>
          <a:lstStyle/>
          <a:p>
            <a:endParaRPr lang="en-US"/>
          </a:p>
        </p:txBody>
      </p:sp>
      <p:pic>
        <p:nvPicPr>
          <p:cNvPr id="6" name="Picture 5" descr="A yellow sign with purple text&#10;&#10;Description automatically generated">
            <a:extLst>
              <a:ext uri="{FF2B5EF4-FFF2-40B4-BE49-F238E27FC236}">
                <a16:creationId xmlns="" xmlns:a16="http://schemas.microsoft.com/office/drawing/2014/main" id="{9715EDFF-4C41-BB18-AC2B-722AC1786A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34836"/>
            <a:ext cx="3093969" cy="1516651"/>
          </a:xfrm>
          <a:prstGeom prst="rect">
            <a:avLst/>
          </a:prstGeom>
        </p:spPr>
      </p:pic>
      <p:pic>
        <p:nvPicPr>
          <p:cNvPr id="17" name="Picture 16" descr="A yellow smiley face with two thumbs up&#10;&#10;Description automatically generated">
            <a:extLst>
              <a:ext uri="{FF2B5EF4-FFF2-40B4-BE49-F238E27FC236}">
                <a16:creationId xmlns="" xmlns:a16="http://schemas.microsoft.com/office/drawing/2014/main" id="{7D0DD8DB-72F2-BCC5-6812-9B4F629E3F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36079" y="5219700"/>
            <a:ext cx="5191125" cy="4362450"/>
          </a:xfrm>
          <a:prstGeom prst="rect">
            <a:avLst/>
          </a:prstGeom>
        </p:spPr>
      </p:pic>
      <p:pic>
        <p:nvPicPr>
          <p:cNvPr id="9" name="Picture 8" descr="A group of images of people in a pool&#10;&#10;Description automatically generated">
            <a:extLst>
              <a:ext uri="{FF2B5EF4-FFF2-40B4-BE49-F238E27FC236}">
                <a16:creationId xmlns="" xmlns:a16="http://schemas.microsoft.com/office/drawing/2014/main" id="{66D8AB8F-1B79-726A-FB4C-54BBF6793561}"/>
              </a:ext>
            </a:extLst>
          </p:cNvPr>
          <p:cNvPicPr>
            <a:picLocks noChangeAspect="1"/>
          </p:cNvPicPr>
          <p:nvPr/>
        </p:nvPicPr>
        <p:blipFill rotWithShape="1">
          <a:blip r:embed="rId10">
            <a:extLst>
              <a:ext uri="{28A0092B-C50C-407E-A947-70E740481C1C}">
                <a14:useLocalDpi xmlns:a14="http://schemas.microsoft.com/office/drawing/2010/main" val="0"/>
              </a:ext>
            </a:extLst>
          </a:blip>
          <a:srcRect l="35569" t="713" r="34720" b="44507"/>
          <a:stretch/>
        </p:blipFill>
        <p:spPr>
          <a:xfrm>
            <a:off x="2024917" y="1545619"/>
            <a:ext cx="4987352" cy="4962923"/>
          </a:xfrm>
          <a:prstGeom prst="rect">
            <a:avLst/>
          </a:prstGeom>
        </p:spPr>
      </p:pic>
      <p:sp>
        <p:nvSpPr>
          <p:cNvPr id="11" name="Callout: Line 10">
            <a:extLst>
              <a:ext uri="{FF2B5EF4-FFF2-40B4-BE49-F238E27FC236}">
                <a16:creationId xmlns="" xmlns:a16="http://schemas.microsoft.com/office/drawing/2014/main" id="{ED2234DC-F330-BE57-71CB-9D0AAB2FD7DB}"/>
              </a:ext>
            </a:extLst>
          </p:cNvPr>
          <p:cNvSpPr/>
          <p:nvPr/>
        </p:nvSpPr>
        <p:spPr>
          <a:xfrm>
            <a:off x="7548250" y="2451402"/>
            <a:ext cx="4415150" cy="1851387"/>
          </a:xfrm>
          <a:prstGeom prst="borderCallout1">
            <a:avLst>
              <a:gd name="adj1" fmla="val 51235"/>
              <a:gd name="adj2" fmla="val 276"/>
              <a:gd name="adj3" fmla="val 96568"/>
              <a:gd name="adj4" fmla="val -29553"/>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a:solidFill>
                  <a:schemeClr val="tx1"/>
                </a:solidFill>
              </a:rPr>
              <a:t>Mặc áo phao khi tập bơi và có người hướng dẫn, giám sát.</a:t>
            </a:r>
            <a:endParaRPr lang="en-US" sz="3200">
              <a:solidFill>
                <a:schemeClr val="tx1"/>
              </a:solidFill>
            </a:endParaRPr>
          </a:p>
        </p:txBody>
      </p:sp>
    </p:spTree>
    <p:custDataLst>
      <p:tags r:id="rId1"/>
    </p:custDataLst>
    <p:extLst>
      <p:ext uri="{BB962C8B-B14F-4D97-AF65-F5344CB8AC3E}">
        <p14:creationId xmlns:p14="http://schemas.microsoft.com/office/powerpoint/2010/main" val="419188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9C2ACC01-B8DB-0274-FDCB-06CB300EEAAF}"/>
            </a:ext>
          </a:extLst>
        </p:cNvPr>
        <p:cNvGrpSpPr/>
        <p:nvPr/>
      </p:nvGrpSpPr>
      <p:grpSpPr>
        <a:xfrm>
          <a:off x="0" y="0"/>
          <a:ext cx="0" cy="0"/>
          <a:chOff x="0" y="0"/>
          <a:chExt cx="0" cy="0"/>
        </a:xfrm>
      </p:grpSpPr>
      <p:sp>
        <p:nvSpPr>
          <p:cNvPr id="2" name="Freeform 2">
            <a:extLst>
              <a:ext uri="{FF2B5EF4-FFF2-40B4-BE49-F238E27FC236}">
                <a16:creationId xmlns="" xmlns:a16="http://schemas.microsoft.com/office/drawing/2014/main" id="{2BFC3CF0-2F17-CF79-B063-EF0D334CA055}"/>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l="-7878" t="-45589" r="-4239" b="-136136"/>
            </a:stretch>
          </a:blipFill>
        </p:spPr>
        <p:txBody>
          <a:bodyPr/>
          <a:lstStyle/>
          <a:p>
            <a:endParaRPr lang="en-US"/>
          </a:p>
        </p:txBody>
      </p:sp>
      <p:grpSp>
        <p:nvGrpSpPr>
          <p:cNvPr id="3" name="Group 3">
            <a:extLst>
              <a:ext uri="{FF2B5EF4-FFF2-40B4-BE49-F238E27FC236}">
                <a16:creationId xmlns="" xmlns:a16="http://schemas.microsoft.com/office/drawing/2014/main" id="{0721293E-A769-2E05-B58D-E557C55FDD97}"/>
              </a:ext>
            </a:extLst>
          </p:cNvPr>
          <p:cNvGrpSpPr/>
          <p:nvPr/>
        </p:nvGrpSpPr>
        <p:grpSpPr>
          <a:xfrm>
            <a:off x="228600" y="312420"/>
            <a:ext cx="17649370" cy="9489104"/>
            <a:chOff x="0" y="0"/>
            <a:chExt cx="4370177" cy="2283597"/>
          </a:xfrm>
        </p:grpSpPr>
        <p:sp>
          <p:nvSpPr>
            <p:cNvPr id="4" name="Freeform 4">
              <a:extLst>
                <a:ext uri="{FF2B5EF4-FFF2-40B4-BE49-F238E27FC236}">
                  <a16:creationId xmlns="" xmlns:a16="http://schemas.microsoft.com/office/drawing/2014/main" id="{F71E6127-1A3E-4FB0-B95D-E16F5A1E714E}"/>
                </a:ext>
              </a:extLst>
            </p:cNvPr>
            <p:cNvSpPr/>
            <p:nvPr/>
          </p:nvSpPr>
          <p:spPr>
            <a:xfrm>
              <a:off x="0" y="0"/>
              <a:ext cx="4370177" cy="2283597"/>
            </a:xfrm>
            <a:custGeom>
              <a:avLst/>
              <a:gdLst/>
              <a:ahLst/>
              <a:cxnLst/>
              <a:rect l="l" t="t" r="r" b="b"/>
              <a:pathLst>
                <a:path w="4370177" h="2283597">
                  <a:moveTo>
                    <a:pt x="23795" y="0"/>
                  </a:moveTo>
                  <a:lnTo>
                    <a:pt x="4346381" y="0"/>
                  </a:lnTo>
                  <a:cubicBezTo>
                    <a:pt x="4352692" y="0"/>
                    <a:pt x="4358745" y="2507"/>
                    <a:pt x="4363207" y="6970"/>
                  </a:cubicBezTo>
                  <a:cubicBezTo>
                    <a:pt x="4367670" y="11432"/>
                    <a:pt x="4370177" y="17484"/>
                    <a:pt x="4370177" y="23795"/>
                  </a:cubicBezTo>
                  <a:lnTo>
                    <a:pt x="4370177" y="2259802"/>
                  </a:lnTo>
                  <a:cubicBezTo>
                    <a:pt x="4370177" y="2266113"/>
                    <a:pt x="4367670" y="2272165"/>
                    <a:pt x="4363207" y="2276628"/>
                  </a:cubicBezTo>
                  <a:cubicBezTo>
                    <a:pt x="4358745" y="2281090"/>
                    <a:pt x="4352692" y="2283597"/>
                    <a:pt x="4346381" y="2283597"/>
                  </a:cubicBezTo>
                  <a:lnTo>
                    <a:pt x="23795" y="2283597"/>
                  </a:lnTo>
                  <a:cubicBezTo>
                    <a:pt x="17484" y="2283597"/>
                    <a:pt x="11432" y="2281090"/>
                    <a:pt x="6970" y="2276628"/>
                  </a:cubicBezTo>
                  <a:cubicBezTo>
                    <a:pt x="2507" y="2272165"/>
                    <a:pt x="0" y="2266113"/>
                    <a:pt x="0" y="2259802"/>
                  </a:cubicBezTo>
                  <a:lnTo>
                    <a:pt x="0" y="23795"/>
                  </a:lnTo>
                  <a:cubicBezTo>
                    <a:pt x="0" y="17484"/>
                    <a:pt x="2507" y="11432"/>
                    <a:pt x="6970" y="6970"/>
                  </a:cubicBezTo>
                  <a:cubicBezTo>
                    <a:pt x="11432" y="2507"/>
                    <a:pt x="17484" y="0"/>
                    <a:pt x="23795" y="0"/>
                  </a:cubicBezTo>
                  <a:close/>
                </a:path>
              </a:pathLst>
            </a:custGeom>
            <a:solidFill>
              <a:srgbClr val="FAFAF8">
                <a:alpha val="80000"/>
              </a:srgbClr>
            </a:solidFill>
          </p:spPr>
          <p:txBody>
            <a:bodyPr/>
            <a:lstStyle/>
            <a:p>
              <a:endParaRPr lang="en-US"/>
            </a:p>
          </p:txBody>
        </p:sp>
        <p:sp>
          <p:nvSpPr>
            <p:cNvPr id="5" name="TextBox 5">
              <a:extLst>
                <a:ext uri="{FF2B5EF4-FFF2-40B4-BE49-F238E27FC236}">
                  <a16:creationId xmlns="" xmlns:a16="http://schemas.microsoft.com/office/drawing/2014/main" id="{25CB91C5-F19F-F145-3B04-0E645151FABD}"/>
                </a:ext>
              </a:extLst>
            </p:cNvPr>
            <p:cNvSpPr txBox="1"/>
            <p:nvPr/>
          </p:nvSpPr>
          <p:spPr>
            <a:xfrm>
              <a:off x="0" y="-76200"/>
              <a:ext cx="4370177" cy="2359797"/>
            </a:xfrm>
            <a:prstGeom prst="rect">
              <a:avLst/>
            </a:prstGeom>
          </p:spPr>
          <p:txBody>
            <a:bodyPr lIns="50800" tIns="50800" rIns="50800" bIns="50800" rtlCol="0" anchor="ctr"/>
            <a:lstStyle/>
            <a:p>
              <a:pPr algn="ctr">
                <a:lnSpc>
                  <a:spcPts val="2659"/>
                </a:lnSpc>
              </a:pPr>
              <a:endParaRPr/>
            </a:p>
          </p:txBody>
        </p:sp>
      </p:grpSp>
      <p:sp>
        <p:nvSpPr>
          <p:cNvPr id="12" name="Freeform 12">
            <a:extLst>
              <a:ext uri="{FF2B5EF4-FFF2-40B4-BE49-F238E27FC236}">
                <a16:creationId xmlns="" xmlns:a16="http://schemas.microsoft.com/office/drawing/2014/main" id="{C3D46068-22CD-75DA-247A-245BF963A4B6}"/>
              </a:ext>
            </a:extLst>
          </p:cNvPr>
          <p:cNvSpPr/>
          <p:nvPr/>
        </p:nvSpPr>
        <p:spPr>
          <a:xfrm>
            <a:off x="16295568" y="214560"/>
            <a:ext cx="3454811" cy="3417562"/>
          </a:xfrm>
          <a:custGeom>
            <a:avLst/>
            <a:gdLst/>
            <a:ahLst/>
            <a:cxnLst/>
            <a:rect l="l" t="t" r="r" b="b"/>
            <a:pathLst>
              <a:path w="3454811" h="3417562">
                <a:moveTo>
                  <a:pt x="0" y="0"/>
                </a:moveTo>
                <a:lnTo>
                  <a:pt x="3454810" y="0"/>
                </a:lnTo>
                <a:lnTo>
                  <a:pt x="3454810" y="3417562"/>
                </a:lnTo>
                <a:lnTo>
                  <a:pt x="0" y="3417562"/>
                </a:lnTo>
                <a:lnTo>
                  <a:pt x="0" y="0"/>
                </a:lnTo>
                <a:close/>
              </a:path>
            </a:pathLst>
          </a:custGeom>
          <a:blipFill>
            <a:blip r:embed="rId6"/>
            <a:stretch>
              <a:fillRect/>
            </a:stretch>
          </a:blipFill>
        </p:spPr>
        <p:txBody>
          <a:bodyPr/>
          <a:lstStyle/>
          <a:p>
            <a:endParaRPr lang="en-US"/>
          </a:p>
        </p:txBody>
      </p:sp>
      <p:sp>
        <p:nvSpPr>
          <p:cNvPr id="14" name="Freeform 14">
            <a:extLst>
              <a:ext uri="{FF2B5EF4-FFF2-40B4-BE49-F238E27FC236}">
                <a16:creationId xmlns="" xmlns:a16="http://schemas.microsoft.com/office/drawing/2014/main" id="{16F6520A-2D2E-4D90-2D49-8DCB16169D80}"/>
              </a:ext>
            </a:extLst>
          </p:cNvPr>
          <p:cNvSpPr/>
          <p:nvPr/>
        </p:nvSpPr>
        <p:spPr>
          <a:xfrm>
            <a:off x="-184344" y="1748886"/>
            <a:ext cx="2406968" cy="1212478"/>
          </a:xfrm>
          <a:custGeom>
            <a:avLst/>
            <a:gdLst/>
            <a:ahLst/>
            <a:cxnLst/>
            <a:rect l="l" t="t" r="r" b="b"/>
            <a:pathLst>
              <a:path w="2406968" h="1212478">
                <a:moveTo>
                  <a:pt x="0" y="0"/>
                </a:moveTo>
                <a:lnTo>
                  <a:pt x="2406968" y="0"/>
                </a:lnTo>
                <a:lnTo>
                  <a:pt x="2406968" y="1212477"/>
                </a:lnTo>
                <a:lnTo>
                  <a:pt x="0" y="1212477"/>
                </a:lnTo>
                <a:lnTo>
                  <a:pt x="0" y="0"/>
                </a:lnTo>
                <a:close/>
              </a:path>
            </a:pathLst>
          </a:custGeom>
          <a:blipFill>
            <a:blip r:embed="rId7"/>
            <a:stretch>
              <a:fillRect r="-21017"/>
            </a:stretch>
          </a:blipFill>
        </p:spPr>
        <p:txBody>
          <a:bodyPr/>
          <a:lstStyle/>
          <a:p>
            <a:endParaRPr lang="en-US"/>
          </a:p>
        </p:txBody>
      </p:sp>
      <p:sp>
        <p:nvSpPr>
          <p:cNvPr id="15" name="Freeform 15">
            <a:extLst>
              <a:ext uri="{FF2B5EF4-FFF2-40B4-BE49-F238E27FC236}">
                <a16:creationId xmlns="" xmlns:a16="http://schemas.microsoft.com/office/drawing/2014/main" id="{E08AA9A9-2749-88B7-BA4A-47D665D59EE6}"/>
              </a:ext>
            </a:extLst>
          </p:cNvPr>
          <p:cNvSpPr/>
          <p:nvPr/>
        </p:nvSpPr>
        <p:spPr>
          <a:xfrm flipH="1">
            <a:off x="16357167" y="8814492"/>
            <a:ext cx="2115177" cy="1065492"/>
          </a:xfrm>
          <a:custGeom>
            <a:avLst/>
            <a:gdLst/>
            <a:ahLst/>
            <a:cxnLst/>
            <a:rect l="l" t="t" r="r" b="b"/>
            <a:pathLst>
              <a:path w="2115177" h="1065492">
                <a:moveTo>
                  <a:pt x="2115178" y="0"/>
                </a:moveTo>
                <a:lnTo>
                  <a:pt x="0" y="0"/>
                </a:lnTo>
                <a:lnTo>
                  <a:pt x="0" y="1065492"/>
                </a:lnTo>
                <a:lnTo>
                  <a:pt x="2115178" y="1065492"/>
                </a:lnTo>
                <a:lnTo>
                  <a:pt x="2115178" y="0"/>
                </a:lnTo>
                <a:close/>
              </a:path>
            </a:pathLst>
          </a:custGeom>
          <a:blipFill>
            <a:blip r:embed="rId7"/>
            <a:stretch>
              <a:fillRect r="-21017"/>
            </a:stretch>
          </a:blipFill>
        </p:spPr>
        <p:txBody>
          <a:bodyPr/>
          <a:lstStyle/>
          <a:p>
            <a:endParaRPr lang="en-US"/>
          </a:p>
        </p:txBody>
      </p:sp>
      <p:sp>
        <p:nvSpPr>
          <p:cNvPr id="13" name="Freeform 13">
            <a:extLst>
              <a:ext uri="{FF2B5EF4-FFF2-40B4-BE49-F238E27FC236}">
                <a16:creationId xmlns="" xmlns:a16="http://schemas.microsoft.com/office/drawing/2014/main" id="{A2185D93-7BB9-BDA5-A757-9223F3D05B41}"/>
              </a:ext>
            </a:extLst>
          </p:cNvPr>
          <p:cNvSpPr/>
          <p:nvPr/>
        </p:nvSpPr>
        <p:spPr>
          <a:xfrm flipH="1">
            <a:off x="-685800" y="7984083"/>
            <a:ext cx="2756024" cy="2726309"/>
          </a:xfrm>
          <a:custGeom>
            <a:avLst/>
            <a:gdLst/>
            <a:ahLst/>
            <a:cxnLst/>
            <a:rect l="l" t="t" r="r" b="b"/>
            <a:pathLst>
              <a:path w="2756024" h="2726309">
                <a:moveTo>
                  <a:pt x="2756024" y="0"/>
                </a:moveTo>
                <a:lnTo>
                  <a:pt x="0" y="0"/>
                </a:lnTo>
                <a:lnTo>
                  <a:pt x="0" y="2726309"/>
                </a:lnTo>
                <a:lnTo>
                  <a:pt x="2756024" y="2726309"/>
                </a:lnTo>
                <a:lnTo>
                  <a:pt x="2756024" y="0"/>
                </a:lnTo>
                <a:close/>
              </a:path>
            </a:pathLst>
          </a:custGeom>
          <a:blipFill>
            <a:blip r:embed="rId6"/>
            <a:stretch>
              <a:fillRect/>
            </a:stretch>
          </a:blipFill>
        </p:spPr>
        <p:txBody>
          <a:bodyPr/>
          <a:lstStyle/>
          <a:p>
            <a:endParaRPr lang="en-US"/>
          </a:p>
        </p:txBody>
      </p:sp>
      <p:pic>
        <p:nvPicPr>
          <p:cNvPr id="6" name="Picture 5" descr="A yellow sign with purple text&#10;&#10;Description automatically generated">
            <a:extLst>
              <a:ext uri="{FF2B5EF4-FFF2-40B4-BE49-F238E27FC236}">
                <a16:creationId xmlns="" xmlns:a16="http://schemas.microsoft.com/office/drawing/2014/main" id="{9715EDFF-4C41-BB18-AC2B-722AC1786A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34836"/>
            <a:ext cx="3093969" cy="1516651"/>
          </a:xfrm>
          <a:prstGeom prst="rect">
            <a:avLst/>
          </a:prstGeom>
        </p:spPr>
      </p:pic>
      <p:pic>
        <p:nvPicPr>
          <p:cNvPr id="7" name="Picture 6" descr="A group of images of people in a pool&#10;&#10;Description automatically generated">
            <a:extLst>
              <a:ext uri="{FF2B5EF4-FFF2-40B4-BE49-F238E27FC236}">
                <a16:creationId xmlns="" xmlns:a16="http://schemas.microsoft.com/office/drawing/2014/main" id="{1806F342-1FB6-37FD-7229-2C295904E11E}"/>
              </a:ext>
            </a:extLst>
          </p:cNvPr>
          <p:cNvPicPr>
            <a:picLocks noChangeAspect="1"/>
          </p:cNvPicPr>
          <p:nvPr/>
        </p:nvPicPr>
        <p:blipFill rotWithShape="1">
          <a:blip r:embed="rId9">
            <a:extLst>
              <a:ext uri="{28A0092B-C50C-407E-A947-70E740481C1C}">
                <a14:useLocalDpi xmlns:a14="http://schemas.microsoft.com/office/drawing/2010/main" val="0"/>
              </a:ext>
            </a:extLst>
          </a:blip>
          <a:srcRect l="65644" t="1124" r="4645" b="39864"/>
          <a:stretch/>
        </p:blipFill>
        <p:spPr>
          <a:xfrm>
            <a:off x="2048100" y="1748885"/>
            <a:ext cx="4943789" cy="5299615"/>
          </a:xfrm>
          <a:prstGeom prst="rect">
            <a:avLst/>
          </a:prstGeom>
        </p:spPr>
      </p:pic>
      <p:sp>
        <p:nvSpPr>
          <p:cNvPr id="11" name="Callout: Line 10">
            <a:extLst>
              <a:ext uri="{FF2B5EF4-FFF2-40B4-BE49-F238E27FC236}">
                <a16:creationId xmlns="" xmlns:a16="http://schemas.microsoft.com/office/drawing/2014/main" id="{ED2234DC-F330-BE57-71CB-9D0AAB2FD7DB}"/>
              </a:ext>
            </a:extLst>
          </p:cNvPr>
          <p:cNvSpPr/>
          <p:nvPr/>
        </p:nvSpPr>
        <p:spPr>
          <a:xfrm>
            <a:off x="7458066" y="2400300"/>
            <a:ext cx="4200534" cy="1851387"/>
          </a:xfrm>
          <a:prstGeom prst="borderCallout1">
            <a:avLst>
              <a:gd name="adj1" fmla="val 51235"/>
              <a:gd name="adj2" fmla="val 276"/>
              <a:gd name="adj3" fmla="val 96568"/>
              <a:gd name="adj4" fmla="val -29553"/>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a:solidFill>
                  <a:schemeClr val="tx1"/>
                </a:solidFill>
              </a:rPr>
              <a:t>Lội xuống nước đùa nghịch.</a:t>
            </a:r>
            <a:endParaRPr lang="en-US" sz="3200">
              <a:solidFill>
                <a:schemeClr val="tx1"/>
              </a:solidFill>
            </a:endParaRPr>
          </a:p>
        </p:txBody>
      </p:sp>
      <p:pic>
        <p:nvPicPr>
          <p:cNvPr id="9" name="Picture 8" descr="A yellow face with blue eyes and a sad expression&#10;&#10;Description automatically generated">
            <a:extLst>
              <a:ext uri="{FF2B5EF4-FFF2-40B4-BE49-F238E27FC236}">
                <a16:creationId xmlns="" xmlns:a16="http://schemas.microsoft.com/office/drawing/2014/main" id="{1004FAAB-F3D0-450D-2532-527F29BE2B4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55566" y="4898654"/>
            <a:ext cx="5495925" cy="4124325"/>
          </a:xfrm>
          <a:prstGeom prst="rect">
            <a:avLst/>
          </a:prstGeom>
        </p:spPr>
      </p:pic>
    </p:spTree>
    <p:custDataLst>
      <p:tags r:id="rId1"/>
    </p:custDataLst>
    <p:extLst>
      <p:ext uri="{BB962C8B-B14F-4D97-AF65-F5344CB8AC3E}">
        <p14:creationId xmlns:p14="http://schemas.microsoft.com/office/powerpoint/2010/main" val="264631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9C2ACC01-B8DB-0274-FDCB-06CB300EEAAF}"/>
            </a:ext>
          </a:extLst>
        </p:cNvPr>
        <p:cNvGrpSpPr/>
        <p:nvPr/>
      </p:nvGrpSpPr>
      <p:grpSpPr>
        <a:xfrm>
          <a:off x="0" y="0"/>
          <a:ext cx="0" cy="0"/>
          <a:chOff x="0" y="0"/>
          <a:chExt cx="0" cy="0"/>
        </a:xfrm>
      </p:grpSpPr>
      <p:sp>
        <p:nvSpPr>
          <p:cNvPr id="2" name="Freeform 2">
            <a:extLst>
              <a:ext uri="{FF2B5EF4-FFF2-40B4-BE49-F238E27FC236}">
                <a16:creationId xmlns="" xmlns:a16="http://schemas.microsoft.com/office/drawing/2014/main" id="{2BFC3CF0-2F17-CF79-B063-EF0D334CA055}"/>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l="-7878" t="-45589" r="-4239" b="-136136"/>
            </a:stretch>
          </a:blipFill>
        </p:spPr>
        <p:txBody>
          <a:bodyPr/>
          <a:lstStyle/>
          <a:p>
            <a:endParaRPr lang="en-US"/>
          </a:p>
        </p:txBody>
      </p:sp>
      <p:grpSp>
        <p:nvGrpSpPr>
          <p:cNvPr id="3" name="Group 3">
            <a:extLst>
              <a:ext uri="{FF2B5EF4-FFF2-40B4-BE49-F238E27FC236}">
                <a16:creationId xmlns="" xmlns:a16="http://schemas.microsoft.com/office/drawing/2014/main" id="{0721293E-A769-2E05-B58D-E557C55FDD97}"/>
              </a:ext>
            </a:extLst>
          </p:cNvPr>
          <p:cNvGrpSpPr/>
          <p:nvPr/>
        </p:nvGrpSpPr>
        <p:grpSpPr>
          <a:xfrm>
            <a:off x="228600" y="312420"/>
            <a:ext cx="17649370" cy="9489104"/>
            <a:chOff x="0" y="0"/>
            <a:chExt cx="4370177" cy="2283597"/>
          </a:xfrm>
        </p:grpSpPr>
        <p:sp>
          <p:nvSpPr>
            <p:cNvPr id="4" name="Freeform 4">
              <a:extLst>
                <a:ext uri="{FF2B5EF4-FFF2-40B4-BE49-F238E27FC236}">
                  <a16:creationId xmlns="" xmlns:a16="http://schemas.microsoft.com/office/drawing/2014/main" id="{F71E6127-1A3E-4FB0-B95D-E16F5A1E714E}"/>
                </a:ext>
              </a:extLst>
            </p:cNvPr>
            <p:cNvSpPr/>
            <p:nvPr/>
          </p:nvSpPr>
          <p:spPr>
            <a:xfrm>
              <a:off x="0" y="0"/>
              <a:ext cx="4370177" cy="2283597"/>
            </a:xfrm>
            <a:custGeom>
              <a:avLst/>
              <a:gdLst/>
              <a:ahLst/>
              <a:cxnLst/>
              <a:rect l="l" t="t" r="r" b="b"/>
              <a:pathLst>
                <a:path w="4370177" h="2283597">
                  <a:moveTo>
                    <a:pt x="23795" y="0"/>
                  </a:moveTo>
                  <a:lnTo>
                    <a:pt x="4346381" y="0"/>
                  </a:lnTo>
                  <a:cubicBezTo>
                    <a:pt x="4352692" y="0"/>
                    <a:pt x="4358745" y="2507"/>
                    <a:pt x="4363207" y="6970"/>
                  </a:cubicBezTo>
                  <a:cubicBezTo>
                    <a:pt x="4367670" y="11432"/>
                    <a:pt x="4370177" y="17484"/>
                    <a:pt x="4370177" y="23795"/>
                  </a:cubicBezTo>
                  <a:lnTo>
                    <a:pt x="4370177" y="2259802"/>
                  </a:lnTo>
                  <a:cubicBezTo>
                    <a:pt x="4370177" y="2266113"/>
                    <a:pt x="4367670" y="2272165"/>
                    <a:pt x="4363207" y="2276628"/>
                  </a:cubicBezTo>
                  <a:cubicBezTo>
                    <a:pt x="4358745" y="2281090"/>
                    <a:pt x="4352692" y="2283597"/>
                    <a:pt x="4346381" y="2283597"/>
                  </a:cubicBezTo>
                  <a:lnTo>
                    <a:pt x="23795" y="2283597"/>
                  </a:lnTo>
                  <a:cubicBezTo>
                    <a:pt x="17484" y="2283597"/>
                    <a:pt x="11432" y="2281090"/>
                    <a:pt x="6970" y="2276628"/>
                  </a:cubicBezTo>
                  <a:cubicBezTo>
                    <a:pt x="2507" y="2272165"/>
                    <a:pt x="0" y="2266113"/>
                    <a:pt x="0" y="2259802"/>
                  </a:cubicBezTo>
                  <a:lnTo>
                    <a:pt x="0" y="23795"/>
                  </a:lnTo>
                  <a:cubicBezTo>
                    <a:pt x="0" y="17484"/>
                    <a:pt x="2507" y="11432"/>
                    <a:pt x="6970" y="6970"/>
                  </a:cubicBezTo>
                  <a:cubicBezTo>
                    <a:pt x="11432" y="2507"/>
                    <a:pt x="17484" y="0"/>
                    <a:pt x="23795" y="0"/>
                  </a:cubicBezTo>
                  <a:close/>
                </a:path>
              </a:pathLst>
            </a:custGeom>
            <a:solidFill>
              <a:srgbClr val="FAFAF8">
                <a:alpha val="80000"/>
              </a:srgbClr>
            </a:solidFill>
          </p:spPr>
          <p:txBody>
            <a:bodyPr/>
            <a:lstStyle/>
            <a:p>
              <a:endParaRPr lang="en-US"/>
            </a:p>
          </p:txBody>
        </p:sp>
        <p:sp>
          <p:nvSpPr>
            <p:cNvPr id="5" name="TextBox 5">
              <a:extLst>
                <a:ext uri="{FF2B5EF4-FFF2-40B4-BE49-F238E27FC236}">
                  <a16:creationId xmlns="" xmlns:a16="http://schemas.microsoft.com/office/drawing/2014/main" id="{25CB91C5-F19F-F145-3B04-0E645151FABD}"/>
                </a:ext>
              </a:extLst>
            </p:cNvPr>
            <p:cNvSpPr txBox="1"/>
            <p:nvPr/>
          </p:nvSpPr>
          <p:spPr>
            <a:xfrm>
              <a:off x="0" y="-76200"/>
              <a:ext cx="4370177" cy="2359797"/>
            </a:xfrm>
            <a:prstGeom prst="rect">
              <a:avLst/>
            </a:prstGeom>
          </p:spPr>
          <p:txBody>
            <a:bodyPr lIns="50800" tIns="50800" rIns="50800" bIns="50800" rtlCol="0" anchor="ctr"/>
            <a:lstStyle/>
            <a:p>
              <a:pPr algn="ctr">
                <a:lnSpc>
                  <a:spcPts val="2659"/>
                </a:lnSpc>
              </a:pPr>
              <a:endParaRPr/>
            </a:p>
          </p:txBody>
        </p:sp>
      </p:grpSp>
      <p:sp>
        <p:nvSpPr>
          <p:cNvPr id="12" name="Freeform 12">
            <a:extLst>
              <a:ext uri="{FF2B5EF4-FFF2-40B4-BE49-F238E27FC236}">
                <a16:creationId xmlns="" xmlns:a16="http://schemas.microsoft.com/office/drawing/2014/main" id="{C3D46068-22CD-75DA-247A-245BF963A4B6}"/>
              </a:ext>
            </a:extLst>
          </p:cNvPr>
          <p:cNvSpPr/>
          <p:nvPr/>
        </p:nvSpPr>
        <p:spPr>
          <a:xfrm>
            <a:off x="16295568" y="214560"/>
            <a:ext cx="3454811" cy="3417562"/>
          </a:xfrm>
          <a:custGeom>
            <a:avLst/>
            <a:gdLst/>
            <a:ahLst/>
            <a:cxnLst/>
            <a:rect l="l" t="t" r="r" b="b"/>
            <a:pathLst>
              <a:path w="3454811" h="3417562">
                <a:moveTo>
                  <a:pt x="0" y="0"/>
                </a:moveTo>
                <a:lnTo>
                  <a:pt x="3454810" y="0"/>
                </a:lnTo>
                <a:lnTo>
                  <a:pt x="3454810" y="3417562"/>
                </a:lnTo>
                <a:lnTo>
                  <a:pt x="0" y="3417562"/>
                </a:lnTo>
                <a:lnTo>
                  <a:pt x="0" y="0"/>
                </a:lnTo>
                <a:close/>
              </a:path>
            </a:pathLst>
          </a:custGeom>
          <a:blipFill>
            <a:blip r:embed="rId6"/>
            <a:stretch>
              <a:fillRect/>
            </a:stretch>
          </a:blipFill>
        </p:spPr>
        <p:txBody>
          <a:bodyPr/>
          <a:lstStyle/>
          <a:p>
            <a:endParaRPr lang="en-US"/>
          </a:p>
        </p:txBody>
      </p:sp>
      <p:sp>
        <p:nvSpPr>
          <p:cNvPr id="14" name="Freeform 14">
            <a:extLst>
              <a:ext uri="{FF2B5EF4-FFF2-40B4-BE49-F238E27FC236}">
                <a16:creationId xmlns="" xmlns:a16="http://schemas.microsoft.com/office/drawing/2014/main" id="{16F6520A-2D2E-4D90-2D49-8DCB16169D80}"/>
              </a:ext>
            </a:extLst>
          </p:cNvPr>
          <p:cNvSpPr/>
          <p:nvPr/>
        </p:nvSpPr>
        <p:spPr>
          <a:xfrm>
            <a:off x="-184344" y="1748886"/>
            <a:ext cx="2406968" cy="1212478"/>
          </a:xfrm>
          <a:custGeom>
            <a:avLst/>
            <a:gdLst/>
            <a:ahLst/>
            <a:cxnLst/>
            <a:rect l="l" t="t" r="r" b="b"/>
            <a:pathLst>
              <a:path w="2406968" h="1212478">
                <a:moveTo>
                  <a:pt x="0" y="0"/>
                </a:moveTo>
                <a:lnTo>
                  <a:pt x="2406968" y="0"/>
                </a:lnTo>
                <a:lnTo>
                  <a:pt x="2406968" y="1212477"/>
                </a:lnTo>
                <a:lnTo>
                  <a:pt x="0" y="1212477"/>
                </a:lnTo>
                <a:lnTo>
                  <a:pt x="0" y="0"/>
                </a:lnTo>
                <a:close/>
              </a:path>
            </a:pathLst>
          </a:custGeom>
          <a:blipFill>
            <a:blip r:embed="rId7"/>
            <a:stretch>
              <a:fillRect r="-21017"/>
            </a:stretch>
          </a:blipFill>
        </p:spPr>
        <p:txBody>
          <a:bodyPr/>
          <a:lstStyle/>
          <a:p>
            <a:endParaRPr lang="en-US"/>
          </a:p>
        </p:txBody>
      </p:sp>
      <p:sp>
        <p:nvSpPr>
          <p:cNvPr id="15" name="Freeform 15">
            <a:extLst>
              <a:ext uri="{FF2B5EF4-FFF2-40B4-BE49-F238E27FC236}">
                <a16:creationId xmlns="" xmlns:a16="http://schemas.microsoft.com/office/drawing/2014/main" id="{E08AA9A9-2749-88B7-BA4A-47D665D59EE6}"/>
              </a:ext>
            </a:extLst>
          </p:cNvPr>
          <p:cNvSpPr/>
          <p:nvPr/>
        </p:nvSpPr>
        <p:spPr>
          <a:xfrm flipH="1">
            <a:off x="16357167" y="8814492"/>
            <a:ext cx="2115177" cy="1065492"/>
          </a:xfrm>
          <a:custGeom>
            <a:avLst/>
            <a:gdLst/>
            <a:ahLst/>
            <a:cxnLst/>
            <a:rect l="l" t="t" r="r" b="b"/>
            <a:pathLst>
              <a:path w="2115177" h="1065492">
                <a:moveTo>
                  <a:pt x="2115178" y="0"/>
                </a:moveTo>
                <a:lnTo>
                  <a:pt x="0" y="0"/>
                </a:lnTo>
                <a:lnTo>
                  <a:pt x="0" y="1065492"/>
                </a:lnTo>
                <a:lnTo>
                  <a:pt x="2115178" y="1065492"/>
                </a:lnTo>
                <a:lnTo>
                  <a:pt x="2115178" y="0"/>
                </a:lnTo>
                <a:close/>
              </a:path>
            </a:pathLst>
          </a:custGeom>
          <a:blipFill>
            <a:blip r:embed="rId7"/>
            <a:stretch>
              <a:fillRect r="-21017"/>
            </a:stretch>
          </a:blipFill>
        </p:spPr>
        <p:txBody>
          <a:bodyPr/>
          <a:lstStyle/>
          <a:p>
            <a:endParaRPr lang="en-US"/>
          </a:p>
        </p:txBody>
      </p:sp>
      <p:sp>
        <p:nvSpPr>
          <p:cNvPr id="13" name="Freeform 13">
            <a:extLst>
              <a:ext uri="{FF2B5EF4-FFF2-40B4-BE49-F238E27FC236}">
                <a16:creationId xmlns="" xmlns:a16="http://schemas.microsoft.com/office/drawing/2014/main" id="{A2185D93-7BB9-BDA5-A757-9223F3D05B41}"/>
              </a:ext>
            </a:extLst>
          </p:cNvPr>
          <p:cNvSpPr/>
          <p:nvPr/>
        </p:nvSpPr>
        <p:spPr>
          <a:xfrm flipH="1">
            <a:off x="-685800" y="7984083"/>
            <a:ext cx="2756024" cy="2726309"/>
          </a:xfrm>
          <a:custGeom>
            <a:avLst/>
            <a:gdLst/>
            <a:ahLst/>
            <a:cxnLst/>
            <a:rect l="l" t="t" r="r" b="b"/>
            <a:pathLst>
              <a:path w="2756024" h="2726309">
                <a:moveTo>
                  <a:pt x="2756024" y="0"/>
                </a:moveTo>
                <a:lnTo>
                  <a:pt x="0" y="0"/>
                </a:lnTo>
                <a:lnTo>
                  <a:pt x="0" y="2726309"/>
                </a:lnTo>
                <a:lnTo>
                  <a:pt x="2756024" y="2726309"/>
                </a:lnTo>
                <a:lnTo>
                  <a:pt x="2756024" y="0"/>
                </a:lnTo>
                <a:close/>
              </a:path>
            </a:pathLst>
          </a:custGeom>
          <a:blipFill>
            <a:blip r:embed="rId6"/>
            <a:stretch>
              <a:fillRect/>
            </a:stretch>
          </a:blipFill>
        </p:spPr>
        <p:txBody>
          <a:bodyPr/>
          <a:lstStyle/>
          <a:p>
            <a:endParaRPr lang="en-US"/>
          </a:p>
        </p:txBody>
      </p:sp>
      <p:pic>
        <p:nvPicPr>
          <p:cNvPr id="6" name="Picture 5" descr="A yellow sign with purple text&#10;&#10;Description automatically generated">
            <a:extLst>
              <a:ext uri="{FF2B5EF4-FFF2-40B4-BE49-F238E27FC236}">
                <a16:creationId xmlns="" xmlns:a16="http://schemas.microsoft.com/office/drawing/2014/main" id="{9715EDFF-4C41-BB18-AC2B-722AC1786A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34836"/>
            <a:ext cx="3093969" cy="1516651"/>
          </a:xfrm>
          <a:prstGeom prst="rect">
            <a:avLst/>
          </a:prstGeom>
        </p:spPr>
      </p:pic>
      <p:sp>
        <p:nvSpPr>
          <p:cNvPr id="11" name="Callout: Line 10">
            <a:extLst>
              <a:ext uri="{FF2B5EF4-FFF2-40B4-BE49-F238E27FC236}">
                <a16:creationId xmlns="" xmlns:a16="http://schemas.microsoft.com/office/drawing/2014/main" id="{ED2234DC-F330-BE57-71CB-9D0AAB2FD7DB}"/>
              </a:ext>
            </a:extLst>
          </p:cNvPr>
          <p:cNvSpPr/>
          <p:nvPr/>
        </p:nvSpPr>
        <p:spPr>
          <a:xfrm>
            <a:off x="6974708" y="2451402"/>
            <a:ext cx="4455292" cy="1851387"/>
          </a:xfrm>
          <a:prstGeom prst="borderCallout1">
            <a:avLst>
              <a:gd name="adj1" fmla="val 51235"/>
              <a:gd name="adj2" fmla="val 276"/>
              <a:gd name="adj3" fmla="val 96568"/>
              <a:gd name="adj4" fmla="val -29553"/>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a:solidFill>
                  <a:schemeClr val="tx1"/>
                </a:solidFill>
              </a:rPr>
              <a:t>Ném phao xuống nước để cứu người bị đuối nước.</a:t>
            </a:r>
            <a:endParaRPr lang="en-US" sz="3200">
              <a:solidFill>
                <a:schemeClr val="tx1"/>
              </a:solidFill>
            </a:endParaRPr>
          </a:p>
        </p:txBody>
      </p:sp>
      <p:pic>
        <p:nvPicPr>
          <p:cNvPr id="17" name="Picture 16" descr="A yellow smiley face with two thumbs up&#10;&#10;Description automatically generated">
            <a:extLst>
              <a:ext uri="{FF2B5EF4-FFF2-40B4-BE49-F238E27FC236}">
                <a16:creationId xmlns="" xmlns:a16="http://schemas.microsoft.com/office/drawing/2014/main" id="{7D0DD8DB-72F2-BCC5-6812-9B4F629E3F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65575" y="5295900"/>
            <a:ext cx="5191125" cy="4362450"/>
          </a:xfrm>
          <a:prstGeom prst="rect">
            <a:avLst/>
          </a:prstGeom>
        </p:spPr>
      </p:pic>
      <p:pic>
        <p:nvPicPr>
          <p:cNvPr id="7" name="Picture 6" descr="A screenshot of a game&#10;&#10;Description automatically generated">
            <a:extLst>
              <a:ext uri="{FF2B5EF4-FFF2-40B4-BE49-F238E27FC236}">
                <a16:creationId xmlns="" xmlns:a16="http://schemas.microsoft.com/office/drawing/2014/main" id="{A1B725FE-0748-40D3-EA7C-983A2B5366E2}"/>
              </a:ext>
            </a:extLst>
          </p:cNvPr>
          <p:cNvPicPr>
            <a:picLocks noChangeAspect="1"/>
          </p:cNvPicPr>
          <p:nvPr/>
        </p:nvPicPr>
        <p:blipFill rotWithShape="1">
          <a:blip r:embed="rId10">
            <a:extLst>
              <a:ext uri="{28A0092B-C50C-407E-A947-70E740481C1C}">
                <a14:useLocalDpi xmlns:a14="http://schemas.microsoft.com/office/drawing/2010/main" val="0"/>
              </a:ext>
            </a:extLst>
          </a:blip>
          <a:srcRect l="17711" t="36878" r="49544"/>
          <a:stretch/>
        </p:blipFill>
        <p:spPr>
          <a:xfrm>
            <a:off x="1270629" y="1356005"/>
            <a:ext cx="5018279" cy="5220942"/>
          </a:xfrm>
          <a:prstGeom prst="rect">
            <a:avLst/>
          </a:prstGeom>
        </p:spPr>
      </p:pic>
    </p:spTree>
    <p:custDataLst>
      <p:tags r:id="rId1"/>
    </p:custDataLst>
    <p:extLst>
      <p:ext uri="{BB962C8B-B14F-4D97-AF65-F5344CB8AC3E}">
        <p14:creationId xmlns:p14="http://schemas.microsoft.com/office/powerpoint/2010/main" val="190292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9C2ACC01-B8DB-0274-FDCB-06CB300EEAAF}"/>
            </a:ext>
          </a:extLst>
        </p:cNvPr>
        <p:cNvGrpSpPr/>
        <p:nvPr/>
      </p:nvGrpSpPr>
      <p:grpSpPr>
        <a:xfrm>
          <a:off x="0" y="0"/>
          <a:ext cx="0" cy="0"/>
          <a:chOff x="0" y="0"/>
          <a:chExt cx="0" cy="0"/>
        </a:xfrm>
      </p:grpSpPr>
      <p:sp>
        <p:nvSpPr>
          <p:cNvPr id="2" name="Freeform 2">
            <a:extLst>
              <a:ext uri="{FF2B5EF4-FFF2-40B4-BE49-F238E27FC236}">
                <a16:creationId xmlns="" xmlns:a16="http://schemas.microsoft.com/office/drawing/2014/main" id="{2BFC3CF0-2F17-CF79-B063-EF0D334CA055}"/>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l="-7878" t="-45589" r="-4239" b="-136136"/>
            </a:stretch>
          </a:blipFill>
        </p:spPr>
        <p:txBody>
          <a:bodyPr/>
          <a:lstStyle/>
          <a:p>
            <a:endParaRPr lang="en-US"/>
          </a:p>
        </p:txBody>
      </p:sp>
      <p:grpSp>
        <p:nvGrpSpPr>
          <p:cNvPr id="3" name="Group 3">
            <a:extLst>
              <a:ext uri="{FF2B5EF4-FFF2-40B4-BE49-F238E27FC236}">
                <a16:creationId xmlns="" xmlns:a16="http://schemas.microsoft.com/office/drawing/2014/main" id="{0721293E-A769-2E05-B58D-E557C55FDD97}"/>
              </a:ext>
            </a:extLst>
          </p:cNvPr>
          <p:cNvGrpSpPr/>
          <p:nvPr/>
        </p:nvGrpSpPr>
        <p:grpSpPr>
          <a:xfrm>
            <a:off x="228600" y="312420"/>
            <a:ext cx="17649370" cy="9489104"/>
            <a:chOff x="0" y="0"/>
            <a:chExt cx="4370177" cy="2283597"/>
          </a:xfrm>
        </p:grpSpPr>
        <p:sp>
          <p:nvSpPr>
            <p:cNvPr id="4" name="Freeform 4">
              <a:extLst>
                <a:ext uri="{FF2B5EF4-FFF2-40B4-BE49-F238E27FC236}">
                  <a16:creationId xmlns="" xmlns:a16="http://schemas.microsoft.com/office/drawing/2014/main" id="{F71E6127-1A3E-4FB0-B95D-E16F5A1E714E}"/>
                </a:ext>
              </a:extLst>
            </p:cNvPr>
            <p:cNvSpPr/>
            <p:nvPr/>
          </p:nvSpPr>
          <p:spPr>
            <a:xfrm>
              <a:off x="0" y="0"/>
              <a:ext cx="4370177" cy="2283597"/>
            </a:xfrm>
            <a:custGeom>
              <a:avLst/>
              <a:gdLst/>
              <a:ahLst/>
              <a:cxnLst/>
              <a:rect l="l" t="t" r="r" b="b"/>
              <a:pathLst>
                <a:path w="4370177" h="2283597">
                  <a:moveTo>
                    <a:pt x="23795" y="0"/>
                  </a:moveTo>
                  <a:lnTo>
                    <a:pt x="4346381" y="0"/>
                  </a:lnTo>
                  <a:cubicBezTo>
                    <a:pt x="4352692" y="0"/>
                    <a:pt x="4358745" y="2507"/>
                    <a:pt x="4363207" y="6970"/>
                  </a:cubicBezTo>
                  <a:cubicBezTo>
                    <a:pt x="4367670" y="11432"/>
                    <a:pt x="4370177" y="17484"/>
                    <a:pt x="4370177" y="23795"/>
                  </a:cubicBezTo>
                  <a:lnTo>
                    <a:pt x="4370177" y="2259802"/>
                  </a:lnTo>
                  <a:cubicBezTo>
                    <a:pt x="4370177" y="2266113"/>
                    <a:pt x="4367670" y="2272165"/>
                    <a:pt x="4363207" y="2276628"/>
                  </a:cubicBezTo>
                  <a:cubicBezTo>
                    <a:pt x="4358745" y="2281090"/>
                    <a:pt x="4352692" y="2283597"/>
                    <a:pt x="4346381" y="2283597"/>
                  </a:cubicBezTo>
                  <a:lnTo>
                    <a:pt x="23795" y="2283597"/>
                  </a:lnTo>
                  <a:cubicBezTo>
                    <a:pt x="17484" y="2283597"/>
                    <a:pt x="11432" y="2281090"/>
                    <a:pt x="6970" y="2276628"/>
                  </a:cubicBezTo>
                  <a:cubicBezTo>
                    <a:pt x="2507" y="2272165"/>
                    <a:pt x="0" y="2266113"/>
                    <a:pt x="0" y="2259802"/>
                  </a:cubicBezTo>
                  <a:lnTo>
                    <a:pt x="0" y="23795"/>
                  </a:lnTo>
                  <a:cubicBezTo>
                    <a:pt x="0" y="17484"/>
                    <a:pt x="2507" y="11432"/>
                    <a:pt x="6970" y="6970"/>
                  </a:cubicBezTo>
                  <a:cubicBezTo>
                    <a:pt x="11432" y="2507"/>
                    <a:pt x="17484" y="0"/>
                    <a:pt x="23795" y="0"/>
                  </a:cubicBezTo>
                  <a:close/>
                </a:path>
              </a:pathLst>
            </a:custGeom>
            <a:solidFill>
              <a:srgbClr val="FAFAF8">
                <a:alpha val="80000"/>
              </a:srgbClr>
            </a:solidFill>
          </p:spPr>
          <p:txBody>
            <a:bodyPr/>
            <a:lstStyle/>
            <a:p>
              <a:endParaRPr lang="en-US"/>
            </a:p>
          </p:txBody>
        </p:sp>
        <p:sp>
          <p:nvSpPr>
            <p:cNvPr id="5" name="TextBox 5">
              <a:extLst>
                <a:ext uri="{FF2B5EF4-FFF2-40B4-BE49-F238E27FC236}">
                  <a16:creationId xmlns="" xmlns:a16="http://schemas.microsoft.com/office/drawing/2014/main" id="{25CB91C5-F19F-F145-3B04-0E645151FABD}"/>
                </a:ext>
              </a:extLst>
            </p:cNvPr>
            <p:cNvSpPr txBox="1"/>
            <p:nvPr/>
          </p:nvSpPr>
          <p:spPr>
            <a:xfrm>
              <a:off x="0" y="-76200"/>
              <a:ext cx="4370177" cy="2359797"/>
            </a:xfrm>
            <a:prstGeom prst="rect">
              <a:avLst/>
            </a:prstGeom>
          </p:spPr>
          <p:txBody>
            <a:bodyPr lIns="50800" tIns="50800" rIns="50800" bIns="50800" rtlCol="0" anchor="ctr"/>
            <a:lstStyle/>
            <a:p>
              <a:pPr algn="ctr">
                <a:lnSpc>
                  <a:spcPts val="2659"/>
                </a:lnSpc>
              </a:pPr>
              <a:endParaRPr/>
            </a:p>
          </p:txBody>
        </p:sp>
      </p:grpSp>
      <p:sp>
        <p:nvSpPr>
          <p:cNvPr id="12" name="Freeform 12">
            <a:extLst>
              <a:ext uri="{FF2B5EF4-FFF2-40B4-BE49-F238E27FC236}">
                <a16:creationId xmlns="" xmlns:a16="http://schemas.microsoft.com/office/drawing/2014/main" id="{C3D46068-22CD-75DA-247A-245BF963A4B6}"/>
              </a:ext>
            </a:extLst>
          </p:cNvPr>
          <p:cNvSpPr/>
          <p:nvPr/>
        </p:nvSpPr>
        <p:spPr>
          <a:xfrm>
            <a:off x="16295568" y="214560"/>
            <a:ext cx="3454811" cy="3417562"/>
          </a:xfrm>
          <a:custGeom>
            <a:avLst/>
            <a:gdLst/>
            <a:ahLst/>
            <a:cxnLst/>
            <a:rect l="l" t="t" r="r" b="b"/>
            <a:pathLst>
              <a:path w="3454811" h="3417562">
                <a:moveTo>
                  <a:pt x="0" y="0"/>
                </a:moveTo>
                <a:lnTo>
                  <a:pt x="3454810" y="0"/>
                </a:lnTo>
                <a:lnTo>
                  <a:pt x="3454810" y="3417562"/>
                </a:lnTo>
                <a:lnTo>
                  <a:pt x="0" y="3417562"/>
                </a:lnTo>
                <a:lnTo>
                  <a:pt x="0" y="0"/>
                </a:lnTo>
                <a:close/>
              </a:path>
            </a:pathLst>
          </a:custGeom>
          <a:blipFill>
            <a:blip r:embed="rId6"/>
            <a:stretch>
              <a:fillRect/>
            </a:stretch>
          </a:blipFill>
        </p:spPr>
        <p:txBody>
          <a:bodyPr/>
          <a:lstStyle/>
          <a:p>
            <a:endParaRPr lang="en-US"/>
          </a:p>
        </p:txBody>
      </p:sp>
      <p:sp>
        <p:nvSpPr>
          <p:cNvPr id="14" name="Freeform 14">
            <a:extLst>
              <a:ext uri="{FF2B5EF4-FFF2-40B4-BE49-F238E27FC236}">
                <a16:creationId xmlns="" xmlns:a16="http://schemas.microsoft.com/office/drawing/2014/main" id="{16F6520A-2D2E-4D90-2D49-8DCB16169D80}"/>
              </a:ext>
            </a:extLst>
          </p:cNvPr>
          <p:cNvSpPr/>
          <p:nvPr/>
        </p:nvSpPr>
        <p:spPr>
          <a:xfrm>
            <a:off x="-184344" y="1748886"/>
            <a:ext cx="2406968" cy="1212478"/>
          </a:xfrm>
          <a:custGeom>
            <a:avLst/>
            <a:gdLst/>
            <a:ahLst/>
            <a:cxnLst/>
            <a:rect l="l" t="t" r="r" b="b"/>
            <a:pathLst>
              <a:path w="2406968" h="1212478">
                <a:moveTo>
                  <a:pt x="0" y="0"/>
                </a:moveTo>
                <a:lnTo>
                  <a:pt x="2406968" y="0"/>
                </a:lnTo>
                <a:lnTo>
                  <a:pt x="2406968" y="1212477"/>
                </a:lnTo>
                <a:lnTo>
                  <a:pt x="0" y="1212477"/>
                </a:lnTo>
                <a:lnTo>
                  <a:pt x="0" y="0"/>
                </a:lnTo>
                <a:close/>
              </a:path>
            </a:pathLst>
          </a:custGeom>
          <a:blipFill>
            <a:blip r:embed="rId7"/>
            <a:stretch>
              <a:fillRect r="-21017"/>
            </a:stretch>
          </a:blipFill>
        </p:spPr>
        <p:txBody>
          <a:bodyPr/>
          <a:lstStyle/>
          <a:p>
            <a:endParaRPr lang="en-US"/>
          </a:p>
        </p:txBody>
      </p:sp>
      <p:sp>
        <p:nvSpPr>
          <p:cNvPr id="15" name="Freeform 15">
            <a:extLst>
              <a:ext uri="{FF2B5EF4-FFF2-40B4-BE49-F238E27FC236}">
                <a16:creationId xmlns="" xmlns:a16="http://schemas.microsoft.com/office/drawing/2014/main" id="{E08AA9A9-2749-88B7-BA4A-47D665D59EE6}"/>
              </a:ext>
            </a:extLst>
          </p:cNvPr>
          <p:cNvSpPr/>
          <p:nvPr/>
        </p:nvSpPr>
        <p:spPr>
          <a:xfrm flipH="1">
            <a:off x="16357167" y="8814492"/>
            <a:ext cx="2115177" cy="1065492"/>
          </a:xfrm>
          <a:custGeom>
            <a:avLst/>
            <a:gdLst/>
            <a:ahLst/>
            <a:cxnLst/>
            <a:rect l="l" t="t" r="r" b="b"/>
            <a:pathLst>
              <a:path w="2115177" h="1065492">
                <a:moveTo>
                  <a:pt x="2115178" y="0"/>
                </a:moveTo>
                <a:lnTo>
                  <a:pt x="0" y="0"/>
                </a:lnTo>
                <a:lnTo>
                  <a:pt x="0" y="1065492"/>
                </a:lnTo>
                <a:lnTo>
                  <a:pt x="2115178" y="1065492"/>
                </a:lnTo>
                <a:lnTo>
                  <a:pt x="2115178" y="0"/>
                </a:lnTo>
                <a:close/>
              </a:path>
            </a:pathLst>
          </a:custGeom>
          <a:blipFill>
            <a:blip r:embed="rId7"/>
            <a:stretch>
              <a:fillRect r="-21017"/>
            </a:stretch>
          </a:blipFill>
        </p:spPr>
        <p:txBody>
          <a:bodyPr/>
          <a:lstStyle/>
          <a:p>
            <a:endParaRPr lang="en-US"/>
          </a:p>
        </p:txBody>
      </p:sp>
      <p:sp>
        <p:nvSpPr>
          <p:cNvPr id="13" name="Freeform 13">
            <a:extLst>
              <a:ext uri="{FF2B5EF4-FFF2-40B4-BE49-F238E27FC236}">
                <a16:creationId xmlns="" xmlns:a16="http://schemas.microsoft.com/office/drawing/2014/main" id="{A2185D93-7BB9-BDA5-A757-9223F3D05B41}"/>
              </a:ext>
            </a:extLst>
          </p:cNvPr>
          <p:cNvSpPr/>
          <p:nvPr/>
        </p:nvSpPr>
        <p:spPr>
          <a:xfrm flipH="1">
            <a:off x="-685800" y="7984083"/>
            <a:ext cx="2756024" cy="2726309"/>
          </a:xfrm>
          <a:custGeom>
            <a:avLst/>
            <a:gdLst/>
            <a:ahLst/>
            <a:cxnLst/>
            <a:rect l="l" t="t" r="r" b="b"/>
            <a:pathLst>
              <a:path w="2756024" h="2726309">
                <a:moveTo>
                  <a:pt x="2756024" y="0"/>
                </a:moveTo>
                <a:lnTo>
                  <a:pt x="0" y="0"/>
                </a:lnTo>
                <a:lnTo>
                  <a:pt x="0" y="2726309"/>
                </a:lnTo>
                <a:lnTo>
                  <a:pt x="2756024" y="2726309"/>
                </a:lnTo>
                <a:lnTo>
                  <a:pt x="2756024" y="0"/>
                </a:lnTo>
                <a:close/>
              </a:path>
            </a:pathLst>
          </a:custGeom>
          <a:blipFill>
            <a:blip r:embed="rId6"/>
            <a:stretch>
              <a:fillRect/>
            </a:stretch>
          </a:blipFill>
        </p:spPr>
        <p:txBody>
          <a:bodyPr/>
          <a:lstStyle/>
          <a:p>
            <a:endParaRPr lang="en-US"/>
          </a:p>
        </p:txBody>
      </p:sp>
      <p:pic>
        <p:nvPicPr>
          <p:cNvPr id="6" name="Picture 5" descr="A yellow sign with purple text&#10;&#10;Description automatically generated">
            <a:extLst>
              <a:ext uri="{FF2B5EF4-FFF2-40B4-BE49-F238E27FC236}">
                <a16:creationId xmlns="" xmlns:a16="http://schemas.microsoft.com/office/drawing/2014/main" id="{9715EDFF-4C41-BB18-AC2B-722AC1786A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34836"/>
            <a:ext cx="3093969" cy="1516651"/>
          </a:xfrm>
          <a:prstGeom prst="rect">
            <a:avLst/>
          </a:prstGeom>
        </p:spPr>
      </p:pic>
      <p:sp>
        <p:nvSpPr>
          <p:cNvPr id="11" name="Callout: Line 10">
            <a:extLst>
              <a:ext uri="{FF2B5EF4-FFF2-40B4-BE49-F238E27FC236}">
                <a16:creationId xmlns="" xmlns:a16="http://schemas.microsoft.com/office/drawing/2014/main" id="{ED2234DC-F330-BE57-71CB-9D0AAB2FD7DB}"/>
              </a:ext>
            </a:extLst>
          </p:cNvPr>
          <p:cNvSpPr/>
          <p:nvPr/>
        </p:nvSpPr>
        <p:spPr>
          <a:xfrm>
            <a:off x="7724580" y="2706428"/>
            <a:ext cx="4924619" cy="1851387"/>
          </a:xfrm>
          <a:prstGeom prst="borderCallout1">
            <a:avLst>
              <a:gd name="adj1" fmla="val 51235"/>
              <a:gd name="adj2" fmla="val 276"/>
              <a:gd name="adj3" fmla="val 96568"/>
              <a:gd name="adj4" fmla="val -29553"/>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a:solidFill>
                  <a:schemeClr val="tx1"/>
                </a:solidFill>
              </a:rPr>
              <a:t>Chơi đùa sát bờ ao</a:t>
            </a:r>
            <a:endParaRPr lang="en-US" sz="3200">
              <a:solidFill>
                <a:schemeClr val="tx1"/>
              </a:solidFill>
            </a:endParaRPr>
          </a:p>
        </p:txBody>
      </p:sp>
      <p:pic>
        <p:nvPicPr>
          <p:cNvPr id="7" name="Picture 6" descr="A screenshot of a game&#10;&#10;Description automatically generated">
            <a:extLst>
              <a:ext uri="{FF2B5EF4-FFF2-40B4-BE49-F238E27FC236}">
                <a16:creationId xmlns="" xmlns:a16="http://schemas.microsoft.com/office/drawing/2014/main" id="{488A6B04-5D75-D5BB-BE23-9B3B4213FC27}"/>
              </a:ext>
            </a:extLst>
          </p:cNvPr>
          <p:cNvPicPr>
            <a:picLocks noChangeAspect="1"/>
          </p:cNvPicPr>
          <p:nvPr/>
        </p:nvPicPr>
        <p:blipFill rotWithShape="1">
          <a:blip r:embed="rId9">
            <a:extLst>
              <a:ext uri="{28A0092B-C50C-407E-A947-70E740481C1C}">
                <a14:useLocalDpi xmlns:a14="http://schemas.microsoft.com/office/drawing/2010/main" val="0"/>
              </a:ext>
            </a:extLst>
          </a:blip>
          <a:srcRect l="50140" t="41288" r="17115" b="-1997"/>
          <a:stretch/>
        </p:blipFill>
        <p:spPr>
          <a:xfrm>
            <a:off x="2152329" y="2059763"/>
            <a:ext cx="5162063" cy="5165205"/>
          </a:xfrm>
          <a:prstGeom prst="rect">
            <a:avLst/>
          </a:prstGeom>
        </p:spPr>
      </p:pic>
      <p:pic>
        <p:nvPicPr>
          <p:cNvPr id="8" name="Picture 7" descr="A yellow face with blue eyes and a sad expression&#10;&#10;Description automatically generated">
            <a:extLst>
              <a:ext uri="{FF2B5EF4-FFF2-40B4-BE49-F238E27FC236}">
                <a16:creationId xmlns="" xmlns:a16="http://schemas.microsoft.com/office/drawing/2014/main" id="{1EBC592C-1A40-F51F-DCA8-252C7C5CB1C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25647" y="5372100"/>
            <a:ext cx="5495925" cy="4124325"/>
          </a:xfrm>
          <a:prstGeom prst="rect">
            <a:avLst/>
          </a:prstGeom>
        </p:spPr>
      </p:pic>
    </p:spTree>
    <p:custDataLst>
      <p:tags r:id="rId1"/>
    </p:custDataLst>
    <p:extLst>
      <p:ext uri="{BB962C8B-B14F-4D97-AF65-F5344CB8AC3E}">
        <p14:creationId xmlns:p14="http://schemas.microsoft.com/office/powerpoint/2010/main" val="91410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9C2ACC01-B8DB-0274-FDCB-06CB300EEAAF}"/>
            </a:ext>
          </a:extLst>
        </p:cNvPr>
        <p:cNvGrpSpPr/>
        <p:nvPr/>
      </p:nvGrpSpPr>
      <p:grpSpPr>
        <a:xfrm>
          <a:off x="0" y="0"/>
          <a:ext cx="0" cy="0"/>
          <a:chOff x="0" y="0"/>
          <a:chExt cx="0" cy="0"/>
        </a:xfrm>
      </p:grpSpPr>
      <p:sp>
        <p:nvSpPr>
          <p:cNvPr id="2" name="Freeform 2">
            <a:extLst>
              <a:ext uri="{FF2B5EF4-FFF2-40B4-BE49-F238E27FC236}">
                <a16:creationId xmlns="" xmlns:a16="http://schemas.microsoft.com/office/drawing/2014/main" id="{2BFC3CF0-2F17-CF79-B063-EF0D334CA055}"/>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l="-7878" t="-45589" r="-4239" b="-136136"/>
            </a:stretch>
          </a:blipFill>
        </p:spPr>
        <p:txBody>
          <a:bodyPr/>
          <a:lstStyle/>
          <a:p>
            <a:endParaRPr lang="en-US"/>
          </a:p>
        </p:txBody>
      </p:sp>
      <p:grpSp>
        <p:nvGrpSpPr>
          <p:cNvPr id="3" name="Group 3">
            <a:extLst>
              <a:ext uri="{FF2B5EF4-FFF2-40B4-BE49-F238E27FC236}">
                <a16:creationId xmlns="" xmlns:a16="http://schemas.microsoft.com/office/drawing/2014/main" id="{0721293E-A769-2E05-B58D-E557C55FDD97}"/>
              </a:ext>
            </a:extLst>
          </p:cNvPr>
          <p:cNvGrpSpPr/>
          <p:nvPr/>
        </p:nvGrpSpPr>
        <p:grpSpPr>
          <a:xfrm>
            <a:off x="319315" y="531196"/>
            <a:ext cx="17649370" cy="9489104"/>
            <a:chOff x="0" y="0"/>
            <a:chExt cx="4370177" cy="2283597"/>
          </a:xfrm>
        </p:grpSpPr>
        <p:sp>
          <p:nvSpPr>
            <p:cNvPr id="4" name="Freeform 4">
              <a:extLst>
                <a:ext uri="{FF2B5EF4-FFF2-40B4-BE49-F238E27FC236}">
                  <a16:creationId xmlns="" xmlns:a16="http://schemas.microsoft.com/office/drawing/2014/main" id="{F71E6127-1A3E-4FB0-B95D-E16F5A1E714E}"/>
                </a:ext>
              </a:extLst>
            </p:cNvPr>
            <p:cNvSpPr/>
            <p:nvPr/>
          </p:nvSpPr>
          <p:spPr>
            <a:xfrm>
              <a:off x="0" y="0"/>
              <a:ext cx="4370177" cy="2283597"/>
            </a:xfrm>
            <a:custGeom>
              <a:avLst/>
              <a:gdLst/>
              <a:ahLst/>
              <a:cxnLst/>
              <a:rect l="l" t="t" r="r" b="b"/>
              <a:pathLst>
                <a:path w="4370177" h="2283597">
                  <a:moveTo>
                    <a:pt x="23795" y="0"/>
                  </a:moveTo>
                  <a:lnTo>
                    <a:pt x="4346381" y="0"/>
                  </a:lnTo>
                  <a:cubicBezTo>
                    <a:pt x="4352692" y="0"/>
                    <a:pt x="4358745" y="2507"/>
                    <a:pt x="4363207" y="6970"/>
                  </a:cubicBezTo>
                  <a:cubicBezTo>
                    <a:pt x="4367670" y="11432"/>
                    <a:pt x="4370177" y="17484"/>
                    <a:pt x="4370177" y="23795"/>
                  </a:cubicBezTo>
                  <a:lnTo>
                    <a:pt x="4370177" y="2259802"/>
                  </a:lnTo>
                  <a:cubicBezTo>
                    <a:pt x="4370177" y="2266113"/>
                    <a:pt x="4367670" y="2272165"/>
                    <a:pt x="4363207" y="2276628"/>
                  </a:cubicBezTo>
                  <a:cubicBezTo>
                    <a:pt x="4358745" y="2281090"/>
                    <a:pt x="4352692" y="2283597"/>
                    <a:pt x="4346381" y="2283597"/>
                  </a:cubicBezTo>
                  <a:lnTo>
                    <a:pt x="23795" y="2283597"/>
                  </a:lnTo>
                  <a:cubicBezTo>
                    <a:pt x="17484" y="2283597"/>
                    <a:pt x="11432" y="2281090"/>
                    <a:pt x="6970" y="2276628"/>
                  </a:cubicBezTo>
                  <a:cubicBezTo>
                    <a:pt x="2507" y="2272165"/>
                    <a:pt x="0" y="2266113"/>
                    <a:pt x="0" y="2259802"/>
                  </a:cubicBezTo>
                  <a:lnTo>
                    <a:pt x="0" y="23795"/>
                  </a:lnTo>
                  <a:cubicBezTo>
                    <a:pt x="0" y="17484"/>
                    <a:pt x="2507" y="11432"/>
                    <a:pt x="6970" y="6970"/>
                  </a:cubicBezTo>
                  <a:cubicBezTo>
                    <a:pt x="11432" y="2507"/>
                    <a:pt x="17484" y="0"/>
                    <a:pt x="23795" y="0"/>
                  </a:cubicBezTo>
                  <a:close/>
                </a:path>
              </a:pathLst>
            </a:custGeom>
            <a:solidFill>
              <a:srgbClr val="FAFAF8">
                <a:alpha val="80000"/>
              </a:srgbClr>
            </a:solidFill>
          </p:spPr>
          <p:txBody>
            <a:bodyPr/>
            <a:lstStyle/>
            <a:p>
              <a:endParaRPr lang="en-US"/>
            </a:p>
          </p:txBody>
        </p:sp>
        <p:sp>
          <p:nvSpPr>
            <p:cNvPr id="5" name="TextBox 5">
              <a:extLst>
                <a:ext uri="{FF2B5EF4-FFF2-40B4-BE49-F238E27FC236}">
                  <a16:creationId xmlns="" xmlns:a16="http://schemas.microsoft.com/office/drawing/2014/main" id="{25CB91C5-F19F-F145-3B04-0E645151FABD}"/>
                </a:ext>
              </a:extLst>
            </p:cNvPr>
            <p:cNvSpPr txBox="1"/>
            <p:nvPr/>
          </p:nvSpPr>
          <p:spPr>
            <a:xfrm>
              <a:off x="0" y="-76200"/>
              <a:ext cx="4370177" cy="2359797"/>
            </a:xfrm>
            <a:prstGeom prst="rect">
              <a:avLst/>
            </a:prstGeom>
          </p:spPr>
          <p:txBody>
            <a:bodyPr lIns="50800" tIns="50800" rIns="50800" bIns="50800" rtlCol="0" anchor="ctr"/>
            <a:lstStyle/>
            <a:p>
              <a:pPr algn="ctr">
                <a:lnSpc>
                  <a:spcPts val="2659"/>
                </a:lnSpc>
              </a:pPr>
              <a:endParaRPr/>
            </a:p>
          </p:txBody>
        </p:sp>
      </p:grpSp>
      <p:sp>
        <p:nvSpPr>
          <p:cNvPr id="12" name="Freeform 12">
            <a:extLst>
              <a:ext uri="{FF2B5EF4-FFF2-40B4-BE49-F238E27FC236}">
                <a16:creationId xmlns="" xmlns:a16="http://schemas.microsoft.com/office/drawing/2014/main" id="{C3D46068-22CD-75DA-247A-245BF963A4B6}"/>
              </a:ext>
            </a:extLst>
          </p:cNvPr>
          <p:cNvSpPr/>
          <p:nvPr/>
        </p:nvSpPr>
        <p:spPr>
          <a:xfrm>
            <a:off x="16295568" y="214560"/>
            <a:ext cx="3454811" cy="3417562"/>
          </a:xfrm>
          <a:custGeom>
            <a:avLst/>
            <a:gdLst/>
            <a:ahLst/>
            <a:cxnLst/>
            <a:rect l="l" t="t" r="r" b="b"/>
            <a:pathLst>
              <a:path w="3454811" h="3417562">
                <a:moveTo>
                  <a:pt x="0" y="0"/>
                </a:moveTo>
                <a:lnTo>
                  <a:pt x="3454810" y="0"/>
                </a:lnTo>
                <a:lnTo>
                  <a:pt x="3454810" y="3417562"/>
                </a:lnTo>
                <a:lnTo>
                  <a:pt x="0" y="3417562"/>
                </a:lnTo>
                <a:lnTo>
                  <a:pt x="0" y="0"/>
                </a:lnTo>
                <a:close/>
              </a:path>
            </a:pathLst>
          </a:custGeom>
          <a:blipFill>
            <a:blip r:embed="rId6"/>
            <a:stretch>
              <a:fillRect/>
            </a:stretch>
          </a:blipFill>
        </p:spPr>
        <p:txBody>
          <a:bodyPr/>
          <a:lstStyle/>
          <a:p>
            <a:endParaRPr lang="en-US"/>
          </a:p>
        </p:txBody>
      </p:sp>
      <p:sp>
        <p:nvSpPr>
          <p:cNvPr id="13" name="Freeform 13">
            <a:extLst>
              <a:ext uri="{FF2B5EF4-FFF2-40B4-BE49-F238E27FC236}">
                <a16:creationId xmlns="" xmlns:a16="http://schemas.microsoft.com/office/drawing/2014/main" id="{A2185D93-7BB9-BDA5-A757-9223F3D05B41}"/>
              </a:ext>
            </a:extLst>
          </p:cNvPr>
          <p:cNvSpPr/>
          <p:nvPr/>
        </p:nvSpPr>
        <p:spPr>
          <a:xfrm flipH="1">
            <a:off x="-533400" y="7859903"/>
            <a:ext cx="2756024" cy="2726309"/>
          </a:xfrm>
          <a:custGeom>
            <a:avLst/>
            <a:gdLst/>
            <a:ahLst/>
            <a:cxnLst/>
            <a:rect l="l" t="t" r="r" b="b"/>
            <a:pathLst>
              <a:path w="2756024" h="2726309">
                <a:moveTo>
                  <a:pt x="2756024" y="0"/>
                </a:moveTo>
                <a:lnTo>
                  <a:pt x="0" y="0"/>
                </a:lnTo>
                <a:lnTo>
                  <a:pt x="0" y="2726309"/>
                </a:lnTo>
                <a:lnTo>
                  <a:pt x="2756024" y="2726309"/>
                </a:lnTo>
                <a:lnTo>
                  <a:pt x="2756024" y="0"/>
                </a:lnTo>
                <a:close/>
              </a:path>
            </a:pathLst>
          </a:custGeom>
          <a:blipFill>
            <a:blip r:embed="rId6"/>
            <a:stretch>
              <a:fillRect/>
            </a:stretch>
          </a:blipFill>
        </p:spPr>
        <p:txBody>
          <a:bodyPr/>
          <a:lstStyle/>
          <a:p>
            <a:endParaRPr lang="en-US"/>
          </a:p>
        </p:txBody>
      </p:sp>
      <p:sp>
        <p:nvSpPr>
          <p:cNvPr id="14" name="Freeform 14">
            <a:extLst>
              <a:ext uri="{FF2B5EF4-FFF2-40B4-BE49-F238E27FC236}">
                <a16:creationId xmlns="" xmlns:a16="http://schemas.microsoft.com/office/drawing/2014/main" id="{16F6520A-2D2E-4D90-2D49-8DCB16169D80}"/>
              </a:ext>
            </a:extLst>
          </p:cNvPr>
          <p:cNvSpPr/>
          <p:nvPr/>
        </p:nvSpPr>
        <p:spPr>
          <a:xfrm>
            <a:off x="-184344" y="1748886"/>
            <a:ext cx="2406968" cy="1212478"/>
          </a:xfrm>
          <a:custGeom>
            <a:avLst/>
            <a:gdLst/>
            <a:ahLst/>
            <a:cxnLst/>
            <a:rect l="l" t="t" r="r" b="b"/>
            <a:pathLst>
              <a:path w="2406968" h="1212478">
                <a:moveTo>
                  <a:pt x="0" y="0"/>
                </a:moveTo>
                <a:lnTo>
                  <a:pt x="2406968" y="0"/>
                </a:lnTo>
                <a:lnTo>
                  <a:pt x="2406968" y="1212477"/>
                </a:lnTo>
                <a:lnTo>
                  <a:pt x="0" y="1212477"/>
                </a:lnTo>
                <a:lnTo>
                  <a:pt x="0" y="0"/>
                </a:lnTo>
                <a:close/>
              </a:path>
            </a:pathLst>
          </a:custGeom>
          <a:blipFill>
            <a:blip r:embed="rId7"/>
            <a:stretch>
              <a:fillRect r="-21017"/>
            </a:stretch>
          </a:blipFill>
        </p:spPr>
        <p:txBody>
          <a:bodyPr/>
          <a:lstStyle/>
          <a:p>
            <a:endParaRPr lang="en-US"/>
          </a:p>
        </p:txBody>
      </p:sp>
      <p:sp>
        <p:nvSpPr>
          <p:cNvPr id="15" name="Freeform 15">
            <a:extLst>
              <a:ext uri="{FF2B5EF4-FFF2-40B4-BE49-F238E27FC236}">
                <a16:creationId xmlns="" xmlns:a16="http://schemas.microsoft.com/office/drawing/2014/main" id="{E08AA9A9-2749-88B7-BA4A-47D665D59EE6}"/>
              </a:ext>
            </a:extLst>
          </p:cNvPr>
          <p:cNvSpPr/>
          <p:nvPr/>
        </p:nvSpPr>
        <p:spPr>
          <a:xfrm flipH="1">
            <a:off x="16357167" y="8814492"/>
            <a:ext cx="2115177" cy="1065492"/>
          </a:xfrm>
          <a:custGeom>
            <a:avLst/>
            <a:gdLst/>
            <a:ahLst/>
            <a:cxnLst/>
            <a:rect l="l" t="t" r="r" b="b"/>
            <a:pathLst>
              <a:path w="2115177" h="1065492">
                <a:moveTo>
                  <a:pt x="2115178" y="0"/>
                </a:moveTo>
                <a:lnTo>
                  <a:pt x="0" y="0"/>
                </a:lnTo>
                <a:lnTo>
                  <a:pt x="0" y="1065492"/>
                </a:lnTo>
                <a:lnTo>
                  <a:pt x="2115178" y="1065492"/>
                </a:lnTo>
                <a:lnTo>
                  <a:pt x="2115178" y="0"/>
                </a:lnTo>
                <a:close/>
              </a:path>
            </a:pathLst>
          </a:custGeom>
          <a:blipFill>
            <a:blip r:embed="rId7"/>
            <a:stretch>
              <a:fillRect r="-21017"/>
            </a:stretch>
          </a:blipFill>
        </p:spPr>
        <p:txBody>
          <a:bodyPr/>
          <a:lstStyle/>
          <a:p>
            <a:endParaRPr lang="en-US"/>
          </a:p>
        </p:txBody>
      </p:sp>
      <p:sp>
        <p:nvSpPr>
          <p:cNvPr id="19" name="TextBox 18">
            <a:extLst>
              <a:ext uri="{FF2B5EF4-FFF2-40B4-BE49-F238E27FC236}">
                <a16:creationId xmlns="" xmlns:a16="http://schemas.microsoft.com/office/drawing/2014/main" id="{0E79D67A-6AE4-6C5C-0097-461CDBC50877}"/>
              </a:ext>
            </a:extLst>
          </p:cNvPr>
          <p:cNvSpPr txBox="1"/>
          <p:nvPr/>
        </p:nvSpPr>
        <p:spPr>
          <a:xfrm>
            <a:off x="1094151" y="731395"/>
            <a:ext cx="16398716" cy="707886"/>
          </a:xfrm>
          <a:prstGeom prst="rect">
            <a:avLst/>
          </a:prstGeom>
          <a:noFill/>
        </p:spPr>
        <p:txBody>
          <a:bodyPr wrap="square" rtlCol="0">
            <a:spAutoFit/>
          </a:bodyPr>
          <a:lstStyle/>
          <a:p>
            <a:pPr algn="ctr"/>
            <a:r>
              <a:rPr lang="vi-VN" sz="4000" b="1">
                <a:solidFill>
                  <a:schemeClr val="tx2">
                    <a:lumMod val="50000"/>
                  </a:schemeClr>
                </a:solidFill>
              </a:rPr>
              <a:t>Việc nào nên làm? Việc nào không nên làm? Vì sao?</a:t>
            </a:r>
            <a:endParaRPr lang="en-US" sz="4000" b="1">
              <a:solidFill>
                <a:schemeClr val="tx2">
                  <a:lumMod val="50000"/>
                </a:schemeClr>
              </a:solidFill>
            </a:endParaRPr>
          </a:p>
        </p:txBody>
      </p:sp>
      <p:pic>
        <p:nvPicPr>
          <p:cNvPr id="11" name="Picture 10" descr="A group of images of people in a pool&#10;&#10;Description automatically generated">
            <a:extLst>
              <a:ext uri="{FF2B5EF4-FFF2-40B4-BE49-F238E27FC236}">
                <a16:creationId xmlns="" xmlns:a16="http://schemas.microsoft.com/office/drawing/2014/main" id="{5DC5B8D7-78B9-DCD5-9345-0169696183C2}"/>
              </a:ext>
            </a:extLst>
          </p:cNvPr>
          <p:cNvPicPr>
            <a:picLocks noChangeAspect="1"/>
          </p:cNvPicPr>
          <p:nvPr/>
        </p:nvPicPr>
        <p:blipFill rotWithShape="1">
          <a:blip r:embed="rId8">
            <a:extLst>
              <a:ext uri="{28A0092B-C50C-407E-A947-70E740481C1C}">
                <a14:useLocalDpi xmlns:a14="http://schemas.microsoft.com/office/drawing/2010/main" val="0"/>
              </a:ext>
            </a:extLst>
          </a:blip>
          <a:srcRect r="64706" b="35910"/>
          <a:stretch/>
        </p:blipFill>
        <p:spPr>
          <a:xfrm>
            <a:off x="349795" y="3355344"/>
            <a:ext cx="3532581" cy="3462102"/>
          </a:xfrm>
          <a:prstGeom prst="rect">
            <a:avLst/>
          </a:prstGeom>
        </p:spPr>
      </p:pic>
      <p:pic>
        <p:nvPicPr>
          <p:cNvPr id="17" name="Picture 16" descr="A screenshot of a game&#10;&#10;Description automatically generated">
            <a:extLst>
              <a:ext uri="{FF2B5EF4-FFF2-40B4-BE49-F238E27FC236}">
                <a16:creationId xmlns="" xmlns:a16="http://schemas.microsoft.com/office/drawing/2014/main" id="{9D149896-E518-61D0-B63E-77184B138208}"/>
              </a:ext>
            </a:extLst>
          </p:cNvPr>
          <p:cNvPicPr>
            <a:picLocks noChangeAspect="1"/>
          </p:cNvPicPr>
          <p:nvPr/>
        </p:nvPicPr>
        <p:blipFill rotWithShape="1">
          <a:blip r:embed="rId9">
            <a:extLst>
              <a:ext uri="{28A0092B-C50C-407E-A947-70E740481C1C}">
                <a14:useLocalDpi xmlns:a14="http://schemas.microsoft.com/office/drawing/2010/main" val="0"/>
              </a:ext>
            </a:extLst>
          </a:blip>
          <a:srcRect l="17711" t="36878" r="49544"/>
          <a:stretch/>
        </p:blipFill>
        <p:spPr>
          <a:xfrm>
            <a:off x="2406968" y="5880363"/>
            <a:ext cx="3532579" cy="3675242"/>
          </a:xfrm>
          <a:prstGeom prst="rect">
            <a:avLst/>
          </a:prstGeom>
        </p:spPr>
      </p:pic>
      <p:cxnSp>
        <p:nvCxnSpPr>
          <p:cNvPr id="21" name="Straight Connector 20">
            <a:extLst>
              <a:ext uri="{FF2B5EF4-FFF2-40B4-BE49-F238E27FC236}">
                <a16:creationId xmlns="" xmlns:a16="http://schemas.microsoft.com/office/drawing/2014/main" id="{A10F48BD-29B3-751A-15A5-93435E66EB6E}"/>
              </a:ext>
            </a:extLst>
          </p:cNvPr>
          <p:cNvCxnSpPr/>
          <p:nvPr/>
        </p:nvCxnSpPr>
        <p:spPr>
          <a:xfrm>
            <a:off x="8851900" y="2270854"/>
            <a:ext cx="0" cy="6952203"/>
          </a:xfrm>
          <a:prstGeom prst="line">
            <a:avLst/>
          </a:prstGeom>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 xmlns:a16="http://schemas.microsoft.com/office/drawing/2014/main" id="{383CCBD9-633D-70C8-DF2B-A20ED2199E02}"/>
              </a:ext>
            </a:extLst>
          </p:cNvPr>
          <p:cNvSpPr/>
          <p:nvPr/>
        </p:nvSpPr>
        <p:spPr>
          <a:xfrm>
            <a:off x="2602840" y="2181758"/>
            <a:ext cx="4178175" cy="830997"/>
          </a:xfrm>
          <a:prstGeom prst="rect">
            <a:avLst/>
          </a:prstGeom>
          <a:solidFill>
            <a:schemeClr val="accent2">
              <a:lumMod val="20000"/>
              <a:lumOff val="80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a:solidFill>
                  <a:srgbClr val="00B050"/>
                </a:solidFill>
                <a:latin typeface="Arial" panose="020B0604020202020204" pitchFamily="34" charset="0"/>
                <a:cs typeface="Arial" panose="020B0604020202020204" pitchFamily="34" charset="0"/>
              </a:rPr>
              <a:t>Nên làm</a:t>
            </a:r>
            <a:endParaRPr lang="en-US" sz="2800" b="1">
              <a:solidFill>
                <a:srgbClr val="00B050"/>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 xmlns:a16="http://schemas.microsoft.com/office/drawing/2014/main" id="{74A14818-1BF7-F8F2-EC85-E714E72E56DD}"/>
              </a:ext>
            </a:extLst>
          </p:cNvPr>
          <p:cNvSpPr/>
          <p:nvPr/>
        </p:nvSpPr>
        <p:spPr>
          <a:xfrm>
            <a:off x="11321205" y="2177646"/>
            <a:ext cx="4178175" cy="830997"/>
          </a:xfrm>
          <a:prstGeom prst="rect">
            <a:avLst/>
          </a:prstGeom>
          <a:solidFill>
            <a:schemeClr val="accent2">
              <a:lumMod val="20000"/>
              <a:lumOff val="80000"/>
            </a:schemeClr>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a:solidFill>
                  <a:srgbClr val="FF0000"/>
                </a:solidFill>
                <a:latin typeface="Arial" panose="020B0604020202020204" pitchFamily="34" charset="0"/>
                <a:cs typeface="Arial" panose="020B0604020202020204" pitchFamily="34" charset="0"/>
              </a:rPr>
              <a:t>Không nên làm</a:t>
            </a:r>
            <a:endParaRPr lang="en-US" sz="2800" b="1">
              <a:solidFill>
                <a:srgbClr val="FF0000"/>
              </a:solidFill>
              <a:latin typeface="Arial" panose="020B0604020202020204" pitchFamily="34" charset="0"/>
              <a:cs typeface="Arial" panose="020B0604020202020204" pitchFamily="34" charset="0"/>
            </a:endParaRPr>
          </a:p>
        </p:txBody>
      </p:sp>
      <p:pic>
        <p:nvPicPr>
          <p:cNvPr id="24" name="Picture 23" descr="A group of images of people in a pool&#10;&#10;Description automatically generated">
            <a:extLst>
              <a:ext uri="{FF2B5EF4-FFF2-40B4-BE49-F238E27FC236}">
                <a16:creationId xmlns="" xmlns:a16="http://schemas.microsoft.com/office/drawing/2014/main" id="{77746872-68CD-3B7D-9648-58192AD51193}"/>
              </a:ext>
            </a:extLst>
          </p:cNvPr>
          <p:cNvPicPr>
            <a:picLocks noChangeAspect="1"/>
          </p:cNvPicPr>
          <p:nvPr/>
        </p:nvPicPr>
        <p:blipFill rotWithShape="1">
          <a:blip r:embed="rId8">
            <a:extLst>
              <a:ext uri="{28A0092B-C50C-407E-A947-70E740481C1C}">
                <a14:useLocalDpi xmlns:a14="http://schemas.microsoft.com/office/drawing/2010/main" val="0"/>
              </a:ext>
            </a:extLst>
          </a:blip>
          <a:srcRect l="35569" t="713" r="34720" b="44507"/>
          <a:stretch/>
        </p:blipFill>
        <p:spPr>
          <a:xfrm>
            <a:off x="4731059" y="3355344"/>
            <a:ext cx="2973745" cy="2959179"/>
          </a:xfrm>
          <a:prstGeom prst="rect">
            <a:avLst/>
          </a:prstGeom>
        </p:spPr>
      </p:pic>
      <p:pic>
        <p:nvPicPr>
          <p:cNvPr id="25" name="Picture 24" descr="A group of images of people in a pool&#10;&#10;Description automatically generated">
            <a:extLst>
              <a:ext uri="{FF2B5EF4-FFF2-40B4-BE49-F238E27FC236}">
                <a16:creationId xmlns="" xmlns:a16="http://schemas.microsoft.com/office/drawing/2014/main" id="{72AE8005-9C92-EC4D-7C99-4FBB22454F59}"/>
              </a:ext>
            </a:extLst>
          </p:cNvPr>
          <p:cNvPicPr>
            <a:picLocks noChangeAspect="1"/>
          </p:cNvPicPr>
          <p:nvPr/>
        </p:nvPicPr>
        <p:blipFill rotWithShape="1">
          <a:blip r:embed="rId8">
            <a:extLst>
              <a:ext uri="{28A0092B-C50C-407E-A947-70E740481C1C}">
                <a14:useLocalDpi xmlns:a14="http://schemas.microsoft.com/office/drawing/2010/main" val="0"/>
              </a:ext>
            </a:extLst>
          </a:blip>
          <a:srcRect l="65644" t="1124" r="4645" b="39864"/>
          <a:stretch/>
        </p:blipFill>
        <p:spPr>
          <a:xfrm>
            <a:off x="9648089" y="3420682"/>
            <a:ext cx="3247355" cy="3481081"/>
          </a:xfrm>
          <a:prstGeom prst="rect">
            <a:avLst/>
          </a:prstGeom>
        </p:spPr>
      </p:pic>
      <p:pic>
        <p:nvPicPr>
          <p:cNvPr id="26" name="Picture 25" descr="A screenshot of a game&#10;&#10;Description automatically generated">
            <a:extLst>
              <a:ext uri="{FF2B5EF4-FFF2-40B4-BE49-F238E27FC236}">
                <a16:creationId xmlns="" xmlns:a16="http://schemas.microsoft.com/office/drawing/2014/main" id="{ECF3FFA6-159F-D188-84A0-443DD007C656}"/>
              </a:ext>
            </a:extLst>
          </p:cNvPr>
          <p:cNvPicPr>
            <a:picLocks noChangeAspect="1"/>
          </p:cNvPicPr>
          <p:nvPr/>
        </p:nvPicPr>
        <p:blipFill rotWithShape="1">
          <a:blip r:embed="rId9">
            <a:extLst>
              <a:ext uri="{28A0092B-C50C-407E-A947-70E740481C1C}">
                <a14:useLocalDpi xmlns:a14="http://schemas.microsoft.com/office/drawing/2010/main" val="0"/>
              </a:ext>
            </a:extLst>
          </a:blip>
          <a:srcRect l="50140" t="41288" r="17115" b="-1997"/>
          <a:stretch/>
        </p:blipFill>
        <p:spPr>
          <a:xfrm>
            <a:off x="13476124" y="3355344"/>
            <a:ext cx="3805142" cy="3807458"/>
          </a:xfrm>
          <a:prstGeom prst="rect">
            <a:avLst/>
          </a:prstGeom>
        </p:spPr>
      </p:pic>
      <mc:AlternateContent xmlns:mc="http://schemas.openxmlformats.org/markup-compatibility/2006" xmlns:p14="http://schemas.microsoft.com/office/powerpoint/2010/main">
        <mc:Choice Requires="p14">
          <p:contentPart p14:bwMode="auto" r:id="rId10">
            <p14:nvContentPartPr>
              <p14:cNvPr id="27" name="Ink 26">
                <a:extLst>
                  <a:ext uri="{FF2B5EF4-FFF2-40B4-BE49-F238E27FC236}">
                    <a16:creationId xmlns="" xmlns:a16="http://schemas.microsoft.com/office/drawing/2014/main" id="{69238F8F-B8A5-8791-746B-B6B7A9F95554}"/>
                  </a:ext>
                </a:extLst>
              </p14:cNvPr>
              <p14:cNvContentPartPr/>
              <p14:nvPr/>
            </p14:nvContentPartPr>
            <p14:xfrm>
              <a:off x="13731120" y="5028120"/>
              <a:ext cx="524520" cy="199800"/>
            </p14:xfrm>
          </p:contentPart>
        </mc:Choice>
        <mc:Fallback xmlns="">
          <p:pic>
            <p:nvPicPr>
              <p:cNvPr id="27" name="Ink 26">
                <a:extLst>
                  <a:ext uri="{FF2B5EF4-FFF2-40B4-BE49-F238E27FC236}">
                    <a16:creationId xmlns:a16="http://schemas.microsoft.com/office/drawing/2014/main" id="{69238F8F-B8A5-8791-746B-B6B7A9F95554}"/>
                  </a:ext>
                </a:extLst>
              </p:cNvPr>
              <p:cNvPicPr/>
              <p:nvPr/>
            </p:nvPicPr>
            <p:blipFill>
              <a:blip r:embed="rId11"/>
              <a:stretch>
                <a:fillRect/>
              </a:stretch>
            </p:blipFill>
            <p:spPr>
              <a:xfrm>
                <a:off x="13677480" y="4920480"/>
                <a:ext cx="632160" cy="4154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8" name="Ink 27">
                <a:extLst>
                  <a:ext uri="{FF2B5EF4-FFF2-40B4-BE49-F238E27FC236}">
                    <a16:creationId xmlns="" xmlns:a16="http://schemas.microsoft.com/office/drawing/2014/main" id="{6EAD0C77-2E9B-DB21-6FA9-F474A7CAA8BF}"/>
                  </a:ext>
                </a:extLst>
              </p14:cNvPr>
              <p14:cNvContentPartPr/>
              <p14:nvPr/>
            </p14:nvContentPartPr>
            <p14:xfrm>
              <a:off x="14018400" y="4023360"/>
              <a:ext cx="938880" cy="969120"/>
            </p14:xfrm>
          </p:contentPart>
        </mc:Choice>
        <mc:Fallback xmlns="">
          <p:pic>
            <p:nvPicPr>
              <p:cNvPr id="28" name="Ink 27">
                <a:extLst>
                  <a:ext uri="{FF2B5EF4-FFF2-40B4-BE49-F238E27FC236}">
                    <a16:creationId xmlns:a16="http://schemas.microsoft.com/office/drawing/2014/main" id="{6EAD0C77-2E9B-DB21-6FA9-F474A7CAA8BF}"/>
                  </a:ext>
                </a:extLst>
              </p:cNvPr>
              <p:cNvPicPr/>
              <p:nvPr/>
            </p:nvPicPr>
            <p:blipFill>
              <a:blip r:embed="rId13"/>
              <a:stretch>
                <a:fillRect/>
              </a:stretch>
            </p:blipFill>
            <p:spPr>
              <a:xfrm>
                <a:off x="13964760" y="3915360"/>
                <a:ext cx="1046520" cy="11847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9" name="Ink 28">
                <a:extLst>
                  <a:ext uri="{FF2B5EF4-FFF2-40B4-BE49-F238E27FC236}">
                    <a16:creationId xmlns="" xmlns:a16="http://schemas.microsoft.com/office/drawing/2014/main" id="{04977136-029A-4EFE-1BA3-D565B998FA32}"/>
                  </a:ext>
                </a:extLst>
              </p14:cNvPr>
              <p14:cNvContentPartPr/>
              <p14:nvPr/>
            </p14:nvContentPartPr>
            <p14:xfrm>
              <a:off x="13721040" y="4816080"/>
              <a:ext cx="507600" cy="498600"/>
            </p14:xfrm>
          </p:contentPart>
        </mc:Choice>
        <mc:Fallback xmlns="">
          <p:pic>
            <p:nvPicPr>
              <p:cNvPr id="29" name="Ink 28">
                <a:extLst>
                  <a:ext uri="{FF2B5EF4-FFF2-40B4-BE49-F238E27FC236}">
                    <a16:creationId xmlns:a16="http://schemas.microsoft.com/office/drawing/2014/main" id="{04977136-029A-4EFE-1BA3-D565B998FA32}"/>
                  </a:ext>
                </a:extLst>
              </p:cNvPr>
              <p:cNvPicPr/>
              <p:nvPr/>
            </p:nvPicPr>
            <p:blipFill>
              <a:blip r:embed="rId15"/>
              <a:stretch>
                <a:fillRect/>
              </a:stretch>
            </p:blipFill>
            <p:spPr>
              <a:xfrm>
                <a:off x="13667400" y="4708080"/>
                <a:ext cx="615240" cy="7142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0" name="Ink 29">
                <a:extLst>
                  <a:ext uri="{FF2B5EF4-FFF2-40B4-BE49-F238E27FC236}">
                    <a16:creationId xmlns="" xmlns:a16="http://schemas.microsoft.com/office/drawing/2014/main" id="{5DAEB924-145B-96A2-E155-ECC67F8C8B22}"/>
                  </a:ext>
                </a:extLst>
              </p14:cNvPr>
              <p14:cNvContentPartPr/>
              <p14:nvPr/>
            </p14:nvContentPartPr>
            <p14:xfrm>
              <a:off x="13853160" y="4462920"/>
              <a:ext cx="655920" cy="722880"/>
            </p14:xfrm>
          </p:contentPart>
        </mc:Choice>
        <mc:Fallback xmlns="">
          <p:pic>
            <p:nvPicPr>
              <p:cNvPr id="30" name="Ink 29">
                <a:extLst>
                  <a:ext uri="{FF2B5EF4-FFF2-40B4-BE49-F238E27FC236}">
                    <a16:creationId xmlns:a16="http://schemas.microsoft.com/office/drawing/2014/main" id="{5DAEB924-145B-96A2-E155-ECC67F8C8B22}"/>
                  </a:ext>
                </a:extLst>
              </p:cNvPr>
              <p:cNvPicPr/>
              <p:nvPr/>
            </p:nvPicPr>
            <p:blipFill>
              <a:blip r:embed="rId17"/>
              <a:stretch>
                <a:fillRect/>
              </a:stretch>
            </p:blipFill>
            <p:spPr>
              <a:xfrm>
                <a:off x="13799520" y="4354920"/>
                <a:ext cx="763560" cy="9385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1" name="Ink 30">
                <a:extLst>
                  <a:ext uri="{FF2B5EF4-FFF2-40B4-BE49-F238E27FC236}">
                    <a16:creationId xmlns="" xmlns:a16="http://schemas.microsoft.com/office/drawing/2014/main" id="{7A40CDB0-A213-28A3-DB18-EE368C9BA85D}"/>
                  </a:ext>
                </a:extLst>
              </p14:cNvPr>
              <p14:cNvContentPartPr/>
              <p14:nvPr/>
            </p14:nvContentPartPr>
            <p14:xfrm>
              <a:off x="13710960" y="2994120"/>
              <a:ext cx="2059200" cy="2487960"/>
            </p14:xfrm>
          </p:contentPart>
        </mc:Choice>
        <mc:Fallback xmlns="">
          <p:pic>
            <p:nvPicPr>
              <p:cNvPr id="31" name="Ink 30">
                <a:extLst>
                  <a:ext uri="{FF2B5EF4-FFF2-40B4-BE49-F238E27FC236}">
                    <a16:creationId xmlns:a16="http://schemas.microsoft.com/office/drawing/2014/main" id="{7A40CDB0-A213-28A3-DB18-EE368C9BA85D}"/>
                  </a:ext>
                </a:extLst>
              </p:cNvPr>
              <p:cNvPicPr/>
              <p:nvPr/>
            </p:nvPicPr>
            <p:blipFill>
              <a:blip r:embed="rId19"/>
              <a:stretch>
                <a:fillRect/>
              </a:stretch>
            </p:blipFill>
            <p:spPr>
              <a:xfrm>
                <a:off x="13657320" y="2886480"/>
                <a:ext cx="2166840" cy="27036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2" name="Ink 31">
                <a:extLst>
                  <a:ext uri="{FF2B5EF4-FFF2-40B4-BE49-F238E27FC236}">
                    <a16:creationId xmlns="" xmlns:a16="http://schemas.microsoft.com/office/drawing/2014/main" id="{BE4616DA-6C57-2606-E984-C4B624545D41}"/>
                  </a:ext>
                </a:extLst>
              </p14:cNvPr>
              <p14:cNvContentPartPr/>
              <p14:nvPr/>
            </p14:nvContentPartPr>
            <p14:xfrm>
              <a:off x="14450040" y="3551040"/>
              <a:ext cx="546480" cy="213480"/>
            </p14:xfrm>
          </p:contentPart>
        </mc:Choice>
        <mc:Fallback xmlns="">
          <p:pic>
            <p:nvPicPr>
              <p:cNvPr id="32" name="Ink 31">
                <a:extLst>
                  <a:ext uri="{FF2B5EF4-FFF2-40B4-BE49-F238E27FC236}">
                    <a16:creationId xmlns:a16="http://schemas.microsoft.com/office/drawing/2014/main" id="{BE4616DA-6C57-2606-E984-C4B624545D41}"/>
                  </a:ext>
                </a:extLst>
              </p:cNvPr>
              <p:cNvPicPr/>
              <p:nvPr/>
            </p:nvPicPr>
            <p:blipFill>
              <a:blip r:embed="rId21"/>
              <a:stretch>
                <a:fillRect/>
              </a:stretch>
            </p:blipFill>
            <p:spPr>
              <a:xfrm>
                <a:off x="14441400" y="3542040"/>
                <a:ext cx="564120" cy="2311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3" name="Ink 32">
                <a:extLst>
                  <a:ext uri="{FF2B5EF4-FFF2-40B4-BE49-F238E27FC236}">
                    <a16:creationId xmlns="" xmlns:a16="http://schemas.microsoft.com/office/drawing/2014/main" id="{76CB584A-90F3-F626-7997-1BE40DA2E051}"/>
                  </a:ext>
                </a:extLst>
              </p14:cNvPr>
              <p14:cNvContentPartPr/>
              <p14:nvPr/>
            </p14:nvContentPartPr>
            <p14:xfrm>
              <a:off x="15834240" y="3718800"/>
              <a:ext cx="389160" cy="234360"/>
            </p14:xfrm>
          </p:contentPart>
        </mc:Choice>
        <mc:Fallback xmlns="">
          <p:pic>
            <p:nvPicPr>
              <p:cNvPr id="33" name="Ink 32">
                <a:extLst>
                  <a:ext uri="{FF2B5EF4-FFF2-40B4-BE49-F238E27FC236}">
                    <a16:creationId xmlns:a16="http://schemas.microsoft.com/office/drawing/2014/main" id="{76CB584A-90F3-F626-7997-1BE40DA2E051}"/>
                  </a:ext>
                </a:extLst>
              </p:cNvPr>
              <p:cNvPicPr/>
              <p:nvPr/>
            </p:nvPicPr>
            <p:blipFill>
              <a:blip r:embed="rId23"/>
              <a:stretch>
                <a:fillRect/>
              </a:stretch>
            </p:blipFill>
            <p:spPr>
              <a:xfrm>
                <a:off x="15825600" y="3709800"/>
                <a:ext cx="406800" cy="252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4" name="Ink 33">
                <a:extLst>
                  <a:ext uri="{FF2B5EF4-FFF2-40B4-BE49-F238E27FC236}">
                    <a16:creationId xmlns="" xmlns:a16="http://schemas.microsoft.com/office/drawing/2014/main" id="{9FB10E6D-02BD-7408-DBBB-6FC0036C4662}"/>
                  </a:ext>
                </a:extLst>
              </p14:cNvPr>
              <p14:cNvContentPartPr/>
              <p14:nvPr/>
            </p14:nvContentPartPr>
            <p14:xfrm>
              <a:off x="14127480" y="3870000"/>
              <a:ext cx="807840" cy="414360"/>
            </p14:xfrm>
          </p:contentPart>
        </mc:Choice>
        <mc:Fallback xmlns="">
          <p:pic>
            <p:nvPicPr>
              <p:cNvPr id="34" name="Ink 33">
                <a:extLst>
                  <a:ext uri="{FF2B5EF4-FFF2-40B4-BE49-F238E27FC236}">
                    <a16:creationId xmlns:a16="http://schemas.microsoft.com/office/drawing/2014/main" id="{9FB10E6D-02BD-7408-DBBB-6FC0036C4662}"/>
                  </a:ext>
                </a:extLst>
              </p:cNvPr>
              <p:cNvPicPr/>
              <p:nvPr/>
            </p:nvPicPr>
            <p:blipFill>
              <a:blip r:embed="rId25"/>
              <a:stretch>
                <a:fillRect/>
              </a:stretch>
            </p:blipFill>
            <p:spPr>
              <a:xfrm>
                <a:off x="14073840" y="3762360"/>
                <a:ext cx="915480" cy="630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5" name="Ink 34">
                <a:extLst>
                  <a:ext uri="{FF2B5EF4-FFF2-40B4-BE49-F238E27FC236}">
                    <a16:creationId xmlns="" xmlns:a16="http://schemas.microsoft.com/office/drawing/2014/main" id="{1942F07C-FEAA-D5E2-D97D-C55A6582540E}"/>
                  </a:ext>
                </a:extLst>
              </p14:cNvPr>
              <p14:cNvContentPartPr/>
              <p14:nvPr/>
            </p14:nvContentPartPr>
            <p14:xfrm>
              <a:off x="14112000" y="4297680"/>
              <a:ext cx="579240" cy="117000"/>
            </p14:xfrm>
          </p:contentPart>
        </mc:Choice>
        <mc:Fallback xmlns="">
          <p:pic>
            <p:nvPicPr>
              <p:cNvPr id="35" name="Ink 34">
                <a:extLst>
                  <a:ext uri="{FF2B5EF4-FFF2-40B4-BE49-F238E27FC236}">
                    <a16:creationId xmlns:a16="http://schemas.microsoft.com/office/drawing/2014/main" id="{1942F07C-FEAA-D5E2-D97D-C55A6582540E}"/>
                  </a:ext>
                </a:extLst>
              </p:cNvPr>
              <p:cNvPicPr/>
              <p:nvPr/>
            </p:nvPicPr>
            <p:blipFill>
              <a:blip r:embed="rId27"/>
              <a:stretch>
                <a:fillRect/>
              </a:stretch>
            </p:blipFill>
            <p:spPr>
              <a:xfrm>
                <a:off x="14058360" y="4189680"/>
                <a:ext cx="686880" cy="33264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6" name="Ink 35">
                <a:extLst>
                  <a:ext uri="{FF2B5EF4-FFF2-40B4-BE49-F238E27FC236}">
                    <a16:creationId xmlns="" xmlns:a16="http://schemas.microsoft.com/office/drawing/2014/main" id="{1A1F4F2E-1299-A7BF-53E6-104E78838663}"/>
                  </a:ext>
                </a:extLst>
              </p14:cNvPr>
              <p14:cNvContentPartPr/>
              <p14:nvPr/>
            </p14:nvContentPartPr>
            <p14:xfrm>
              <a:off x="14706720" y="4419360"/>
              <a:ext cx="360" cy="360"/>
            </p14:xfrm>
          </p:contentPart>
        </mc:Choice>
        <mc:Fallback xmlns="">
          <p:pic>
            <p:nvPicPr>
              <p:cNvPr id="36" name="Ink 35">
                <a:extLst>
                  <a:ext uri="{FF2B5EF4-FFF2-40B4-BE49-F238E27FC236}">
                    <a16:creationId xmlns:a16="http://schemas.microsoft.com/office/drawing/2014/main" id="{1A1F4F2E-1299-A7BF-53E6-104E78838663}"/>
                  </a:ext>
                </a:extLst>
              </p:cNvPr>
              <p:cNvPicPr/>
              <p:nvPr/>
            </p:nvPicPr>
            <p:blipFill>
              <a:blip r:embed="rId29"/>
              <a:stretch>
                <a:fillRect/>
              </a:stretch>
            </p:blipFill>
            <p:spPr>
              <a:xfrm>
                <a:off x="14653080" y="431136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7" name="Ink 36">
                <a:extLst>
                  <a:ext uri="{FF2B5EF4-FFF2-40B4-BE49-F238E27FC236}">
                    <a16:creationId xmlns="" xmlns:a16="http://schemas.microsoft.com/office/drawing/2014/main" id="{074B953D-5E14-A091-EEC9-82900F8F76AC}"/>
                  </a:ext>
                </a:extLst>
              </p14:cNvPr>
              <p14:cNvContentPartPr/>
              <p14:nvPr/>
            </p14:nvContentPartPr>
            <p14:xfrm>
              <a:off x="14706720" y="4419360"/>
              <a:ext cx="360" cy="360"/>
            </p14:xfrm>
          </p:contentPart>
        </mc:Choice>
        <mc:Fallback xmlns="">
          <p:pic>
            <p:nvPicPr>
              <p:cNvPr id="37" name="Ink 36">
                <a:extLst>
                  <a:ext uri="{FF2B5EF4-FFF2-40B4-BE49-F238E27FC236}">
                    <a16:creationId xmlns:a16="http://schemas.microsoft.com/office/drawing/2014/main" id="{074B953D-5E14-A091-EEC9-82900F8F76AC}"/>
                  </a:ext>
                </a:extLst>
              </p:cNvPr>
              <p:cNvPicPr/>
              <p:nvPr/>
            </p:nvPicPr>
            <p:blipFill>
              <a:blip r:embed="rId29"/>
              <a:stretch>
                <a:fillRect/>
              </a:stretch>
            </p:blipFill>
            <p:spPr>
              <a:xfrm>
                <a:off x="14653080" y="431136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38" name="Ink 37">
                <a:extLst>
                  <a:ext uri="{FF2B5EF4-FFF2-40B4-BE49-F238E27FC236}">
                    <a16:creationId xmlns="" xmlns:a16="http://schemas.microsoft.com/office/drawing/2014/main" id="{C50EDD86-4F7A-8479-82A1-C0157F3816A9}"/>
                  </a:ext>
                </a:extLst>
              </p14:cNvPr>
              <p14:cNvContentPartPr/>
              <p14:nvPr/>
            </p14:nvContentPartPr>
            <p14:xfrm>
              <a:off x="13917240" y="4102560"/>
              <a:ext cx="1184760" cy="1054440"/>
            </p14:xfrm>
          </p:contentPart>
        </mc:Choice>
        <mc:Fallback xmlns="">
          <p:pic>
            <p:nvPicPr>
              <p:cNvPr id="38" name="Ink 37">
                <a:extLst>
                  <a:ext uri="{FF2B5EF4-FFF2-40B4-BE49-F238E27FC236}">
                    <a16:creationId xmlns:a16="http://schemas.microsoft.com/office/drawing/2014/main" id="{C50EDD86-4F7A-8479-82A1-C0157F3816A9}"/>
                  </a:ext>
                </a:extLst>
              </p:cNvPr>
              <p:cNvPicPr/>
              <p:nvPr/>
            </p:nvPicPr>
            <p:blipFill>
              <a:blip r:embed="rId32"/>
              <a:stretch>
                <a:fillRect/>
              </a:stretch>
            </p:blipFill>
            <p:spPr>
              <a:xfrm>
                <a:off x="13863600" y="3994560"/>
                <a:ext cx="1292400" cy="127008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9" name="Ink 38">
                <a:extLst>
                  <a:ext uri="{FF2B5EF4-FFF2-40B4-BE49-F238E27FC236}">
                    <a16:creationId xmlns="" xmlns:a16="http://schemas.microsoft.com/office/drawing/2014/main" id="{0050A9F9-FA04-210F-4182-40645E5B6416}"/>
                  </a:ext>
                </a:extLst>
              </p14:cNvPr>
              <p14:cNvContentPartPr/>
              <p14:nvPr/>
            </p14:nvContentPartPr>
            <p14:xfrm>
              <a:off x="14218560" y="4289040"/>
              <a:ext cx="1253880" cy="298440"/>
            </p14:xfrm>
          </p:contentPart>
        </mc:Choice>
        <mc:Fallback xmlns="">
          <p:pic>
            <p:nvPicPr>
              <p:cNvPr id="39" name="Ink 38">
                <a:extLst>
                  <a:ext uri="{FF2B5EF4-FFF2-40B4-BE49-F238E27FC236}">
                    <a16:creationId xmlns:a16="http://schemas.microsoft.com/office/drawing/2014/main" id="{0050A9F9-FA04-210F-4182-40645E5B6416}"/>
                  </a:ext>
                </a:extLst>
              </p:cNvPr>
              <p:cNvPicPr/>
              <p:nvPr/>
            </p:nvPicPr>
            <p:blipFill>
              <a:blip r:embed="rId34"/>
              <a:stretch>
                <a:fillRect/>
              </a:stretch>
            </p:blipFill>
            <p:spPr>
              <a:xfrm>
                <a:off x="14146920" y="4145040"/>
                <a:ext cx="1397520" cy="58608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40" name="Ink 39">
                <a:extLst>
                  <a:ext uri="{FF2B5EF4-FFF2-40B4-BE49-F238E27FC236}">
                    <a16:creationId xmlns="" xmlns:a16="http://schemas.microsoft.com/office/drawing/2014/main" id="{57EA5C2C-F637-C441-7771-CF200C25DCB5}"/>
                  </a:ext>
                </a:extLst>
              </p14:cNvPr>
              <p14:cNvContentPartPr/>
              <p14:nvPr/>
            </p14:nvContentPartPr>
            <p14:xfrm>
              <a:off x="13795920" y="3944520"/>
              <a:ext cx="1632240" cy="1483560"/>
            </p14:xfrm>
          </p:contentPart>
        </mc:Choice>
        <mc:Fallback xmlns="">
          <p:pic>
            <p:nvPicPr>
              <p:cNvPr id="40" name="Ink 39">
                <a:extLst>
                  <a:ext uri="{FF2B5EF4-FFF2-40B4-BE49-F238E27FC236}">
                    <a16:creationId xmlns:a16="http://schemas.microsoft.com/office/drawing/2014/main" id="{57EA5C2C-F637-C441-7771-CF200C25DCB5}"/>
                  </a:ext>
                </a:extLst>
              </p:cNvPr>
              <p:cNvPicPr/>
              <p:nvPr/>
            </p:nvPicPr>
            <p:blipFill>
              <a:blip r:embed="rId36"/>
              <a:stretch>
                <a:fillRect/>
              </a:stretch>
            </p:blipFill>
            <p:spPr>
              <a:xfrm>
                <a:off x="13723920" y="3800520"/>
                <a:ext cx="1775880" cy="17712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6" name="Ink 45">
                <a:extLst>
                  <a:ext uri="{FF2B5EF4-FFF2-40B4-BE49-F238E27FC236}">
                    <a16:creationId xmlns="" xmlns:a16="http://schemas.microsoft.com/office/drawing/2014/main" id="{BC2398D9-44A5-A426-B444-E486AFF812D1}"/>
                  </a:ext>
                </a:extLst>
              </p14:cNvPr>
              <p14:cNvContentPartPr/>
              <p14:nvPr/>
            </p14:nvContentPartPr>
            <p14:xfrm>
              <a:off x="15294008" y="4519150"/>
              <a:ext cx="360" cy="8640"/>
            </p14:xfrm>
          </p:contentPart>
        </mc:Choice>
        <mc:Fallback xmlns="">
          <p:pic>
            <p:nvPicPr>
              <p:cNvPr id="46" name="Ink 45">
                <a:extLst>
                  <a:ext uri="{FF2B5EF4-FFF2-40B4-BE49-F238E27FC236}">
                    <a16:creationId xmlns:a16="http://schemas.microsoft.com/office/drawing/2014/main" id="{BC2398D9-44A5-A426-B444-E486AFF812D1}"/>
                  </a:ext>
                </a:extLst>
              </p:cNvPr>
              <p:cNvPicPr/>
              <p:nvPr/>
            </p:nvPicPr>
            <p:blipFill>
              <a:blip r:embed="rId38"/>
              <a:stretch>
                <a:fillRect/>
              </a:stretch>
            </p:blipFill>
            <p:spPr>
              <a:xfrm>
                <a:off x="15231008" y="4456510"/>
                <a:ext cx="126000" cy="13428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47" name="Ink 46">
                <a:extLst>
                  <a:ext uri="{FF2B5EF4-FFF2-40B4-BE49-F238E27FC236}">
                    <a16:creationId xmlns="" xmlns:a16="http://schemas.microsoft.com/office/drawing/2014/main" id="{9E64E91F-A6CA-5C38-2AD8-FDE93C966F54}"/>
                  </a:ext>
                </a:extLst>
              </p14:cNvPr>
              <p14:cNvContentPartPr/>
              <p14:nvPr/>
            </p14:nvContentPartPr>
            <p14:xfrm>
              <a:off x="8730848" y="1430292"/>
              <a:ext cx="360" cy="360"/>
            </p14:xfrm>
          </p:contentPart>
        </mc:Choice>
        <mc:Fallback xmlns="">
          <p:pic>
            <p:nvPicPr>
              <p:cNvPr id="47" name="Ink 46">
                <a:extLst>
                  <a:ext uri="{FF2B5EF4-FFF2-40B4-BE49-F238E27FC236}">
                    <a16:creationId xmlns:a16="http://schemas.microsoft.com/office/drawing/2014/main" id="{9E64E91F-A6CA-5C38-2AD8-FDE93C966F54}"/>
                  </a:ext>
                </a:extLst>
              </p:cNvPr>
              <p:cNvPicPr/>
              <p:nvPr/>
            </p:nvPicPr>
            <p:blipFill>
              <a:blip r:embed="rId40"/>
              <a:stretch>
                <a:fillRect/>
              </a:stretch>
            </p:blipFill>
            <p:spPr>
              <a:xfrm>
                <a:off x="8668208" y="1367652"/>
                <a:ext cx="126000" cy="126000"/>
              </a:xfrm>
              <a:prstGeom prst="rect">
                <a:avLst/>
              </a:prstGeom>
            </p:spPr>
          </p:pic>
        </mc:Fallback>
      </mc:AlternateContent>
      <p:pic>
        <p:nvPicPr>
          <p:cNvPr id="49" name="Picture 48" descr="A yellow sign with purple text&#10;&#10;Description automatically generated">
            <a:extLst>
              <a:ext uri="{FF2B5EF4-FFF2-40B4-BE49-F238E27FC236}">
                <a16:creationId xmlns="" xmlns:a16="http://schemas.microsoft.com/office/drawing/2014/main" id="{A2108DDA-05E9-2E2C-AD41-BD5B8E9E81B7}"/>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0" y="-71997"/>
            <a:ext cx="2869435" cy="1406586"/>
          </a:xfrm>
          <a:prstGeom prst="rect">
            <a:avLst/>
          </a:prstGeom>
        </p:spPr>
      </p:pic>
      <p:pic>
        <p:nvPicPr>
          <p:cNvPr id="50" name="Picture 49">
            <a:extLst>
              <a:ext uri="{FF2B5EF4-FFF2-40B4-BE49-F238E27FC236}">
                <a16:creationId xmlns="" xmlns:a16="http://schemas.microsoft.com/office/drawing/2014/main" id="{131267B9-F66B-1B48-AE42-DD29673F9DE3}"/>
              </a:ext>
            </a:extLst>
          </p:cNvPr>
          <p:cNvPicPr>
            <a:picLocks noChangeAspect="1"/>
          </p:cNvPicPr>
          <p:nvPr/>
        </p:nvPicPr>
        <p:blipFill>
          <a:blip r:embed="rId42"/>
          <a:stretch>
            <a:fillRect/>
          </a:stretch>
        </p:blipFill>
        <p:spPr>
          <a:xfrm>
            <a:off x="6245245" y="1930332"/>
            <a:ext cx="1255885" cy="1030313"/>
          </a:xfrm>
          <a:prstGeom prst="rect">
            <a:avLst/>
          </a:prstGeom>
        </p:spPr>
      </p:pic>
    </p:spTree>
    <p:custDataLst>
      <p:tags r:id="rId1"/>
    </p:custDataLst>
    <p:extLst>
      <p:ext uri="{BB962C8B-B14F-4D97-AF65-F5344CB8AC3E}">
        <p14:creationId xmlns:p14="http://schemas.microsoft.com/office/powerpoint/2010/main" val="963205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applause.wav"/>
                                        </p:tgtEl>
                                      </p:cMediaNode>
                                    </p:audio>
                                  </p:sub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500" fill="hold"/>
                                        <p:tgtEl>
                                          <p:spTgt spid="40"/>
                                        </p:tgtEl>
                                        <p:attrNameLst>
                                          <p:attrName>ppt_x</p:attrName>
                                        </p:attrNameLst>
                                      </p:cBhvr>
                                      <p:tavLst>
                                        <p:tav tm="0">
                                          <p:val>
                                            <p:strVal val="#ppt_x"/>
                                          </p:val>
                                        </p:tav>
                                        <p:tav tm="100000">
                                          <p:val>
                                            <p:strVal val="#ppt_x"/>
                                          </p:val>
                                        </p:tav>
                                      </p:tavLst>
                                    </p:anim>
                                    <p:anim calcmode="lin" valueType="num">
                                      <p:cBhvr additive="base">
                                        <p:cTn id="32" dur="500" fill="hold"/>
                                        <p:tgtEl>
                                          <p:spTgt spid="4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9C2ACC01-B8DB-0274-FDCB-06CB300EEAAF}"/>
            </a:ext>
          </a:extLst>
        </p:cNvPr>
        <p:cNvGrpSpPr/>
        <p:nvPr/>
      </p:nvGrpSpPr>
      <p:grpSpPr>
        <a:xfrm>
          <a:off x="0" y="0"/>
          <a:ext cx="0" cy="0"/>
          <a:chOff x="0" y="0"/>
          <a:chExt cx="0" cy="0"/>
        </a:xfrm>
      </p:grpSpPr>
      <p:sp>
        <p:nvSpPr>
          <p:cNvPr id="2" name="Freeform 2">
            <a:extLst>
              <a:ext uri="{FF2B5EF4-FFF2-40B4-BE49-F238E27FC236}">
                <a16:creationId xmlns="" xmlns:a16="http://schemas.microsoft.com/office/drawing/2014/main" id="{2BFC3CF0-2F17-CF79-B063-EF0D334CA055}"/>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7878" t="-45589" r="-4239" b="-136136"/>
            </a:stretch>
          </a:blipFill>
        </p:spPr>
        <p:txBody>
          <a:bodyPr/>
          <a:lstStyle/>
          <a:p>
            <a:endParaRPr lang="en-US"/>
          </a:p>
        </p:txBody>
      </p:sp>
      <p:grpSp>
        <p:nvGrpSpPr>
          <p:cNvPr id="3" name="Group 3">
            <a:extLst>
              <a:ext uri="{FF2B5EF4-FFF2-40B4-BE49-F238E27FC236}">
                <a16:creationId xmlns="" xmlns:a16="http://schemas.microsoft.com/office/drawing/2014/main" id="{0721293E-A769-2E05-B58D-E557C55FDD97}"/>
              </a:ext>
            </a:extLst>
          </p:cNvPr>
          <p:cNvGrpSpPr/>
          <p:nvPr/>
        </p:nvGrpSpPr>
        <p:grpSpPr>
          <a:xfrm>
            <a:off x="319315" y="531196"/>
            <a:ext cx="17649370" cy="9489104"/>
            <a:chOff x="0" y="0"/>
            <a:chExt cx="4370177" cy="2283597"/>
          </a:xfrm>
        </p:grpSpPr>
        <p:sp>
          <p:nvSpPr>
            <p:cNvPr id="4" name="Freeform 4">
              <a:extLst>
                <a:ext uri="{FF2B5EF4-FFF2-40B4-BE49-F238E27FC236}">
                  <a16:creationId xmlns="" xmlns:a16="http://schemas.microsoft.com/office/drawing/2014/main" id="{F71E6127-1A3E-4FB0-B95D-E16F5A1E714E}"/>
                </a:ext>
              </a:extLst>
            </p:cNvPr>
            <p:cNvSpPr/>
            <p:nvPr/>
          </p:nvSpPr>
          <p:spPr>
            <a:xfrm>
              <a:off x="0" y="0"/>
              <a:ext cx="4370177" cy="2283597"/>
            </a:xfrm>
            <a:custGeom>
              <a:avLst/>
              <a:gdLst/>
              <a:ahLst/>
              <a:cxnLst/>
              <a:rect l="l" t="t" r="r" b="b"/>
              <a:pathLst>
                <a:path w="4370177" h="2283597">
                  <a:moveTo>
                    <a:pt x="23795" y="0"/>
                  </a:moveTo>
                  <a:lnTo>
                    <a:pt x="4346381" y="0"/>
                  </a:lnTo>
                  <a:cubicBezTo>
                    <a:pt x="4352692" y="0"/>
                    <a:pt x="4358745" y="2507"/>
                    <a:pt x="4363207" y="6970"/>
                  </a:cubicBezTo>
                  <a:cubicBezTo>
                    <a:pt x="4367670" y="11432"/>
                    <a:pt x="4370177" y="17484"/>
                    <a:pt x="4370177" y="23795"/>
                  </a:cubicBezTo>
                  <a:lnTo>
                    <a:pt x="4370177" y="2259802"/>
                  </a:lnTo>
                  <a:cubicBezTo>
                    <a:pt x="4370177" y="2266113"/>
                    <a:pt x="4367670" y="2272165"/>
                    <a:pt x="4363207" y="2276628"/>
                  </a:cubicBezTo>
                  <a:cubicBezTo>
                    <a:pt x="4358745" y="2281090"/>
                    <a:pt x="4352692" y="2283597"/>
                    <a:pt x="4346381" y="2283597"/>
                  </a:cubicBezTo>
                  <a:lnTo>
                    <a:pt x="23795" y="2283597"/>
                  </a:lnTo>
                  <a:cubicBezTo>
                    <a:pt x="17484" y="2283597"/>
                    <a:pt x="11432" y="2281090"/>
                    <a:pt x="6970" y="2276628"/>
                  </a:cubicBezTo>
                  <a:cubicBezTo>
                    <a:pt x="2507" y="2272165"/>
                    <a:pt x="0" y="2266113"/>
                    <a:pt x="0" y="2259802"/>
                  </a:cubicBezTo>
                  <a:lnTo>
                    <a:pt x="0" y="23795"/>
                  </a:lnTo>
                  <a:cubicBezTo>
                    <a:pt x="0" y="17484"/>
                    <a:pt x="2507" y="11432"/>
                    <a:pt x="6970" y="6970"/>
                  </a:cubicBezTo>
                  <a:cubicBezTo>
                    <a:pt x="11432" y="2507"/>
                    <a:pt x="17484" y="0"/>
                    <a:pt x="23795" y="0"/>
                  </a:cubicBezTo>
                  <a:close/>
                </a:path>
              </a:pathLst>
            </a:custGeom>
            <a:solidFill>
              <a:srgbClr val="FAFAF8">
                <a:alpha val="80000"/>
              </a:srgbClr>
            </a:solidFill>
          </p:spPr>
          <p:txBody>
            <a:bodyPr/>
            <a:lstStyle/>
            <a:p>
              <a:endParaRPr lang="en-US"/>
            </a:p>
          </p:txBody>
        </p:sp>
        <p:sp>
          <p:nvSpPr>
            <p:cNvPr id="5" name="TextBox 5">
              <a:extLst>
                <a:ext uri="{FF2B5EF4-FFF2-40B4-BE49-F238E27FC236}">
                  <a16:creationId xmlns="" xmlns:a16="http://schemas.microsoft.com/office/drawing/2014/main" id="{25CB91C5-F19F-F145-3B04-0E645151FABD}"/>
                </a:ext>
              </a:extLst>
            </p:cNvPr>
            <p:cNvSpPr txBox="1"/>
            <p:nvPr/>
          </p:nvSpPr>
          <p:spPr>
            <a:xfrm>
              <a:off x="0" y="-76200"/>
              <a:ext cx="4370177" cy="2359797"/>
            </a:xfrm>
            <a:prstGeom prst="rect">
              <a:avLst/>
            </a:prstGeom>
          </p:spPr>
          <p:txBody>
            <a:bodyPr lIns="50800" tIns="50800" rIns="50800" bIns="50800" rtlCol="0" anchor="ctr"/>
            <a:lstStyle/>
            <a:p>
              <a:pPr algn="ctr">
                <a:lnSpc>
                  <a:spcPts val="2659"/>
                </a:lnSpc>
              </a:pPr>
              <a:endParaRPr/>
            </a:p>
          </p:txBody>
        </p:sp>
      </p:grpSp>
      <p:sp>
        <p:nvSpPr>
          <p:cNvPr id="12" name="Freeform 12">
            <a:extLst>
              <a:ext uri="{FF2B5EF4-FFF2-40B4-BE49-F238E27FC236}">
                <a16:creationId xmlns="" xmlns:a16="http://schemas.microsoft.com/office/drawing/2014/main" id="{C3D46068-22CD-75DA-247A-245BF963A4B6}"/>
              </a:ext>
            </a:extLst>
          </p:cNvPr>
          <p:cNvSpPr/>
          <p:nvPr/>
        </p:nvSpPr>
        <p:spPr>
          <a:xfrm>
            <a:off x="16295568" y="214560"/>
            <a:ext cx="3454811" cy="3417562"/>
          </a:xfrm>
          <a:custGeom>
            <a:avLst/>
            <a:gdLst/>
            <a:ahLst/>
            <a:cxnLst/>
            <a:rect l="l" t="t" r="r" b="b"/>
            <a:pathLst>
              <a:path w="3454811" h="3417562">
                <a:moveTo>
                  <a:pt x="0" y="0"/>
                </a:moveTo>
                <a:lnTo>
                  <a:pt x="3454810" y="0"/>
                </a:lnTo>
                <a:lnTo>
                  <a:pt x="3454810" y="3417562"/>
                </a:lnTo>
                <a:lnTo>
                  <a:pt x="0" y="3417562"/>
                </a:lnTo>
                <a:lnTo>
                  <a:pt x="0" y="0"/>
                </a:lnTo>
                <a:close/>
              </a:path>
            </a:pathLst>
          </a:custGeom>
          <a:blipFill>
            <a:blip r:embed="rId5"/>
            <a:stretch>
              <a:fillRect/>
            </a:stretch>
          </a:blipFill>
        </p:spPr>
        <p:txBody>
          <a:bodyPr/>
          <a:lstStyle/>
          <a:p>
            <a:endParaRPr lang="en-US"/>
          </a:p>
        </p:txBody>
      </p:sp>
      <p:sp>
        <p:nvSpPr>
          <p:cNvPr id="13" name="Freeform 13">
            <a:extLst>
              <a:ext uri="{FF2B5EF4-FFF2-40B4-BE49-F238E27FC236}">
                <a16:creationId xmlns="" xmlns:a16="http://schemas.microsoft.com/office/drawing/2014/main" id="{A2185D93-7BB9-BDA5-A757-9223F3D05B41}"/>
              </a:ext>
            </a:extLst>
          </p:cNvPr>
          <p:cNvSpPr/>
          <p:nvPr/>
        </p:nvSpPr>
        <p:spPr>
          <a:xfrm flipH="1">
            <a:off x="-533400" y="7859903"/>
            <a:ext cx="2756024" cy="2726309"/>
          </a:xfrm>
          <a:custGeom>
            <a:avLst/>
            <a:gdLst/>
            <a:ahLst/>
            <a:cxnLst/>
            <a:rect l="l" t="t" r="r" b="b"/>
            <a:pathLst>
              <a:path w="2756024" h="2726309">
                <a:moveTo>
                  <a:pt x="2756024" y="0"/>
                </a:moveTo>
                <a:lnTo>
                  <a:pt x="0" y="0"/>
                </a:lnTo>
                <a:lnTo>
                  <a:pt x="0" y="2726309"/>
                </a:lnTo>
                <a:lnTo>
                  <a:pt x="2756024" y="2726309"/>
                </a:lnTo>
                <a:lnTo>
                  <a:pt x="2756024" y="0"/>
                </a:lnTo>
                <a:close/>
              </a:path>
            </a:pathLst>
          </a:custGeom>
          <a:blipFill>
            <a:blip r:embed="rId5"/>
            <a:stretch>
              <a:fillRect/>
            </a:stretch>
          </a:blipFill>
        </p:spPr>
        <p:txBody>
          <a:bodyPr/>
          <a:lstStyle/>
          <a:p>
            <a:endParaRPr lang="en-US"/>
          </a:p>
        </p:txBody>
      </p:sp>
      <p:sp>
        <p:nvSpPr>
          <p:cNvPr id="14" name="Freeform 14">
            <a:extLst>
              <a:ext uri="{FF2B5EF4-FFF2-40B4-BE49-F238E27FC236}">
                <a16:creationId xmlns="" xmlns:a16="http://schemas.microsoft.com/office/drawing/2014/main" id="{16F6520A-2D2E-4D90-2D49-8DCB16169D80}"/>
              </a:ext>
            </a:extLst>
          </p:cNvPr>
          <p:cNvSpPr/>
          <p:nvPr/>
        </p:nvSpPr>
        <p:spPr>
          <a:xfrm>
            <a:off x="-184344" y="1748886"/>
            <a:ext cx="2406968" cy="1212478"/>
          </a:xfrm>
          <a:custGeom>
            <a:avLst/>
            <a:gdLst/>
            <a:ahLst/>
            <a:cxnLst/>
            <a:rect l="l" t="t" r="r" b="b"/>
            <a:pathLst>
              <a:path w="2406968" h="1212478">
                <a:moveTo>
                  <a:pt x="0" y="0"/>
                </a:moveTo>
                <a:lnTo>
                  <a:pt x="2406968" y="0"/>
                </a:lnTo>
                <a:lnTo>
                  <a:pt x="2406968" y="1212477"/>
                </a:lnTo>
                <a:lnTo>
                  <a:pt x="0" y="1212477"/>
                </a:lnTo>
                <a:lnTo>
                  <a:pt x="0" y="0"/>
                </a:lnTo>
                <a:close/>
              </a:path>
            </a:pathLst>
          </a:custGeom>
          <a:blipFill>
            <a:blip r:embed="rId6"/>
            <a:stretch>
              <a:fillRect r="-21017"/>
            </a:stretch>
          </a:blipFill>
        </p:spPr>
        <p:txBody>
          <a:bodyPr/>
          <a:lstStyle/>
          <a:p>
            <a:endParaRPr lang="en-US"/>
          </a:p>
        </p:txBody>
      </p:sp>
      <p:sp>
        <p:nvSpPr>
          <p:cNvPr id="15" name="Freeform 15">
            <a:extLst>
              <a:ext uri="{FF2B5EF4-FFF2-40B4-BE49-F238E27FC236}">
                <a16:creationId xmlns="" xmlns:a16="http://schemas.microsoft.com/office/drawing/2014/main" id="{E08AA9A9-2749-88B7-BA4A-47D665D59EE6}"/>
              </a:ext>
            </a:extLst>
          </p:cNvPr>
          <p:cNvSpPr/>
          <p:nvPr/>
        </p:nvSpPr>
        <p:spPr>
          <a:xfrm flipH="1">
            <a:off x="16357167" y="8814492"/>
            <a:ext cx="2115177" cy="1065492"/>
          </a:xfrm>
          <a:custGeom>
            <a:avLst/>
            <a:gdLst/>
            <a:ahLst/>
            <a:cxnLst/>
            <a:rect l="l" t="t" r="r" b="b"/>
            <a:pathLst>
              <a:path w="2115177" h="1065492">
                <a:moveTo>
                  <a:pt x="2115178" y="0"/>
                </a:moveTo>
                <a:lnTo>
                  <a:pt x="0" y="0"/>
                </a:lnTo>
                <a:lnTo>
                  <a:pt x="0" y="1065492"/>
                </a:lnTo>
                <a:lnTo>
                  <a:pt x="2115178" y="1065492"/>
                </a:lnTo>
                <a:lnTo>
                  <a:pt x="2115178" y="0"/>
                </a:lnTo>
                <a:close/>
              </a:path>
            </a:pathLst>
          </a:custGeom>
          <a:blipFill>
            <a:blip r:embed="rId6"/>
            <a:stretch>
              <a:fillRect r="-21017"/>
            </a:stretch>
          </a:blipFill>
        </p:spPr>
        <p:txBody>
          <a:bodyPr/>
          <a:lstStyle/>
          <a:p>
            <a:endParaRPr lang="en-US"/>
          </a:p>
        </p:txBody>
      </p:sp>
      <p:sp>
        <p:nvSpPr>
          <p:cNvPr id="19" name="TextBox 18">
            <a:extLst>
              <a:ext uri="{FF2B5EF4-FFF2-40B4-BE49-F238E27FC236}">
                <a16:creationId xmlns="" xmlns:a16="http://schemas.microsoft.com/office/drawing/2014/main" id="{0E79D67A-6AE4-6C5C-0097-461CDBC50877}"/>
              </a:ext>
            </a:extLst>
          </p:cNvPr>
          <p:cNvSpPr txBox="1"/>
          <p:nvPr/>
        </p:nvSpPr>
        <p:spPr>
          <a:xfrm>
            <a:off x="2056007" y="2356679"/>
            <a:ext cx="14147389" cy="1569660"/>
          </a:xfrm>
          <a:prstGeom prst="rect">
            <a:avLst/>
          </a:prstGeom>
          <a:solidFill>
            <a:schemeClr val="accent3">
              <a:lumMod val="60000"/>
              <a:lumOff val="40000"/>
            </a:schemeClr>
          </a:solidFill>
          <a:ln>
            <a:solidFill>
              <a:schemeClr val="accent3"/>
            </a:solidFill>
          </a:ln>
        </p:spPr>
        <p:txBody>
          <a:bodyPr wrap="square" rtlCol="0">
            <a:spAutoFit/>
          </a:bodyPr>
          <a:lstStyle/>
          <a:p>
            <a:pPr algn="ctr"/>
            <a:r>
              <a:rPr lang="vi-VN" sz="4800" b="1">
                <a:solidFill>
                  <a:schemeClr val="tx2">
                    <a:lumMod val="50000"/>
                  </a:schemeClr>
                </a:solidFill>
              </a:rPr>
              <a:t>Em đã thực hiện phòng tránh đuối nước như thế nào?</a:t>
            </a:r>
            <a:endParaRPr lang="en-US" sz="4800" b="1">
              <a:solidFill>
                <a:schemeClr val="tx2">
                  <a:lumMod val="50000"/>
                </a:schemeClr>
              </a:solidFill>
            </a:endParaRPr>
          </a:p>
        </p:txBody>
      </p:sp>
      <p:pic>
        <p:nvPicPr>
          <p:cNvPr id="7" name="Picture 6" descr="A yellow sign with purple text&#10;&#10;Description automatically generated">
            <a:extLst>
              <a:ext uri="{FF2B5EF4-FFF2-40B4-BE49-F238E27FC236}">
                <a16:creationId xmlns="" xmlns:a16="http://schemas.microsoft.com/office/drawing/2014/main" id="{D748536F-FB10-A922-BF3B-DD1B558A29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515" y="-113895"/>
            <a:ext cx="3454812" cy="1693536"/>
          </a:xfrm>
          <a:prstGeom prst="rect">
            <a:avLst/>
          </a:prstGeom>
        </p:spPr>
      </p:pic>
      <p:sp>
        <p:nvSpPr>
          <p:cNvPr id="8" name="TextBox 7">
            <a:extLst>
              <a:ext uri="{FF2B5EF4-FFF2-40B4-BE49-F238E27FC236}">
                <a16:creationId xmlns="" xmlns:a16="http://schemas.microsoft.com/office/drawing/2014/main" id="{7C88A903-F788-57C5-DAFB-6DD91FD1F2F8}"/>
              </a:ext>
            </a:extLst>
          </p:cNvPr>
          <p:cNvSpPr txBox="1"/>
          <p:nvPr/>
        </p:nvSpPr>
        <p:spPr>
          <a:xfrm>
            <a:off x="7315200" y="5254682"/>
            <a:ext cx="4495800" cy="1446550"/>
          </a:xfrm>
          <a:prstGeom prst="rect">
            <a:avLst/>
          </a:prstGeom>
          <a:solidFill>
            <a:schemeClr val="bg2"/>
          </a:solidFill>
          <a:ln w="38100">
            <a:solidFill>
              <a:srgbClr val="FF0000"/>
            </a:solidFill>
          </a:ln>
          <a:effectLst>
            <a:glow rad="139700">
              <a:schemeClr val="accent4">
                <a:satMod val="175000"/>
                <a:alpha val="40000"/>
              </a:schemeClr>
            </a:glow>
          </a:effectLst>
        </p:spPr>
        <p:txBody>
          <a:bodyPr wrap="square" rtlCol="0">
            <a:spAutoFit/>
          </a:bodyPr>
          <a:lstStyle/>
          <a:p>
            <a:pPr algn="ctr"/>
            <a:r>
              <a:rPr lang="vi-VN" sz="4400" b="1">
                <a:solidFill>
                  <a:schemeClr val="tx2">
                    <a:lumMod val="50000"/>
                  </a:schemeClr>
                </a:solidFill>
                <a:effectLst>
                  <a:glow rad="101600">
                    <a:schemeClr val="accent1">
                      <a:satMod val="175000"/>
                      <a:alpha val="40000"/>
                    </a:schemeClr>
                  </a:glow>
                </a:effectLst>
              </a:rPr>
              <a:t>Chia sẻ với bạn cùng bàn</a:t>
            </a:r>
            <a:endParaRPr lang="en-US" sz="4400" b="1">
              <a:solidFill>
                <a:schemeClr val="tx2">
                  <a:lumMod val="50000"/>
                </a:schemeClr>
              </a:solidFill>
              <a:effectLst>
                <a:glow rad="101600">
                  <a:schemeClr val="accent1">
                    <a:satMod val="175000"/>
                    <a:alpha val="40000"/>
                  </a:schemeClr>
                </a:glow>
              </a:effectLst>
            </a:endParaRPr>
          </a:p>
        </p:txBody>
      </p:sp>
      <p:pic>
        <p:nvPicPr>
          <p:cNvPr id="9" name="Picture 8">
            <a:extLst>
              <a:ext uri="{FF2B5EF4-FFF2-40B4-BE49-F238E27FC236}">
                <a16:creationId xmlns="" xmlns:a16="http://schemas.microsoft.com/office/drawing/2014/main" id="{73D5A28F-5472-DB9B-0709-0661002112D8}"/>
              </a:ext>
            </a:extLst>
          </p:cNvPr>
          <p:cNvPicPr>
            <a:picLocks noChangeAspect="1"/>
          </p:cNvPicPr>
          <p:nvPr/>
        </p:nvPicPr>
        <p:blipFill>
          <a:blip r:embed="rId8"/>
          <a:stretch>
            <a:fillRect/>
          </a:stretch>
        </p:blipFill>
        <p:spPr>
          <a:xfrm>
            <a:off x="11576244" y="5659082"/>
            <a:ext cx="1963082" cy="4115157"/>
          </a:xfrm>
          <a:prstGeom prst="rect">
            <a:avLst/>
          </a:prstGeom>
        </p:spPr>
      </p:pic>
    </p:spTree>
    <p:custDataLst>
      <p:tags r:id="rId1"/>
    </p:custDataLst>
    <p:extLst>
      <p:ext uri="{BB962C8B-B14F-4D97-AF65-F5344CB8AC3E}">
        <p14:creationId xmlns:p14="http://schemas.microsoft.com/office/powerpoint/2010/main" val="4826076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 calcmode="lin" valueType="num">
                                      <p:cBhvr additive="base">
                                        <p:cTn id="7" dur="500" fill="hold"/>
                                        <p:tgtEl>
                                          <p:spTgt spid="8">
                                            <p:bg/>
                                          </p:spTgt>
                                        </p:tgtEl>
                                        <p:attrNameLst>
                                          <p:attrName>ppt_x</p:attrName>
                                        </p:attrNameLst>
                                      </p:cBhvr>
                                      <p:tavLst>
                                        <p:tav tm="0">
                                          <p:val>
                                            <p:strVal val="#ppt_x"/>
                                          </p:val>
                                        </p:tav>
                                        <p:tav tm="100000">
                                          <p:val>
                                            <p:strVal val="#ppt_x"/>
                                          </p:val>
                                        </p:tav>
                                      </p:tavLst>
                                    </p:anim>
                                    <p:anim calcmode="lin" valueType="num">
                                      <p:cBhvr additive="base">
                                        <p:cTn id="8" dur="500" fill="hold"/>
                                        <p:tgtEl>
                                          <p:spTgt spid="8">
                                            <p:bg/>
                                          </p:spTgt>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build="allAtOnce"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9C2ACC01-B8DB-0274-FDCB-06CB300EEAAF}"/>
            </a:ext>
          </a:extLst>
        </p:cNvPr>
        <p:cNvGrpSpPr/>
        <p:nvPr/>
      </p:nvGrpSpPr>
      <p:grpSpPr>
        <a:xfrm>
          <a:off x="0" y="0"/>
          <a:ext cx="0" cy="0"/>
          <a:chOff x="0" y="0"/>
          <a:chExt cx="0" cy="0"/>
        </a:xfrm>
      </p:grpSpPr>
      <p:sp>
        <p:nvSpPr>
          <p:cNvPr id="2" name="Freeform 2">
            <a:extLst>
              <a:ext uri="{FF2B5EF4-FFF2-40B4-BE49-F238E27FC236}">
                <a16:creationId xmlns="" xmlns:a16="http://schemas.microsoft.com/office/drawing/2014/main" id="{2BFC3CF0-2F17-CF79-B063-EF0D334CA055}"/>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7878" t="-45589" r="-4239" b="-136136"/>
            </a:stretch>
          </a:blipFill>
        </p:spPr>
        <p:txBody>
          <a:bodyPr/>
          <a:lstStyle/>
          <a:p>
            <a:endParaRPr lang="en-US"/>
          </a:p>
        </p:txBody>
      </p:sp>
      <p:grpSp>
        <p:nvGrpSpPr>
          <p:cNvPr id="3" name="Group 3">
            <a:extLst>
              <a:ext uri="{FF2B5EF4-FFF2-40B4-BE49-F238E27FC236}">
                <a16:creationId xmlns="" xmlns:a16="http://schemas.microsoft.com/office/drawing/2014/main" id="{0721293E-A769-2E05-B58D-E557C55FDD97}"/>
              </a:ext>
            </a:extLst>
          </p:cNvPr>
          <p:cNvGrpSpPr/>
          <p:nvPr/>
        </p:nvGrpSpPr>
        <p:grpSpPr>
          <a:xfrm>
            <a:off x="319315" y="531196"/>
            <a:ext cx="17649370" cy="9489104"/>
            <a:chOff x="0" y="0"/>
            <a:chExt cx="4370177" cy="2283597"/>
          </a:xfrm>
        </p:grpSpPr>
        <p:sp>
          <p:nvSpPr>
            <p:cNvPr id="4" name="Freeform 4">
              <a:extLst>
                <a:ext uri="{FF2B5EF4-FFF2-40B4-BE49-F238E27FC236}">
                  <a16:creationId xmlns="" xmlns:a16="http://schemas.microsoft.com/office/drawing/2014/main" id="{F71E6127-1A3E-4FB0-B95D-E16F5A1E714E}"/>
                </a:ext>
              </a:extLst>
            </p:cNvPr>
            <p:cNvSpPr/>
            <p:nvPr/>
          </p:nvSpPr>
          <p:spPr>
            <a:xfrm>
              <a:off x="0" y="0"/>
              <a:ext cx="4370177" cy="2283597"/>
            </a:xfrm>
            <a:custGeom>
              <a:avLst/>
              <a:gdLst/>
              <a:ahLst/>
              <a:cxnLst/>
              <a:rect l="l" t="t" r="r" b="b"/>
              <a:pathLst>
                <a:path w="4370177" h="2283597">
                  <a:moveTo>
                    <a:pt x="23795" y="0"/>
                  </a:moveTo>
                  <a:lnTo>
                    <a:pt x="4346381" y="0"/>
                  </a:lnTo>
                  <a:cubicBezTo>
                    <a:pt x="4352692" y="0"/>
                    <a:pt x="4358745" y="2507"/>
                    <a:pt x="4363207" y="6970"/>
                  </a:cubicBezTo>
                  <a:cubicBezTo>
                    <a:pt x="4367670" y="11432"/>
                    <a:pt x="4370177" y="17484"/>
                    <a:pt x="4370177" y="23795"/>
                  </a:cubicBezTo>
                  <a:lnTo>
                    <a:pt x="4370177" y="2259802"/>
                  </a:lnTo>
                  <a:cubicBezTo>
                    <a:pt x="4370177" y="2266113"/>
                    <a:pt x="4367670" y="2272165"/>
                    <a:pt x="4363207" y="2276628"/>
                  </a:cubicBezTo>
                  <a:cubicBezTo>
                    <a:pt x="4358745" y="2281090"/>
                    <a:pt x="4352692" y="2283597"/>
                    <a:pt x="4346381" y="2283597"/>
                  </a:cubicBezTo>
                  <a:lnTo>
                    <a:pt x="23795" y="2283597"/>
                  </a:lnTo>
                  <a:cubicBezTo>
                    <a:pt x="17484" y="2283597"/>
                    <a:pt x="11432" y="2281090"/>
                    <a:pt x="6970" y="2276628"/>
                  </a:cubicBezTo>
                  <a:cubicBezTo>
                    <a:pt x="2507" y="2272165"/>
                    <a:pt x="0" y="2266113"/>
                    <a:pt x="0" y="2259802"/>
                  </a:cubicBezTo>
                  <a:lnTo>
                    <a:pt x="0" y="23795"/>
                  </a:lnTo>
                  <a:cubicBezTo>
                    <a:pt x="0" y="17484"/>
                    <a:pt x="2507" y="11432"/>
                    <a:pt x="6970" y="6970"/>
                  </a:cubicBezTo>
                  <a:cubicBezTo>
                    <a:pt x="11432" y="2507"/>
                    <a:pt x="17484" y="0"/>
                    <a:pt x="23795" y="0"/>
                  </a:cubicBezTo>
                  <a:close/>
                </a:path>
              </a:pathLst>
            </a:custGeom>
            <a:solidFill>
              <a:srgbClr val="FAFAF8">
                <a:alpha val="80000"/>
              </a:srgbClr>
            </a:solidFill>
          </p:spPr>
          <p:txBody>
            <a:bodyPr/>
            <a:lstStyle/>
            <a:p>
              <a:endParaRPr lang="en-US"/>
            </a:p>
          </p:txBody>
        </p:sp>
        <p:sp>
          <p:nvSpPr>
            <p:cNvPr id="5" name="TextBox 5">
              <a:extLst>
                <a:ext uri="{FF2B5EF4-FFF2-40B4-BE49-F238E27FC236}">
                  <a16:creationId xmlns="" xmlns:a16="http://schemas.microsoft.com/office/drawing/2014/main" id="{25CB91C5-F19F-F145-3B04-0E645151FABD}"/>
                </a:ext>
              </a:extLst>
            </p:cNvPr>
            <p:cNvSpPr txBox="1"/>
            <p:nvPr/>
          </p:nvSpPr>
          <p:spPr>
            <a:xfrm>
              <a:off x="0" y="-76200"/>
              <a:ext cx="4370177" cy="2359797"/>
            </a:xfrm>
            <a:prstGeom prst="rect">
              <a:avLst/>
            </a:prstGeom>
          </p:spPr>
          <p:txBody>
            <a:bodyPr lIns="50800" tIns="50800" rIns="50800" bIns="50800" rtlCol="0" anchor="ctr"/>
            <a:lstStyle/>
            <a:p>
              <a:pPr algn="ctr">
                <a:lnSpc>
                  <a:spcPts val="2659"/>
                </a:lnSpc>
              </a:pPr>
              <a:endParaRPr/>
            </a:p>
          </p:txBody>
        </p:sp>
      </p:grpSp>
      <p:sp>
        <p:nvSpPr>
          <p:cNvPr id="12" name="Freeform 12">
            <a:extLst>
              <a:ext uri="{FF2B5EF4-FFF2-40B4-BE49-F238E27FC236}">
                <a16:creationId xmlns="" xmlns:a16="http://schemas.microsoft.com/office/drawing/2014/main" id="{C3D46068-22CD-75DA-247A-245BF963A4B6}"/>
              </a:ext>
            </a:extLst>
          </p:cNvPr>
          <p:cNvSpPr/>
          <p:nvPr/>
        </p:nvSpPr>
        <p:spPr>
          <a:xfrm>
            <a:off x="16295568" y="214560"/>
            <a:ext cx="3454811" cy="3417562"/>
          </a:xfrm>
          <a:custGeom>
            <a:avLst/>
            <a:gdLst/>
            <a:ahLst/>
            <a:cxnLst/>
            <a:rect l="l" t="t" r="r" b="b"/>
            <a:pathLst>
              <a:path w="3454811" h="3417562">
                <a:moveTo>
                  <a:pt x="0" y="0"/>
                </a:moveTo>
                <a:lnTo>
                  <a:pt x="3454810" y="0"/>
                </a:lnTo>
                <a:lnTo>
                  <a:pt x="3454810" y="3417562"/>
                </a:lnTo>
                <a:lnTo>
                  <a:pt x="0" y="3417562"/>
                </a:lnTo>
                <a:lnTo>
                  <a:pt x="0" y="0"/>
                </a:lnTo>
                <a:close/>
              </a:path>
            </a:pathLst>
          </a:custGeom>
          <a:blipFill>
            <a:blip r:embed="rId5"/>
            <a:stretch>
              <a:fillRect/>
            </a:stretch>
          </a:blipFill>
        </p:spPr>
        <p:txBody>
          <a:bodyPr/>
          <a:lstStyle/>
          <a:p>
            <a:endParaRPr lang="en-US"/>
          </a:p>
        </p:txBody>
      </p:sp>
      <p:sp>
        <p:nvSpPr>
          <p:cNvPr id="14" name="Freeform 14">
            <a:extLst>
              <a:ext uri="{FF2B5EF4-FFF2-40B4-BE49-F238E27FC236}">
                <a16:creationId xmlns="" xmlns:a16="http://schemas.microsoft.com/office/drawing/2014/main" id="{16F6520A-2D2E-4D90-2D49-8DCB16169D80}"/>
              </a:ext>
            </a:extLst>
          </p:cNvPr>
          <p:cNvSpPr/>
          <p:nvPr/>
        </p:nvSpPr>
        <p:spPr>
          <a:xfrm>
            <a:off x="-417959" y="1609701"/>
            <a:ext cx="2406968" cy="1212478"/>
          </a:xfrm>
          <a:custGeom>
            <a:avLst/>
            <a:gdLst/>
            <a:ahLst/>
            <a:cxnLst/>
            <a:rect l="l" t="t" r="r" b="b"/>
            <a:pathLst>
              <a:path w="2406968" h="1212478">
                <a:moveTo>
                  <a:pt x="0" y="0"/>
                </a:moveTo>
                <a:lnTo>
                  <a:pt x="2406968" y="0"/>
                </a:lnTo>
                <a:lnTo>
                  <a:pt x="2406968" y="1212477"/>
                </a:lnTo>
                <a:lnTo>
                  <a:pt x="0" y="1212477"/>
                </a:lnTo>
                <a:lnTo>
                  <a:pt x="0" y="0"/>
                </a:lnTo>
                <a:close/>
              </a:path>
            </a:pathLst>
          </a:custGeom>
          <a:blipFill>
            <a:blip r:embed="rId6"/>
            <a:stretch>
              <a:fillRect r="-21017"/>
            </a:stretch>
          </a:blipFill>
        </p:spPr>
        <p:txBody>
          <a:bodyPr/>
          <a:lstStyle/>
          <a:p>
            <a:endParaRPr lang="en-US"/>
          </a:p>
        </p:txBody>
      </p:sp>
      <p:sp>
        <p:nvSpPr>
          <p:cNvPr id="15" name="Freeform 15">
            <a:extLst>
              <a:ext uri="{FF2B5EF4-FFF2-40B4-BE49-F238E27FC236}">
                <a16:creationId xmlns="" xmlns:a16="http://schemas.microsoft.com/office/drawing/2014/main" id="{E08AA9A9-2749-88B7-BA4A-47D665D59EE6}"/>
              </a:ext>
            </a:extLst>
          </p:cNvPr>
          <p:cNvSpPr/>
          <p:nvPr/>
        </p:nvSpPr>
        <p:spPr>
          <a:xfrm flipH="1">
            <a:off x="16357167" y="8814492"/>
            <a:ext cx="2115177" cy="1065492"/>
          </a:xfrm>
          <a:custGeom>
            <a:avLst/>
            <a:gdLst/>
            <a:ahLst/>
            <a:cxnLst/>
            <a:rect l="l" t="t" r="r" b="b"/>
            <a:pathLst>
              <a:path w="2115177" h="1065492">
                <a:moveTo>
                  <a:pt x="2115178" y="0"/>
                </a:moveTo>
                <a:lnTo>
                  <a:pt x="0" y="0"/>
                </a:lnTo>
                <a:lnTo>
                  <a:pt x="0" y="1065492"/>
                </a:lnTo>
                <a:lnTo>
                  <a:pt x="2115178" y="1065492"/>
                </a:lnTo>
                <a:lnTo>
                  <a:pt x="2115178" y="0"/>
                </a:lnTo>
                <a:close/>
              </a:path>
            </a:pathLst>
          </a:custGeom>
          <a:blipFill>
            <a:blip r:embed="rId6"/>
            <a:stretch>
              <a:fillRect r="-21017"/>
            </a:stretch>
          </a:blipFill>
        </p:spPr>
        <p:txBody>
          <a:bodyPr/>
          <a:lstStyle/>
          <a:p>
            <a:endParaRPr lang="en-US"/>
          </a:p>
        </p:txBody>
      </p:sp>
      <p:pic>
        <p:nvPicPr>
          <p:cNvPr id="8" name="Picture 7">
            <a:extLst>
              <a:ext uri="{FF2B5EF4-FFF2-40B4-BE49-F238E27FC236}">
                <a16:creationId xmlns="" xmlns:a16="http://schemas.microsoft.com/office/drawing/2014/main" id="{67972422-09C8-49E7-0967-CEC5736B4B91}"/>
              </a:ext>
            </a:extLst>
          </p:cNvPr>
          <p:cNvPicPr>
            <a:picLocks noChangeAspect="1"/>
          </p:cNvPicPr>
          <p:nvPr/>
        </p:nvPicPr>
        <p:blipFill rotWithShape="1">
          <a:blip r:embed="rId7"/>
          <a:srcRect t="284" b="1"/>
          <a:stretch/>
        </p:blipFill>
        <p:spPr>
          <a:xfrm>
            <a:off x="6400800" y="652743"/>
            <a:ext cx="6169197" cy="9246010"/>
          </a:xfrm>
          <a:prstGeom prst="rect">
            <a:avLst/>
          </a:prstGeom>
        </p:spPr>
      </p:pic>
      <p:pic>
        <p:nvPicPr>
          <p:cNvPr id="9" name="Picture 8">
            <a:extLst>
              <a:ext uri="{FF2B5EF4-FFF2-40B4-BE49-F238E27FC236}">
                <a16:creationId xmlns="" xmlns:a16="http://schemas.microsoft.com/office/drawing/2014/main" id="{7FCF012F-8057-0219-02BF-3DFDE7B2A645}"/>
              </a:ext>
            </a:extLst>
          </p:cNvPr>
          <p:cNvPicPr>
            <a:picLocks noChangeAspect="1"/>
          </p:cNvPicPr>
          <p:nvPr/>
        </p:nvPicPr>
        <p:blipFill>
          <a:blip r:embed="rId8"/>
          <a:stretch>
            <a:fillRect/>
          </a:stretch>
        </p:blipFill>
        <p:spPr>
          <a:xfrm>
            <a:off x="13104851" y="3635809"/>
            <a:ext cx="4358475" cy="2638539"/>
          </a:xfrm>
          <a:prstGeom prst="rect">
            <a:avLst/>
          </a:prstGeom>
        </p:spPr>
      </p:pic>
      <p:pic>
        <p:nvPicPr>
          <p:cNvPr id="10" name="Picture 9">
            <a:extLst>
              <a:ext uri="{FF2B5EF4-FFF2-40B4-BE49-F238E27FC236}">
                <a16:creationId xmlns="" xmlns:a16="http://schemas.microsoft.com/office/drawing/2014/main" id="{F34E8B40-99B5-339F-D90E-7D0734A4D76F}"/>
              </a:ext>
            </a:extLst>
          </p:cNvPr>
          <p:cNvPicPr>
            <a:picLocks noChangeAspect="1"/>
          </p:cNvPicPr>
          <p:nvPr/>
        </p:nvPicPr>
        <p:blipFill>
          <a:blip r:embed="rId9"/>
          <a:stretch>
            <a:fillRect/>
          </a:stretch>
        </p:blipFill>
        <p:spPr>
          <a:xfrm>
            <a:off x="510876" y="5878286"/>
            <a:ext cx="5188146" cy="4115157"/>
          </a:xfrm>
          <a:prstGeom prst="rect">
            <a:avLst/>
          </a:prstGeom>
        </p:spPr>
      </p:pic>
      <p:pic>
        <p:nvPicPr>
          <p:cNvPr id="11" name="Picture 10">
            <a:extLst>
              <a:ext uri="{FF2B5EF4-FFF2-40B4-BE49-F238E27FC236}">
                <a16:creationId xmlns="" xmlns:a16="http://schemas.microsoft.com/office/drawing/2014/main" id="{DD26A20B-4E37-F4FD-3CC9-3A6310721567}"/>
              </a:ext>
            </a:extLst>
          </p:cNvPr>
          <p:cNvPicPr>
            <a:picLocks noChangeAspect="1"/>
          </p:cNvPicPr>
          <p:nvPr/>
        </p:nvPicPr>
        <p:blipFill>
          <a:blip r:embed="rId10"/>
          <a:stretch>
            <a:fillRect/>
          </a:stretch>
        </p:blipFill>
        <p:spPr>
          <a:xfrm>
            <a:off x="2081181" y="1346203"/>
            <a:ext cx="3372872" cy="3810357"/>
          </a:xfrm>
          <a:prstGeom prst="rect">
            <a:avLst/>
          </a:prstGeom>
        </p:spPr>
      </p:pic>
      <p:pic>
        <p:nvPicPr>
          <p:cNvPr id="16" name="Picture 15">
            <a:extLst>
              <a:ext uri="{FF2B5EF4-FFF2-40B4-BE49-F238E27FC236}">
                <a16:creationId xmlns="" xmlns:a16="http://schemas.microsoft.com/office/drawing/2014/main" id="{FB109780-27A3-0755-5922-2B6EE3CA27D9}"/>
              </a:ext>
            </a:extLst>
          </p:cNvPr>
          <p:cNvPicPr>
            <a:picLocks noChangeAspect="1"/>
          </p:cNvPicPr>
          <p:nvPr/>
        </p:nvPicPr>
        <p:blipFill>
          <a:blip r:embed="rId11"/>
          <a:stretch>
            <a:fillRect/>
          </a:stretch>
        </p:blipFill>
        <p:spPr>
          <a:xfrm>
            <a:off x="3498225" y="1681543"/>
            <a:ext cx="2718231" cy="2726309"/>
          </a:xfrm>
          <a:prstGeom prst="rect">
            <a:avLst/>
          </a:prstGeom>
        </p:spPr>
      </p:pic>
      <p:pic>
        <p:nvPicPr>
          <p:cNvPr id="17" name="Picture 16" descr="A yellow sign with purple text&#10;&#10;Description automatically generated">
            <a:extLst>
              <a:ext uri="{FF2B5EF4-FFF2-40B4-BE49-F238E27FC236}">
                <a16:creationId xmlns="" xmlns:a16="http://schemas.microsoft.com/office/drawing/2014/main" id="{8FDE2A4F-A378-1CE8-029A-B679803083D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194025"/>
            <a:ext cx="3454812" cy="1693536"/>
          </a:xfrm>
          <a:prstGeom prst="rect">
            <a:avLst/>
          </a:prstGeom>
        </p:spPr>
      </p:pic>
    </p:spTree>
    <p:custDataLst>
      <p:tags r:id="rId1"/>
    </p:custDataLst>
    <p:extLst>
      <p:ext uri="{BB962C8B-B14F-4D97-AF65-F5344CB8AC3E}">
        <p14:creationId xmlns:p14="http://schemas.microsoft.com/office/powerpoint/2010/main" val="42822637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28939" b="-122336"/>
            </a:stretch>
          </a:blipFill>
        </p:spPr>
        <p:txBody>
          <a:bodyPr/>
          <a:lstStyle/>
          <a:p>
            <a:endParaRPr lang="en-US"/>
          </a:p>
        </p:txBody>
      </p:sp>
      <p:grpSp>
        <p:nvGrpSpPr>
          <p:cNvPr id="3" name="Group 3"/>
          <p:cNvGrpSpPr/>
          <p:nvPr/>
        </p:nvGrpSpPr>
        <p:grpSpPr>
          <a:xfrm>
            <a:off x="3362708" y="2444566"/>
            <a:ext cx="11364099" cy="4965871"/>
            <a:chOff x="0" y="0"/>
            <a:chExt cx="2993014" cy="1307884"/>
          </a:xfrm>
        </p:grpSpPr>
        <p:sp>
          <p:nvSpPr>
            <p:cNvPr id="4" name="Freeform 4"/>
            <p:cNvSpPr/>
            <p:nvPr/>
          </p:nvSpPr>
          <p:spPr>
            <a:xfrm>
              <a:off x="0" y="0"/>
              <a:ext cx="2993014" cy="1307884"/>
            </a:xfrm>
            <a:custGeom>
              <a:avLst/>
              <a:gdLst/>
              <a:ahLst/>
              <a:cxnLst/>
              <a:rect l="l" t="t" r="r" b="b"/>
              <a:pathLst>
                <a:path w="2993014" h="1307884">
                  <a:moveTo>
                    <a:pt x="34744" y="0"/>
                  </a:moveTo>
                  <a:lnTo>
                    <a:pt x="2958269" y="0"/>
                  </a:lnTo>
                  <a:cubicBezTo>
                    <a:pt x="2967484" y="0"/>
                    <a:pt x="2976322" y="3661"/>
                    <a:pt x="2982838" y="10176"/>
                  </a:cubicBezTo>
                  <a:cubicBezTo>
                    <a:pt x="2989353" y="16692"/>
                    <a:pt x="2993014" y="25530"/>
                    <a:pt x="2993014" y="34744"/>
                  </a:cubicBezTo>
                  <a:lnTo>
                    <a:pt x="2993014" y="1273140"/>
                  </a:lnTo>
                  <a:cubicBezTo>
                    <a:pt x="2993014" y="1292328"/>
                    <a:pt x="2977458" y="1307884"/>
                    <a:pt x="2958269" y="1307884"/>
                  </a:cubicBezTo>
                  <a:lnTo>
                    <a:pt x="34744" y="1307884"/>
                  </a:lnTo>
                  <a:cubicBezTo>
                    <a:pt x="25530" y="1307884"/>
                    <a:pt x="16692" y="1304223"/>
                    <a:pt x="10176" y="1297707"/>
                  </a:cubicBezTo>
                  <a:cubicBezTo>
                    <a:pt x="3661" y="1291192"/>
                    <a:pt x="0" y="1282354"/>
                    <a:pt x="0" y="1273140"/>
                  </a:cubicBezTo>
                  <a:lnTo>
                    <a:pt x="0" y="34744"/>
                  </a:lnTo>
                  <a:cubicBezTo>
                    <a:pt x="0" y="25530"/>
                    <a:pt x="3661" y="16692"/>
                    <a:pt x="10176" y="10176"/>
                  </a:cubicBezTo>
                  <a:cubicBezTo>
                    <a:pt x="16692" y="3661"/>
                    <a:pt x="25530" y="0"/>
                    <a:pt x="34744" y="0"/>
                  </a:cubicBezTo>
                  <a:close/>
                </a:path>
              </a:pathLst>
            </a:custGeom>
            <a:solidFill>
              <a:srgbClr val="FAFAF8"/>
            </a:solidFill>
          </p:spPr>
          <p:txBody>
            <a:bodyPr/>
            <a:lstStyle/>
            <a:p>
              <a:endParaRPr lang="en-US"/>
            </a:p>
          </p:txBody>
        </p:sp>
        <p:sp>
          <p:nvSpPr>
            <p:cNvPr id="5" name="TextBox 5"/>
            <p:cNvSpPr txBox="1"/>
            <p:nvPr/>
          </p:nvSpPr>
          <p:spPr>
            <a:xfrm>
              <a:off x="0" y="-76200"/>
              <a:ext cx="2993014" cy="1384084"/>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2019961" y="1536810"/>
            <a:ext cx="13712676" cy="7213381"/>
          </a:xfrm>
          <a:custGeom>
            <a:avLst/>
            <a:gdLst/>
            <a:ahLst/>
            <a:cxnLst/>
            <a:rect l="l" t="t" r="r" b="b"/>
            <a:pathLst>
              <a:path w="13712676" h="7213381">
                <a:moveTo>
                  <a:pt x="0" y="0"/>
                </a:moveTo>
                <a:lnTo>
                  <a:pt x="13712676" y="0"/>
                </a:lnTo>
                <a:lnTo>
                  <a:pt x="13712676" y="7213380"/>
                </a:lnTo>
                <a:lnTo>
                  <a:pt x="0" y="721338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7" name="TextBox 7"/>
          <p:cNvSpPr txBox="1"/>
          <p:nvPr/>
        </p:nvSpPr>
        <p:spPr>
          <a:xfrm>
            <a:off x="3942360" y="2891400"/>
            <a:ext cx="10403281" cy="4176978"/>
          </a:xfrm>
          <a:prstGeom prst="rect">
            <a:avLst/>
          </a:prstGeom>
        </p:spPr>
        <p:txBody>
          <a:bodyPr lIns="0" tIns="0" rIns="0" bIns="0" rtlCol="0" anchor="t">
            <a:spAutoFit/>
          </a:bodyPr>
          <a:lstStyle/>
          <a:p>
            <a:pPr algn="ctr">
              <a:lnSpc>
                <a:spcPts val="16304"/>
              </a:lnSpc>
            </a:pPr>
            <a:r>
              <a:rPr lang="en-US" sz="14557" spc="-14">
                <a:solidFill>
                  <a:srgbClr val="A8303A"/>
                </a:solidFill>
                <a:latin typeface="Sigmar One"/>
              </a:rPr>
              <a:t>KHỞI ĐỘNG</a:t>
            </a:r>
          </a:p>
        </p:txBody>
      </p:sp>
    </p:spTree>
    <p:custDataLst>
      <p:tags r:id="rId1"/>
    </p:custData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28939" b="-122336"/>
            </a:stretch>
          </a:blipFill>
        </p:spPr>
        <p:txBody>
          <a:bodyPr/>
          <a:lstStyle/>
          <a:p>
            <a:endParaRPr lang="en-US"/>
          </a:p>
        </p:txBody>
      </p:sp>
      <p:grpSp>
        <p:nvGrpSpPr>
          <p:cNvPr id="3" name="Group 3"/>
          <p:cNvGrpSpPr/>
          <p:nvPr/>
        </p:nvGrpSpPr>
        <p:grpSpPr>
          <a:xfrm>
            <a:off x="3362708" y="2444566"/>
            <a:ext cx="11364099" cy="4965871"/>
            <a:chOff x="0" y="0"/>
            <a:chExt cx="2993014" cy="1307884"/>
          </a:xfrm>
        </p:grpSpPr>
        <p:sp>
          <p:nvSpPr>
            <p:cNvPr id="4" name="Freeform 4"/>
            <p:cNvSpPr/>
            <p:nvPr/>
          </p:nvSpPr>
          <p:spPr>
            <a:xfrm>
              <a:off x="0" y="0"/>
              <a:ext cx="2993014" cy="1307884"/>
            </a:xfrm>
            <a:custGeom>
              <a:avLst/>
              <a:gdLst/>
              <a:ahLst/>
              <a:cxnLst/>
              <a:rect l="l" t="t" r="r" b="b"/>
              <a:pathLst>
                <a:path w="2993014" h="1307884">
                  <a:moveTo>
                    <a:pt x="34744" y="0"/>
                  </a:moveTo>
                  <a:lnTo>
                    <a:pt x="2958269" y="0"/>
                  </a:lnTo>
                  <a:cubicBezTo>
                    <a:pt x="2967484" y="0"/>
                    <a:pt x="2976322" y="3661"/>
                    <a:pt x="2982838" y="10176"/>
                  </a:cubicBezTo>
                  <a:cubicBezTo>
                    <a:pt x="2989353" y="16692"/>
                    <a:pt x="2993014" y="25530"/>
                    <a:pt x="2993014" y="34744"/>
                  </a:cubicBezTo>
                  <a:lnTo>
                    <a:pt x="2993014" y="1273140"/>
                  </a:lnTo>
                  <a:cubicBezTo>
                    <a:pt x="2993014" y="1292328"/>
                    <a:pt x="2977458" y="1307884"/>
                    <a:pt x="2958269" y="1307884"/>
                  </a:cubicBezTo>
                  <a:lnTo>
                    <a:pt x="34744" y="1307884"/>
                  </a:lnTo>
                  <a:cubicBezTo>
                    <a:pt x="25530" y="1307884"/>
                    <a:pt x="16692" y="1304223"/>
                    <a:pt x="10176" y="1297707"/>
                  </a:cubicBezTo>
                  <a:cubicBezTo>
                    <a:pt x="3661" y="1291192"/>
                    <a:pt x="0" y="1282354"/>
                    <a:pt x="0" y="1273140"/>
                  </a:cubicBezTo>
                  <a:lnTo>
                    <a:pt x="0" y="34744"/>
                  </a:lnTo>
                  <a:cubicBezTo>
                    <a:pt x="0" y="25530"/>
                    <a:pt x="3661" y="16692"/>
                    <a:pt x="10176" y="10176"/>
                  </a:cubicBezTo>
                  <a:cubicBezTo>
                    <a:pt x="16692" y="3661"/>
                    <a:pt x="25530" y="0"/>
                    <a:pt x="34744" y="0"/>
                  </a:cubicBezTo>
                  <a:close/>
                </a:path>
              </a:pathLst>
            </a:custGeom>
            <a:solidFill>
              <a:srgbClr val="FAFAF8"/>
            </a:solidFill>
          </p:spPr>
          <p:txBody>
            <a:bodyPr/>
            <a:lstStyle/>
            <a:p>
              <a:endParaRPr lang="en-US"/>
            </a:p>
          </p:txBody>
        </p:sp>
        <p:sp>
          <p:nvSpPr>
            <p:cNvPr id="5" name="TextBox 5"/>
            <p:cNvSpPr txBox="1"/>
            <p:nvPr/>
          </p:nvSpPr>
          <p:spPr>
            <a:xfrm>
              <a:off x="0" y="-76200"/>
              <a:ext cx="2993014" cy="1384084"/>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2019961" y="1536810"/>
            <a:ext cx="13712676" cy="7213381"/>
          </a:xfrm>
          <a:custGeom>
            <a:avLst/>
            <a:gdLst/>
            <a:ahLst/>
            <a:cxnLst/>
            <a:rect l="l" t="t" r="r" b="b"/>
            <a:pathLst>
              <a:path w="13712676" h="7213381">
                <a:moveTo>
                  <a:pt x="0" y="0"/>
                </a:moveTo>
                <a:lnTo>
                  <a:pt x="13712676" y="0"/>
                </a:lnTo>
                <a:lnTo>
                  <a:pt x="13712676" y="7213380"/>
                </a:lnTo>
                <a:lnTo>
                  <a:pt x="0" y="721338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7" name="TextBox 7"/>
          <p:cNvSpPr txBox="1"/>
          <p:nvPr/>
        </p:nvSpPr>
        <p:spPr>
          <a:xfrm>
            <a:off x="3942360" y="2691375"/>
            <a:ext cx="10403281" cy="4744889"/>
          </a:xfrm>
          <a:prstGeom prst="rect">
            <a:avLst/>
          </a:prstGeom>
        </p:spPr>
        <p:txBody>
          <a:bodyPr lIns="0" tIns="0" rIns="0" bIns="0" rtlCol="0" anchor="t">
            <a:spAutoFit/>
          </a:bodyPr>
          <a:lstStyle/>
          <a:p>
            <a:pPr algn="ctr">
              <a:lnSpc>
                <a:spcPts val="18487"/>
              </a:lnSpc>
            </a:pPr>
            <a:r>
              <a:rPr lang="vi-VN" sz="14557" spc="713">
                <a:solidFill>
                  <a:srgbClr val="A8303A"/>
                </a:solidFill>
                <a:latin typeface="Sigmar One"/>
              </a:rPr>
              <a:t>VẬN DỤNG</a:t>
            </a:r>
            <a:endParaRPr lang="en-US" sz="14557" spc="713">
              <a:solidFill>
                <a:srgbClr val="A8303A"/>
              </a:solidFill>
              <a:latin typeface="Sigmar One"/>
            </a:endParaRPr>
          </a:p>
        </p:txBody>
      </p:sp>
    </p:spTree>
    <p:custDataLst>
      <p:tags r:id="rId1"/>
    </p:custDataLst>
    <p:extLst>
      <p:ext uri="{BB962C8B-B14F-4D97-AF65-F5344CB8AC3E}">
        <p14:creationId xmlns:p14="http://schemas.microsoft.com/office/powerpoint/2010/main" val="48626985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9C2ACC01-B8DB-0274-FDCB-06CB300EEAAF}"/>
            </a:ext>
          </a:extLst>
        </p:cNvPr>
        <p:cNvGrpSpPr/>
        <p:nvPr/>
      </p:nvGrpSpPr>
      <p:grpSpPr>
        <a:xfrm>
          <a:off x="0" y="0"/>
          <a:ext cx="0" cy="0"/>
          <a:chOff x="0" y="0"/>
          <a:chExt cx="0" cy="0"/>
        </a:xfrm>
      </p:grpSpPr>
      <p:sp>
        <p:nvSpPr>
          <p:cNvPr id="2" name="Freeform 2">
            <a:extLst>
              <a:ext uri="{FF2B5EF4-FFF2-40B4-BE49-F238E27FC236}">
                <a16:creationId xmlns="" xmlns:a16="http://schemas.microsoft.com/office/drawing/2014/main" id="{2BFC3CF0-2F17-CF79-B063-EF0D334CA055}"/>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7878" t="-45589" r="-4239" b="-136136"/>
            </a:stretch>
          </a:blipFill>
        </p:spPr>
        <p:txBody>
          <a:bodyPr/>
          <a:lstStyle/>
          <a:p>
            <a:endParaRPr lang="en-US"/>
          </a:p>
        </p:txBody>
      </p:sp>
      <p:grpSp>
        <p:nvGrpSpPr>
          <p:cNvPr id="3" name="Group 3">
            <a:extLst>
              <a:ext uri="{FF2B5EF4-FFF2-40B4-BE49-F238E27FC236}">
                <a16:creationId xmlns="" xmlns:a16="http://schemas.microsoft.com/office/drawing/2014/main" id="{0721293E-A769-2E05-B58D-E557C55FDD97}"/>
              </a:ext>
            </a:extLst>
          </p:cNvPr>
          <p:cNvGrpSpPr/>
          <p:nvPr/>
        </p:nvGrpSpPr>
        <p:grpSpPr>
          <a:xfrm>
            <a:off x="319315" y="317956"/>
            <a:ext cx="17649370" cy="9489104"/>
            <a:chOff x="0" y="0"/>
            <a:chExt cx="4370177" cy="2283597"/>
          </a:xfrm>
        </p:grpSpPr>
        <p:sp>
          <p:nvSpPr>
            <p:cNvPr id="4" name="Freeform 4">
              <a:extLst>
                <a:ext uri="{FF2B5EF4-FFF2-40B4-BE49-F238E27FC236}">
                  <a16:creationId xmlns="" xmlns:a16="http://schemas.microsoft.com/office/drawing/2014/main" id="{F71E6127-1A3E-4FB0-B95D-E16F5A1E714E}"/>
                </a:ext>
              </a:extLst>
            </p:cNvPr>
            <p:cNvSpPr/>
            <p:nvPr/>
          </p:nvSpPr>
          <p:spPr>
            <a:xfrm>
              <a:off x="0" y="0"/>
              <a:ext cx="4370177" cy="2283597"/>
            </a:xfrm>
            <a:custGeom>
              <a:avLst/>
              <a:gdLst/>
              <a:ahLst/>
              <a:cxnLst/>
              <a:rect l="l" t="t" r="r" b="b"/>
              <a:pathLst>
                <a:path w="4370177" h="2283597">
                  <a:moveTo>
                    <a:pt x="23795" y="0"/>
                  </a:moveTo>
                  <a:lnTo>
                    <a:pt x="4346381" y="0"/>
                  </a:lnTo>
                  <a:cubicBezTo>
                    <a:pt x="4352692" y="0"/>
                    <a:pt x="4358745" y="2507"/>
                    <a:pt x="4363207" y="6970"/>
                  </a:cubicBezTo>
                  <a:cubicBezTo>
                    <a:pt x="4367670" y="11432"/>
                    <a:pt x="4370177" y="17484"/>
                    <a:pt x="4370177" y="23795"/>
                  </a:cubicBezTo>
                  <a:lnTo>
                    <a:pt x="4370177" y="2259802"/>
                  </a:lnTo>
                  <a:cubicBezTo>
                    <a:pt x="4370177" y="2266113"/>
                    <a:pt x="4367670" y="2272165"/>
                    <a:pt x="4363207" y="2276628"/>
                  </a:cubicBezTo>
                  <a:cubicBezTo>
                    <a:pt x="4358745" y="2281090"/>
                    <a:pt x="4352692" y="2283597"/>
                    <a:pt x="4346381" y="2283597"/>
                  </a:cubicBezTo>
                  <a:lnTo>
                    <a:pt x="23795" y="2283597"/>
                  </a:lnTo>
                  <a:cubicBezTo>
                    <a:pt x="17484" y="2283597"/>
                    <a:pt x="11432" y="2281090"/>
                    <a:pt x="6970" y="2276628"/>
                  </a:cubicBezTo>
                  <a:cubicBezTo>
                    <a:pt x="2507" y="2272165"/>
                    <a:pt x="0" y="2266113"/>
                    <a:pt x="0" y="2259802"/>
                  </a:cubicBezTo>
                  <a:lnTo>
                    <a:pt x="0" y="23795"/>
                  </a:lnTo>
                  <a:cubicBezTo>
                    <a:pt x="0" y="17484"/>
                    <a:pt x="2507" y="11432"/>
                    <a:pt x="6970" y="6970"/>
                  </a:cubicBezTo>
                  <a:cubicBezTo>
                    <a:pt x="11432" y="2507"/>
                    <a:pt x="17484" y="0"/>
                    <a:pt x="23795" y="0"/>
                  </a:cubicBezTo>
                  <a:close/>
                </a:path>
              </a:pathLst>
            </a:custGeom>
            <a:solidFill>
              <a:srgbClr val="FAFAF8">
                <a:alpha val="80000"/>
              </a:srgbClr>
            </a:solidFill>
          </p:spPr>
          <p:txBody>
            <a:bodyPr/>
            <a:lstStyle/>
            <a:p>
              <a:endParaRPr lang="en-US"/>
            </a:p>
          </p:txBody>
        </p:sp>
        <p:sp>
          <p:nvSpPr>
            <p:cNvPr id="5" name="TextBox 5">
              <a:extLst>
                <a:ext uri="{FF2B5EF4-FFF2-40B4-BE49-F238E27FC236}">
                  <a16:creationId xmlns="" xmlns:a16="http://schemas.microsoft.com/office/drawing/2014/main" id="{25CB91C5-F19F-F145-3B04-0E645151FABD}"/>
                </a:ext>
              </a:extLst>
            </p:cNvPr>
            <p:cNvSpPr txBox="1"/>
            <p:nvPr/>
          </p:nvSpPr>
          <p:spPr>
            <a:xfrm>
              <a:off x="0" y="-76200"/>
              <a:ext cx="4370177" cy="2359797"/>
            </a:xfrm>
            <a:prstGeom prst="rect">
              <a:avLst/>
            </a:prstGeom>
          </p:spPr>
          <p:txBody>
            <a:bodyPr lIns="50800" tIns="50800" rIns="50800" bIns="50800" rtlCol="0" anchor="ctr"/>
            <a:lstStyle/>
            <a:p>
              <a:pPr algn="ctr">
                <a:lnSpc>
                  <a:spcPts val="2659"/>
                </a:lnSpc>
              </a:pPr>
              <a:endParaRPr/>
            </a:p>
          </p:txBody>
        </p:sp>
      </p:grpSp>
      <p:sp>
        <p:nvSpPr>
          <p:cNvPr id="12" name="Freeform 12">
            <a:extLst>
              <a:ext uri="{FF2B5EF4-FFF2-40B4-BE49-F238E27FC236}">
                <a16:creationId xmlns="" xmlns:a16="http://schemas.microsoft.com/office/drawing/2014/main" id="{C3D46068-22CD-75DA-247A-245BF963A4B6}"/>
              </a:ext>
            </a:extLst>
          </p:cNvPr>
          <p:cNvSpPr/>
          <p:nvPr/>
        </p:nvSpPr>
        <p:spPr>
          <a:xfrm>
            <a:off x="16295568" y="214560"/>
            <a:ext cx="3454811" cy="3417562"/>
          </a:xfrm>
          <a:custGeom>
            <a:avLst/>
            <a:gdLst/>
            <a:ahLst/>
            <a:cxnLst/>
            <a:rect l="l" t="t" r="r" b="b"/>
            <a:pathLst>
              <a:path w="3454811" h="3417562">
                <a:moveTo>
                  <a:pt x="0" y="0"/>
                </a:moveTo>
                <a:lnTo>
                  <a:pt x="3454810" y="0"/>
                </a:lnTo>
                <a:lnTo>
                  <a:pt x="3454810" y="3417562"/>
                </a:lnTo>
                <a:lnTo>
                  <a:pt x="0" y="3417562"/>
                </a:lnTo>
                <a:lnTo>
                  <a:pt x="0" y="0"/>
                </a:lnTo>
                <a:close/>
              </a:path>
            </a:pathLst>
          </a:custGeom>
          <a:blipFill>
            <a:blip r:embed="rId5"/>
            <a:stretch>
              <a:fillRect/>
            </a:stretch>
          </a:blipFill>
        </p:spPr>
        <p:txBody>
          <a:bodyPr/>
          <a:lstStyle/>
          <a:p>
            <a:endParaRPr lang="en-US"/>
          </a:p>
        </p:txBody>
      </p:sp>
      <p:sp>
        <p:nvSpPr>
          <p:cNvPr id="14" name="Freeform 14">
            <a:extLst>
              <a:ext uri="{FF2B5EF4-FFF2-40B4-BE49-F238E27FC236}">
                <a16:creationId xmlns="" xmlns:a16="http://schemas.microsoft.com/office/drawing/2014/main" id="{16F6520A-2D2E-4D90-2D49-8DCB16169D80}"/>
              </a:ext>
            </a:extLst>
          </p:cNvPr>
          <p:cNvSpPr/>
          <p:nvPr/>
        </p:nvSpPr>
        <p:spPr>
          <a:xfrm>
            <a:off x="-184344" y="1748886"/>
            <a:ext cx="2406968" cy="1212478"/>
          </a:xfrm>
          <a:custGeom>
            <a:avLst/>
            <a:gdLst/>
            <a:ahLst/>
            <a:cxnLst/>
            <a:rect l="l" t="t" r="r" b="b"/>
            <a:pathLst>
              <a:path w="2406968" h="1212478">
                <a:moveTo>
                  <a:pt x="0" y="0"/>
                </a:moveTo>
                <a:lnTo>
                  <a:pt x="2406968" y="0"/>
                </a:lnTo>
                <a:lnTo>
                  <a:pt x="2406968" y="1212477"/>
                </a:lnTo>
                <a:lnTo>
                  <a:pt x="0" y="1212477"/>
                </a:lnTo>
                <a:lnTo>
                  <a:pt x="0" y="0"/>
                </a:lnTo>
                <a:close/>
              </a:path>
            </a:pathLst>
          </a:custGeom>
          <a:blipFill>
            <a:blip r:embed="rId6"/>
            <a:stretch>
              <a:fillRect r="-21017"/>
            </a:stretch>
          </a:blipFill>
        </p:spPr>
        <p:txBody>
          <a:bodyPr/>
          <a:lstStyle/>
          <a:p>
            <a:endParaRPr lang="en-US"/>
          </a:p>
        </p:txBody>
      </p:sp>
      <p:sp>
        <p:nvSpPr>
          <p:cNvPr id="15" name="Freeform 15">
            <a:extLst>
              <a:ext uri="{FF2B5EF4-FFF2-40B4-BE49-F238E27FC236}">
                <a16:creationId xmlns="" xmlns:a16="http://schemas.microsoft.com/office/drawing/2014/main" id="{E08AA9A9-2749-88B7-BA4A-47D665D59EE6}"/>
              </a:ext>
            </a:extLst>
          </p:cNvPr>
          <p:cNvSpPr/>
          <p:nvPr/>
        </p:nvSpPr>
        <p:spPr>
          <a:xfrm flipH="1">
            <a:off x="16357167" y="8814492"/>
            <a:ext cx="2115177" cy="1065492"/>
          </a:xfrm>
          <a:custGeom>
            <a:avLst/>
            <a:gdLst/>
            <a:ahLst/>
            <a:cxnLst/>
            <a:rect l="l" t="t" r="r" b="b"/>
            <a:pathLst>
              <a:path w="2115177" h="1065492">
                <a:moveTo>
                  <a:pt x="2115178" y="0"/>
                </a:moveTo>
                <a:lnTo>
                  <a:pt x="0" y="0"/>
                </a:lnTo>
                <a:lnTo>
                  <a:pt x="0" y="1065492"/>
                </a:lnTo>
                <a:lnTo>
                  <a:pt x="2115178" y="1065492"/>
                </a:lnTo>
                <a:lnTo>
                  <a:pt x="2115178" y="0"/>
                </a:lnTo>
                <a:close/>
              </a:path>
            </a:pathLst>
          </a:custGeom>
          <a:blipFill>
            <a:blip r:embed="rId6"/>
            <a:stretch>
              <a:fillRect r="-21017"/>
            </a:stretch>
          </a:blipFill>
        </p:spPr>
        <p:txBody>
          <a:bodyPr/>
          <a:lstStyle/>
          <a:p>
            <a:endParaRPr lang="en-US"/>
          </a:p>
        </p:txBody>
      </p:sp>
      <p:pic>
        <p:nvPicPr>
          <p:cNvPr id="10" name="Picture 9" descr="A pink sign with a flag and white text&#10;&#10;Description automatically generated">
            <a:extLst>
              <a:ext uri="{FF2B5EF4-FFF2-40B4-BE49-F238E27FC236}">
                <a16:creationId xmlns="" xmlns:a16="http://schemas.microsoft.com/office/drawing/2014/main" id="{DB2E5E14-2C92-2495-5887-20BAE6AF24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373" y="-34811"/>
            <a:ext cx="3156144" cy="1630296"/>
          </a:xfrm>
          <a:prstGeom prst="rect">
            <a:avLst/>
          </a:prstGeom>
        </p:spPr>
      </p:pic>
      <p:sp>
        <p:nvSpPr>
          <p:cNvPr id="13" name="Freeform 13">
            <a:extLst>
              <a:ext uri="{FF2B5EF4-FFF2-40B4-BE49-F238E27FC236}">
                <a16:creationId xmlns="" xmlns:a16="http://schemas.microsoft.com/office/drawing/2014/main" id="{A2185D93-7BB9-BDA5-A757-9223F3D05B41}"/>
              </a:ext>
            </a:extLst>
          </p:cNvPr>
          <p:cNvSpPr/>
          <p:nvPr/>
        </p:nvSpPr>
        <p:spPr>
          <a:xfrm flipH="1">
            <a:off x="-685800" y="7984083"/>
            <a:ext cx="2756024" cy="2726309"/>
          </a:xfrm>
          <a:custGeom>
            <a:avLst/>
            <a:gdLst/>
            <a:ahLst/>
            <a:cxnLst/>
            <a:rect l="l" t="t" r="r" b="b"/>
            <a:pathLst>
              <a:path w="2756024" h="2726309">
                <a:moveTo>
                  <a:pt x="2756024" y="0"/>
                </a:moveTo>
                <a:lnTo>
                  <a:pt x="0" y="0"/>
                </a:lnTo>
                <a:lnTo>
                  <a:pt x="0" y="2726309"/>
                </a:lnTo>
                <a:lnTo>
                  <a:pt x="2756024" y="2726309"/>
                </a:lnTo>
                <a:lnTo>
                  <a:pt x="2756024" y="0"/>
                </a:lnTo>
                <a:close/>
              </a:path>
            </a:pathLst>
          </a:custGeom>
          <a:blipFill>
            <a:blip r:embed="rId5"/>
            <a:stretch>
              <a:fillRect/>
            </a:stretch>
          </a:blipFill>
        </p:spPr>
        <p:txBody>
          <a:bodyPr/>
          <a:lstStyle/>
          <a:p>
            <a:endParaRPr lang="en-US"/>
          </a:p>
        </p:txBody>
      </p:sp>
      <p:pic>
        <p:nvPicPr>
          <p:cNvPr id="7" name="Picture 6" descr="A cartoon of a child in a boat&#10;&#10;Description automatically generated">
            <a:extLst>
              <a:ext uri="{FF2B5EF4-FFF2-40B4-BE49-F238E27FC236}">
                <a16:creationId xmlns="" xmlns:a16="http://schemas.microsoft.com/office/drawing/2014/main" id="{AFDA00B5-E791-596A-69E8-77BC11C507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22521" y="2869187"/>
            <a:ext cx="7277581" cy="4523021"/>
          </a:xfrm>
          <a:prstGeom prst="rect">
            <a:avLst/>
          </a:prstGeom>
        </p:spPr>
      </p:pic>
      <p:sp>
        <p:nvSpPr>
          <p:cNvPr id="8" name="TextBox 7">
            <a:extLst>
              <a:ext uri="{FF2B5EF4-FFF2-40B4-BE49-F238E27FC236}">
                <a16:creationId xmlns="" xmlns:a16="http://schemas.microsoft.com/office/drawing/2014/main" id="{7D2F0216-6BD5-CFA1-86E8-AF07A58D197E}"/>
              </a:ext>
            </a:extLst>
          </p:cNvPr>
          <p:cNvSpPr txBox="1"/>
          <p:nvPr/>
        </p:nvSpPr>
        <p:spPr>
          <a:xfrm>
            <a:off x="524349" y="5055423"/>
            <a:ext cx="9906000" cy="2123658"/>
          </a:xfrm>
          <a:prstGeom prst="rect">
            <a:avLst/>
          </a:prstGeom>
          <a:solidFill>
            <a:schemeClr val="bg2"/>
          </a:solidFill>
          <a:ln w="38100">
            <a:solidFill>
              <a:srgbClr val="FF0000"/>
            </a:solidFill>
          </a:ln>
          <a:effectLst>
            <a:glow rad="139700">
              <a:schemeClr val="accent4">
                <a:satMod val="175000"/>
                <a:alpha val="40000"/>
              </a:schemeClr>
            </a:glow>
          </a:effectLst>
        </p:spPr>
        <p:txBody>
          <a:bodyPr wrap="square" rtlCol="0">
            <a:spAutoFit/>
          </a:bodyPr>
          <a:lstStyle/>
          <a:p>
            <a:pPr algn="just"/>
            <a:r>
              <a:rPr lang="vi-VN" sz="4400" b="1">
                <a:solidFill>
                  <a:schemeClr val="tx2">
                    <a:lumMod val="50000"/>
                  </a:schemeClr>
                </a:solidFill>
              </a:rPr>
              <a:t>Chúng ta cần chú ý mặc áo phao, ngồi ngay ngắn khi đi thuyền, không cúi đầu, thò tay nghịch nước.</a:t>
            </a:r>
            <a:endParaRPr lang="en-US" sz="4400" b="1">
              <a:solidFill>
                <a:schemeClr val="tx2">
                  <a:lumMod val="50000"/>
                </a:schemeClr>
              </a:solidFill>
            </a:endParaRPr>
          </a:p>
        </p:txBody>
      </p:sp>
      <p:sp>
        <p:nvSpPr>
          <p:cNvPr id="9" name="TextBox 8">
            <a:extLst>
              <a:ext uri="{FF2B5EF4-FFF2-40B4-BE49-F238E27FC236}">
                <a16:creationId xmlns="" xmlns:a16="http://schemas.microsoft.com/office/drawing/2014/main" id="{AA52C6CB-81F1-6FF8-26FB-308415CE1BD3}"/>
              </a:ext>
            </a:extLst>
          </p:cNvPr>
          <p:cNvSpPr txBox="1"/>
          <p:nvPr/>
        </p:nvSpPr>
        <p:spPr>
          <a:xfrm>
            <a:off x="585019" y="3512435"/>
            <a:ext cx="9392751" cy="707886"/>
          </a:xfrm>
          <a:prstGeom prst="rect">
            <a:avLst/>
          </a:prstGeom>
          <a:solidFill>
            <a:schemeClr val="accent3">
              <a:lumMod val="60000"/>
              <a:lumOff val="40000"/>
            </a:schemeClr>
          </a:solidFill>
          <a:ln>
            <a:solidFill>
              <a:schemeClr val="accent3"/>
            </a:solidFill>
          </a:ln>
        </p:spPr>
        <p:txBody>
          <a:bodyPr wrap="square" rtlCol="0">
            <a:spAutoFit/>
          </a:bodyPr>
          <a:lstStyle/>
          <a:p>
            <a:pPr algn="ctr"/>
            <a:r>
              <a:rPr lang="vi-VN" sz="4000" b="1">
                <a:solidFill>
                  <a:schemeClr val="tx2">
                    <a:lumMod val="50000"/>
                  </a:schemeClr>
                </a:solidFill>
              </a:rPr>
              <a:t>Em hãy đưa ra lời khuyên cho bạn.</a:t>
            </a:r>
            <a:endParaRPr lang="en-US" sz="4000" b="1">
              <a:solidFill>
                <a:schemeClr val="tx2">
                  <a:lumMod val="50000"/>
                </a:schemeClr>
              </a:solidFill>
            </a:endParaRPr>
          </a:p>
        </p:txBody>
      </p:sp>
      <p:sp>
        <p:nvSpPr>
          <p:cNvPr id="11" name="Thought Bubble: Cloud 10">
            <a:extLst>
              <a:ext uri="{FF2B5EF4-FFF2-40B4-BE49-F238E27FC236}">
                <a16:creationId xmlns="" xmlns:a16="http://schemas.microsoft.com/office/drawing/2014/main" id="{9422DC30-A85B-075B-91FA-08E72CFDE49C}"/>
              </a:ext>
            </a:extLst>
          </p:cNvPr>
          <p:cNvSpPr/>
          <p:nvPr/>
        </p:nvSpPr>
        <p:spPr>
          <a:xfrm flipH="1">
            <a:off x="6400800" y="66192"/>
            <a:ext cx="7162932" cy="3335808"/>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a:t>Bạn ơi nguy hiểm lắm! Bạn cần ngồi ngay ngắn và chú ý an toàn bản thân khi đi trên thuyền nhé</a:t>
            </a:r>
            <a:endParaRPr lang="en-US" sz="3200"/>
          </a:p>
        </p:txBody>
      </p:sp>
    </p:spTree>
    <p:custDataLst>
      <p:tags r:id="rId1"/>
    </p:custDataLst>
    <p:extLst>
      <p:ext uri="{BB962C8B-B14F-4D97-AF65-F5344CB8AC3E}">
        <p14:creationId xmlns:p14="http://schemas.microsoft.com/office/powerpoint/2010/main" val="10238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9C2ACC01-B8DB-0274-FDCB-06CB300EEAAF}"/>
            </a:ext>
          </a:extLst>
        </p:cNvPr>
        <p:cNvGrpSpPr/>
        <p:nvPr/>
      </p:nvGrpSpPr>
      <p:grpSpPr>
        <a:xfrm>
          <a:off x="0" y="0"/>
          <a:ext cx="0" cy="0"/>
          <a:chOff x="0" y="0"/>
          <a:chExt cx="0" cy="0"/>
        </a:xfrm>
      </p:grpSpPr>
      <p:sp>
        <p:nvSpPr>
          <p:cNvPr id="2" name="Freeform 2">
            <a:extLst>
              <a:ext uri="{FF2B5EF4-FFF2-40B4-BE49-F238E27FC236}">
                <a16:creationId xmlns="" xmlns:a16="http://schemas.microsoft.com/office/drawing/2014/main" id="{2BFC3CF0-2F17-CF79-B063-EF0D334CA055}"/>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7878" t="-45589" r="-4239" b="-136136"/>
            </a:stretch>
          </a:blipFill>
        </p:spPr>
        <p:txBody>
          <a:bodyPr/>
          <a:lstStyle/>
          <a:p>
            <a:endParaRPr lang="en-US"/>
          </a:p>
        </p:txBody>
      </p:sp>
      <p:grpSp>
        <p:nvGrpSpPr>
          <p:cNvPr id="3" name="Group 3">
            <a:extLst>
              <a:ext uri="{FF2B5EF4-FFF2-40B4-BE49-F238E27FC236}">
                <a16:creationId xmlns="" xmlns:a16="http://schemas.microsoft.com/office/drawing/2014/main" id="{0721293E-A769-2E05-B58D-E557C55FDD97}"/>
              </a:ext>
            </a:extLst>
          </p:cNvPr>
          <p:cNvGrpSpPr/>
          <p:nvPr/>
        </p:nvGrpSpPr>
        <p:grpSpPr>
          <a:xfrm>
            <a:off x="447933" y="408340"/>
            <a:ext cx="17649370" cy="9489104"/>
            <a:chOff x="0" y="0"/>
            <a:chExt cx="4370177" cy="2283597"/>
          </a:xfrm>
        </p:grpSpPr>
        <p:sp>
          <p:nvSpPr>
            <p:cNvPr id="4" name="Freeform 4">
              <a:extLst>
                <a:ext uri="{FF2B5EF4-FFF2-40B4-BE49-F238E27FC236}">
                  <a16:creationId xmlns="" xmlns:a16="http://schemas.microsoft.com/office/drawing/2014/main" id="{F71E6127-1A3E-4FB0-B95D-E16F5A1E714E}"/>
                </a:ext>
              </a:extLst>
            </p:cNvPr>
            <p:cNvSpPr/>
            <p:nvPr/>
          </p:nvSpPr>
          <p:spPr>
            <a:xfrm>
              <a:off x="0" y="0"/>
              <a:ext cx="4370177" cy="2283597"/>
            </a:xfrm>
            <a:custGeom>
              <a:avLst/>
              <a:gdLst/>
              <a:ahLst/>
              <a:cxnLst/>
              <a:rect l="l" t="t" r="r" b="b"/>
              <a:pathLst>
                <a:path w="4370177" h="2283597">
                  <a:moveTo>
                    <a:pt x="23795" y="0"/>
                  </a:moveTo>
                  <a:lnTo>
                    <a:pt x="4346381" y="0"/>
                  </a:lnTo>
                  <a:cubicBezTo>
                    <a:pt x="4352692" y="0"/>
                    <a:pt x="4358745" y="2507"/>
                    <a:pt x="4363207" y="6970"/>
                  </a:cubicBezTo>
                  <a:cubicBezTo>
                    <a:pt x="4367670" y="11432"/>
                    <a:pt x="4370177" y="17484"/>
                    <a:pt x="4370177" y="23795"/>
                  </a:cubicBezTo>
                  <a:lnTo>
                    <a:pt x="4370177" y="2259802"/>
                  </a:lnTo>
                  <a:cubicBezTo>
                    <a:pt x="4370177" y="2266113"/>
                    <a:pt x="4367670" y="2272165"/>
                    <a:pt x="4363207" y="2276628"/>
                  </a:cubicBezTo>
                  <a:cubicBezTo>
                    <a:pt x="4358745" y="2281090"/>
                    <a:pt x="4352692" y="2283597"/>
                    <a:pt x="4346381" y="2283597"/>
                  </a:cubicBezTo>
                  <a:lnTo>
                    <a:pt x="23795" y="2283597"/>
                  </a:lnTo>
                  <a:cubicBezTo>
                    <a:pt x="17484" y="2283597"/>
                    <a:pt x="11432" y="2281090"/>
                    <a:pt x="6970" y="2276628"/>
                  </a:cubicBezTo>
                  <a:cubicBezTo>
                    <a:pt x="2507" y="2272165"/>
                    <a:pt x="0" y="2266113"/>
                    <a:pt x="0" y="2259802"/>
                  </a:cubicBezTo>
                  <a:lnTo>
                    <a:pt x="0" y="23795"/>
                  </a:lnTo>
                  <a:cubicBezTo>
                    <a:pt x="0" y="17484"/>
                    <a:pt x="2507" y="11432"/>
                    <a:pt x="6970" y="6970"/>
                  </a:cubicBezTo>
                  <a:cubicBezTo>
                    <a:pt x="11432" y="2507"/>
                    <a:pt x="17484" y="0"/>
                    <a:pt x="23795" y="0"/>
                  </a:cubicBezTo>
                  <a:close/>
                </a:path>
              </a:pathLst>
            </a:custGeom>
            <a:solidFill>
              <a:srgbClr val="FAFAF8">
                <a:alpha val="80000"/>
              </a:srgbClr>
            </a:solidFill>
          </p:spPr>
          <p:txBody>
            <a:bodyPr/>
            <a:lstStyle/>
            <a:p>
              <a:endParaRPr lang="en-US"/>
            </a:p>
          </p:txBody>
        </p:sp>
        <p:sp>
          <p:nvSpPr>
            <p:cNvPr id="5" name="TextBox 5">
              <a:extLst>
                <a:ext uri="{FF2B5EF4-FFF2-40B4-BE49-F238E27FC236}">
                  <a16:creationId xmlns="" xmlns:a16="http://schemas.microsoft.com/office/drawing/2014/main" id="{25CB91C5-F19F-F145-3B04-0E645151FABD}"/>
                </a:ext>
              </a:extLst>
            </p:cNvPr>
            <p:cNvSpPr txBox="1"/>
            <p:nvPr/>
          </p:nvSpPr>
          <p:spPr>
            <a:xfrm>
              <a:off x="0" y="-76200"/>
              <a:ext cx="4370177" cy="2359797"/>
            </a:xfrm>
            <a:prstGeom prst="rect">
              <a:avLst/>
            </a:prstGeom>
          </p:spPr>
          <p:txBody>
            <a:bodyPr lIns="50800" tIns="50800" rIns="50800" bIns="50800" rtlCol="0" anchor="ctr"/>
            <a:lstStyle/>
            <a:p>
              <a:pPr algn="ctr">
                <a:lnSpc>
                  <a:spcPts val="2659"/>
                </a:lnSpc>
              </a:pPr>
              <a:endParaRPr/>
            </a:p>
          </p:txBody>
        </p:sp>
      </p:grpSp>
      <p:sp>
        <p:nvSpPr>
          <p:cNvPr id="12" name="Freeform 12">
            <a:extLst>
              <a:ext uri="{FF2B5EF4-FFF2-40B4-BE49-F238E27FC236}">
                <a16:creationId xmlns="" xmlns:a16="http://schemas.microsoft.com/office/drawing/2014/main" id="{C3D46068-22CD-75DA-247A-245BF963A4B6}"/>
              </a:ext>
            </a:extLst>
          </p:cNvPr>
          <p:cNvSpPr/>
          <p:nvPr/>
        </p:nvSpPr>
        <p:spPr>
          <a:xfrm>
            <a:off x="16295568" y="214560"/>
            <a:ext cx="3454811" cy="3417562"/>
          </a:xfrm>
          <a:custGeom>
            <a:avLst/>
            <a:gdLst/>
            <a:ahLst/>
            <a:cxnLst/>
            <a:rect l="l" t="t" r="r" b="b"/>
            <a:pathLst>
              <a:path w="3454811" h="3417562">
                <a:moveTo>
                  <a:pt x="0" y="0"/>
                </a:moveTo>
                <a:lnTo>
                  <a:pt x="3454810" y="0"/>
                </a:lnTo>
                <a:lnTo>
                  <a:pt x="3454810" y="3417562"/>
                </a:lnTo>
                <a:lnTo>
                  <a:pt x="0" y="3417562"/>
                </a:lnTo>
                <a:lnTo>
                  <a:pt x="0" y="0"/>
                </a:lnTo>
                <a:close/>
              </a:path>
            </a:pathLst>
          </a:custGeom>
          <a:blipFill>
            <a:blip r:embed="rId5"/>
            <a:stretch>
              <a:fillRect/>
            </a:stretch>
          </a:blipFill>
        </p:spPr>
        <p:txBody>
          <a:bodyPr/>
          <a:lstStyle/>
          <a:p>
            <a:endParaRPr lang="en-US"/>
          </a:p>
        </p:txBody>
      </p:sp>
      <p:sp>
        <p:nvSpPr>
          <p:cNvPr id="14" name="Freeform 14">
            <a:extLst>
              <a:ext uri="{FF2B5EF4-FFF2-40B4-BE49-F238E27FC236}">
                <a16:creationId xmlns="" xmlns:a16="http://schemas.microsoft.com/office/drawing/2014/main" id="{16F6520A-2D2E-4D90-2D49-8DCB16169D80}"/>
              </a:ext>
            </a:extLst>
          </p:cNvPr>
          <p:cNvSpPr/>
          <p:nvPr/>
        </p:nvSpPr>
        <p:spPr>
          <a:xfrm>
            <a:off x="-511272" y="1923341"/>
            <a:ext cx="2406968" cy="1212478"/>
          </a:xfrm>
          <a:custGeom>
            <a:avLst/>
            <a:gdLst/>
            <a:ahLst/>
            <a:cxnLst/>
            <a:rect l="l" t="t" r="r" b="b"/>
            <a:pathLst>
              <a:path w="2406968" h="1212478">
                <a:moveTo>
                  <a:pt x="0" y="0"/>
                </a:moveTo>
                <a:lnTo>
                  <a:pt x="2406968" y="0"/>
                </a:lnTo>
                <a:lnTo>
                  <a:pt x="2406968" y="1212477"/>
                </a:lnTo>
                <a:lnTo>
                  <a:pt x="0" y="1212477"/>
                </a:lnTo>
                <a:lnTo>
                  <a:pt x="0" y="0"/>
                </a:lnTo>
                <a:close/>
              </a:path>
            </a:pathLst>
          </a:custGeom>
          <a:blipFill>
            <a:blip r:embed="rId6"/>
            <a:stretch>
              <a:fillRect r="-21017"/>
            </a:stretch>
          </a:blipFill>
        </p:spPr>
        <p:txBody>
          <a:bodyPr/>
          <a:lstStyle/>
          <a:p>
            <a:endParaRPr lang="en-US"/>
          </a:p>
        </p:txBody>
      </p:sp>
      <p:sp>
        <p:nvSpPr>
          <p:cNvPr id="15" name="Freeform 15">
            <a:extLst>
              <a:ext uri="{FF2B5EF4-FFF2-40B4-BE49-F238E27FC236}">
                <a16:creationId xmlns="" xmlns:a16="http://schemas.microsoft.com/office/drawing/2014/main" id="{E08AA9A9-2749-88B7-BA4A-47D665D59EE6}"/>
              </a:ext>
            </a:extLst>
          </p:cNvPr>
          <p:cNvSpPr/>
          <p:nvPr/>
        </p:nvSpPr>
        <p:spPr>
          <a:xfrm flipH="1">
            <a:off x="16357167" y="8814492"/>
            <a:ext cx="2115177" cy="1065492"/>
          </a:xfrm>
          <a:custGeom>
            <a:avLst/>
            <a:gdLst/>
            <a:ahLst/>
            <a:cxnLst/>
            <a:rect l="l" t="t" r="r" b="b"/>
            <a:pathLst>
              <a:path w="2115177" h="1065492">
                <a:moveTo>
                  <a:pt x="2115178" y="0"/>
                </a:moveTo>
                <a:lnTo>
                  <a:pt x="0" y="0"/>
                </a:lnTo>
                <a:lnTo>
                  <a:pt x="0" y="1065492"/>
                </a:lnTo>
                <a:lnTo>
                  <a:pt x="2115178" y="1065492"/>
                </a:lnTo>
                <a:lnTo>
                  <a:pt x="2115178" y="0"/>
                </a:lnTo>
                <a:close/>
              </a:path>
            </a:pathLst>
          </a:custGeom>
          <a:blipFill>
            <a:blip r:embed="rId6"/>
            <a:stretch>
              <a:fillRect r="-21017"/>
            </a:stretch>
          </a:blipFill>
        </p:spPr>
        <p:txBody>
          <a:bodyPr/>
          <a:lstStyle/>
          <a:p>
            <a:endParaRPr lang="en-US"/>
          </a:p>
        </p:txBody>
      </p:sp>
      <p:pic>
        <p:nvPicPr>
          <p:cNvPr id="10" name="Picture 9" descr="A pink sign with a flag and white text&#10;&#10;Description automatically generated">
            <a:extLst>
              <a:ext uri="{FF2B5EF4-FFF2-40B4-BE49-F238E27FC236}">
                <a16:creationId xmlns="" xmlns:a16="http://schemas.microsoft.com/office/drawing/2014/main" id="{DB2E5E14-2C92-2495-5887-20BAE6AF24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373" y="-34811"/>
            <a:ext cx="3156144" cy="1630296"/>
          </a:xfrm>
          <a:prstGeom prst="rect">
            <a:avLst/>
          </a:prstGeom>
        </p:spPr>
      </p:pic>
      <p:sp>
        <p:nvSpPr>
          <p:cNvPr id="13" name="Freeform 13">
            <a:extLst>
              <a:ext uri="{FF2B5EF4-FFF2-40B4-BE49-F238E27FC236}">
                <a16:creationId xmlns="" xmlns:a16="http://schemas.microsoft.com/office/drawing/2014/main" id="{A2185D93-7BB9-BDA5-A757-9223F3D05B41}"/>
              </a:ext>
            </a:extLst>
          </p:cNvPr>
          <p:cNvSpPr/>
          <p:nvPr/>
        </p:nvSpPr>
        <p:spPr>
          <a:xfrm flipH="1">
            <a:off x="-685800" y="7984083"/>
            <a:ext cx="2756024" cy="2726309"/>
          </a:xfrm>
          <a:custGeom>
            <a:avLst/>
            <a:gdLst/>
            <a:ahLst/>
            <a:cxnLst/>
            <a:rect l="l" t="t" r="r" b="b"/>
            <a:pathLst>
              <a:path w="2756024" h="2726309">
                <a:moveTo>
                  <a:pt x="2756024" y="0"/>
                </a:moveTo>
                <a:lnTo>
                  <a:pt x="0" y="0"/>
                </a:lnTo>
                <a:lnTo>
                  <a:pt x="0" y="2726309"/>
                </a:lnTo>
                <a:lnTo>
                  <a:pt x="2756024" y="2726309"/>
                </a:lnTo>
                <a:lnTo>
                  <a:pt x="2756024" y="0"/>
                </a:lnTo>
                <a:close/>
              </a:path>
            </a:pathLst>
          </a:custGeom>
          <a:blipFill>
            <a:blip r:embed="rId5"/>
            <a:stretch>
              <a:fillRect/>
            </a:stretch>
          </a:blipFill>
        </p:spPr>
        <p:txBody>
          <a:bodyPr/>
          <a:lstStyle/>
          <a:p>
            <a:endParaRPr lang="en-US"/>
          </a:p>
        </p:txBody>
      </p:sp>
      <p:sp>
        <p:nvSpPr>
          <p:cNvPr id="6" name="TextBox 5">
            <a:extLst>
              <a:ext uri="{FF2B5EF4-FFF2-40B4-BE49-F238E27FC236}">
                <a16:creationId xmlns="" xmlns:a16="http://schemas.microsoft.com/office/drawing/2014/main" id="{4485B564-5BD2-62D8-7B88-CD6B20128761}"/>
              </a:ext>
            </a:extLst>
          </p:cNvPr>
          <p:cNvSpPr txBox="1"/>
          <p:nvPr/>
        </p:nvSpPr>
        <p:spPr>
          <a:xfrm>
            <a:off x="1637394" y="1588955"/>
            <a:ext cx="14623988" cy="1200329"/>
          </a:xfrm>
          <a:prstGeom prst="rect">
            <a:avLst/>
          </a:prstGeom>
          <a:noFill/>
          <a:ln>
            <a:solidFill>
              <a:schemeClr val="bg1"/>
            </a:solidFill>
          </a:ln>
        </p:spPr>
        <p:txBody>
          <a:bodyPr wrap="square" rtlCol="0">
            <a:spAutoFit/>
          </a:bodyPr>
          <a:lstStyle/>
          <a:p>
            <a:pPr algn="ctr"/>
            <a:r>
              <a:rPr lang="vi-VN" sz="3600" b="1">
                <a:solidFill>
                  <a:srgbClr val="0070C0"/>
                </a:solidFill>
              </a:rPr>
              <a:t>Em thực hiện một số cách đơn giản và phù hợp để phòng, tránh đuối nước:</a:t>
            </a:r>
            <a:endParaRPr lang="en-US" sz="3600" b="1">
              <a:solidFill>
                <a:srgbClr val="0070C0"/>
              </a:solidFill>
            </a:endParaRPr>
          </a:p>
        </p:txBody>
      </p:sp>
      <p:sp>
        <p:nvSpPr>
          <p:cNvPr id="8" name="TextBox 7">
            <a:extLst>
              <a:ext uri="{FF2B5EF4-FFF2-40B4-BE49-F238E27FC236}">
                <a16:creationId xmlns="" xmlns:a16="http://schemas.microsoft.com/office/drawing/2014/main" id="{33DCD576-FB38-4D2A-012E-6CD474660C85}"/>
              </a:ext>
            </a:extLst>
          </p:cNvPr>
          <p:cNvSpPr txBox="1"/>
          <p:nvPr/>
        </p:nvSpPr>
        <p:spPr>
          <a:xfrm>
            <a:off x="3428747" y="3314700"/>
            <a:ext cx="11358716" cy="2276136"/>
          </a:xfrm>
          <a:prstGeom prst="rect">
            <a:avLst/>
          </a:prstGeom>
          <a:noFill/>
        </p:spPr>
        <p:txBody>
          <a:bodyPr wrap="square">
            <a:spAutoFit/>
          </a:bodyPr>
          <a:lstStyle/>
          <a:p>
            <a:pPr marL="0" marR="0" algn="just">
              <a:lnSpc>
                <a:spcPct val="107000"/>
              </a:lnSpc>
              <a:spcBef>
                <a:spcPts val="0"/>
              </a:spcBef>
              <a:spcAft>
                <a:spcPts val="800"/>
              </a:spcAft>
            </a:pPr>
            <a:r>
              <a:rPr lang="vi-VN" sz="3200" kern="100">
                <a:solidFill>
                  <a:schemeClr val="bg2">
                    <a:lumMod val="10000"/>
                  </a:schemeClr>
                </a:solidFill>
                <a:effectLst/>
                <a:ea typeface="Aptos" panose="020B0004020202020204" pitchFamily="34" charset="0"/>
                <a:cs typeface="SimSun" panose="02010600030101010101" pitchFamily="2" charset="-122"/>
              </a:rPr>
              <a:t>+ Mặc áo phao, học bơi,...</a:t>
            </a:r>
            <a:endParaRPr lang="vi-VN" sz="3200" kern="100">
              <a:solidFill>
                <a:schemeClr val="bg2">
                  <a:lumMod val="10000"/>
                </a:schemeClr>
              </a:solidFill>
              <a:ea typeface="Aptos" panose="020B0004020202020204" pitchFamily="34" charset="0"/>
              <a:cs typeface="SimSun" panose="02010600030101010101" pitchFamily="2" charset="-122"/>
            </a:endParaRPr>
          </a:p>
          <a:p>
            <a:pPr marL="0" marR="0" algn="just">
              <a:lnSpc>
                <a:spcPct val="107000"/>
              </a:lnSpc>
              <a:spcBef>
                <a:spcPts val="0"/>
              </a:spcBef>
              <a:spcAft>
                <a:spcPts val="800"/>
              </a:spcAft>
            </a:pPr>
            <a:r>
              <a:rPr lang="vi-VN" sz="3200" kern="100">
                <a:solidFill>
                  <a:schemeClr val="bg2">
                    <a:lumMod val="10000"/>
                  </a:schemeClr>
                </a:solidFill>
                <a:effectLst/>
                <a:ea typeface="Aptos" panose="020B0004020202020204" pitchFamily="34" charset="0"/>
                <a:cs typeface="SimSun" panose="02010600030101010101" pitchFamily="2" charset="-122"/>
              </a:rPr>
              <a:t>+ Khi chơi gần ao, hồ... luôn cần phải có sự giám sát của người lớn và cẩn thận tránh xa ao, hồ, sông, suối,...để bảo vệ bản thân khỏi đuối nước.</a:t>
            </a:r>
            <a:endParaRPr lang="en-US" sz="3200" kern="100">
              <a:solidFill>
                <a:schemeClr val="bg2">
                  <a:lumMod val="10000"/>
                </a:schemeClr>
              </a:solidFill>
              <a:effectLst/>
              <a:ea typeface="Aptos" panose="020B0004020202020204" pitchFamily="34" charset="0"/>
              <a:cs typeface="SimSun" panose="02010600030101010101" pitchFamily="2" charset="-122"/>
            </a:endParaRPr>
          </a:p>
        </p:txBody>
      </p:sp>
      <p:sp>
        <p:nvSpPr>
          <p:cNvPr id="9" name="Freeform 16">
            <a:extLst>
              <a:ext uri="{FF2B5EF4-FFF2-40B4-BE49-F238E27FC236}">
                <a16:creationId xmlns="" xmlns:a16="http://schemas.microsoft.com/office/drawing/2014/main" id="{1E58E411-B14D-D685-B679-5345682295D2}"/>
              </a:ext>
            </a:extLst>
          </p:cNvPr>
          <p:cNvSpPr/>
          <p:nvPr/>
        </p:nvSpPr>
        <p:spPr>
          <a:xfrm>
            <a:off x="5181600" y="6370156"/>
            <a:ext cx="7058317" cy="3618992"/>
          </a:xfrm>
          <a:custGeom>
            <a:avLst/>
            <a:gdLst/>
            <a:ahLst/>
            <a:cxnLst/>
            <a:rect l="l" t="t" r="r" b="b"/>
            <a:pathLst>
              <a:path w="7058317" h="3618992">
                <a:moveTo>
                  <a:pt x="0" y="0"/>
                </a:moveTo>
                <a:lnTo>
                  <a:pt x="7058317" y="0"/>
                </a:lnTo>
                <a:lnTo>
                  <a:pt x="7058317" y="3618992"/>
                </a:lnTo>
                <a:lnTo>
                  <a:pt x="0" y="36189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Tree>
    <p:custDataLst>
      <p:tags r:id="rId1"/>
    </p:custDataLst>
    <p:extLst>
      <p:ext uri="{BB962C8B-B14F-4D97-AF65-F5344CB8AC3E}">
        <p14:creationId xmlns:p14="http://schemas.microsoft.com/office/powerpoint/2010/main" val="17882178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9C2ACC01-B8DB-0274-FDCB-06CB300EEAAF}"/>
            </a:ext>
          </a:extLst>
        </p:cNvPr>
        <p:cNvGrpSpPr/>
        <p:nvPr/>
      </p:nvGrpSpPr>
      <p:grpSpPr>
        <a:xfrm>
          <a:off x="0" y="0"/>
          <a:ext cx="0" cy="0"/>
          <a:chOff x="0" y="0"/>
          <a:chExt cx="0" cy="0"/>
        </a:xfrm>
      </p:grpSpPr>
      <p:sp>
        <p:nvSpPr>
          <p:cNvPr id="2" name="Freeform 2">
            <a:extLst>
              <a:ext uri="{FF2B5EF4-FFF2-40B4-BE49-F238E27FC236}">
                <a16:creationId xmlns="" xmlns:a16="http://schemas.microsoft.com/office/drawing/2014/main" id="{2BFC3CF0-2F17-CF79-B063-EF0D334CA055}"/>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7878" t="-45589" r="-4239" b="-136136"/>
            </a:stretch>
          </a:blipFill>
        </p:spPr>
        <p:txBody>
          <a:bodyPr/>
          <a:lstStyle/>
          <a:p>
            <a:endParaRPr lang="en-US"/>
          </a:p>
        </p:txBody>
      </p:sp>
      <p:grpSp>
        <p:nvGrpSpPr>
          <p:cNvPr id="3" name="Group 3">
            <a:extLst>
              <a:ext uri="{FF2B5EF4-FFF2-40B4-BE49-F238E27FC236}">
                <a16:creationId xmlns="" xmlns:a16="http://schemas.microsoft.com/office/drawing/2014/main" id="{0721293E-A769-2E05-B58D-E557C55FDD97}"/>
              </a:ext>
            </a:extLst>
          </p:cNvPr>
          <p:cNvGrpSpPr/>
          <p:nvPr/>
        </p:nvGrpSpPr>
        <p:grpSpPr>
          <a:xfrm>
            <a:off x="319315" y="531616"/>
            <a:ext cx="17649370" cy="9489104"/>
            <a:chOff x="0" y="0"/>
            <a:chExt cx="4370177" cy="2283597"/>
          </a:xfrm>
        </p:grpSpPr>
        <p:sp>
          <p:nvSpPr>
            <p:cNvPr id="4" name="Freeform 4">
              <a:extLst>
                <a:ext uri="{FF2B5EF4-FFF2-40B4-BE49-F238E27FC236}">
                  <a16:creationId xmlns="" xmlns:a16="http://schemas.microsoft.com/office/drawing/2014/main" id="{F71E6127-1A3E-4FB0-B95D-E16F5A1E714E}"/>
                </a:ext>
              </a:extLst>
            </p:cNvPr>
            <p:cNvSpPr/>
            <p:nvPr/>
          </p:nvSpPr>
          <p:spPr>
            <a:xfrm>
              <a:off x="0" y="0"/>
              <a:ext cx="4370177" cy="2283597"/>
            </a:xfrm>
            <a:custGeom>
              <a:avLst/>
              <a:gdLst/>
              <a:ahLst/>
              <a:cxnLst/>
              <a:rect l="l" t="t" r="r" b="b"/>
              <a:pathLst>
                <a:path w="4370177" h="2283597">
                  <a:moveTo>
                    <a:pt x="23795" y="0"/>
                  </a:moveTo>
                  <a:lnTo>
                    <a:pt x="4346381" y="0"/>
                  </a:lnTo>
                  <a:cubicBezTo>
                    <a:pt x="4352692" y="0"/>
                    <a:pt x="4358745" y="2507"/>
                    <a:pt x="4363207" y="6970"/>
                  </a:cubicBezTo>
                  <a:cubicBezTo>
                    <a:pt x="4367670" y="11432"/>
                    <a:pt x="4370177" y="17484"/>
                    <a:pt x="4370177" y="23795"/>
                  </a:cubicBezTo>
                  <a:lnTo>
                    <a:pt x="4370177" y="2259802"/>
                  </a:lnTo>
                  <a:cubicBezTo>
                    <a:pt x="4370177" y="2266113"/>
                    <a:pt x="4367670" y="2272165"/>
                    <a:pt x="4363207" y="2276628"/>
                  </a:cubicBezTo>
                  <a:cubicBezTo>
                    <a:pt x="4358745" y="2281090"/>
                    <a:pt x="4352692" y="2283597"/>
                    <a:pt x="4346381" y="2283597"/>
                  </a:cubicBezTo>
                  <a:lnTo>
                    <a:pt x="23795" y="2283597"/>
                  </a:lnTo>
                  <a:cubicBezTo>
                    <a:pt x="17484" y="2283597"/>
                    <a:pt x="11432" y="2281090"/>
                    <a:pt x="6970" y="2276628"/>
                  </a:cubicBezTo>
                  <a:cubicBezTo>
                    <a:pt x="2507" y="2272165"/>
                    <a:pt x="0" y="2266113"/>
                    <a:pt x="0" y="2259802"/>
                  </a:cubicBezTo>
                  <a:lnTo>
                    <a:pt x="0" y="23795"/>
                  </a:lnTo>
                  <a:cubicBezTo>
                    <a:pt x="0" y="17484"/>
                    <a:pt x="2507" y="11432"/>
                    <a:pt x="6970" y="6970"/>
                  </a:cubicBezTo>
                  <a:cubicBezTo>
                    <a:pt x="11432" y="2507"/>
                    <a:pt x="17484" y="0"/>
                    <a:pt x="23795" y="0"/>
                  </a:cubicBezTo>
                  <a:close/>
                </a:path>
              </a:pathLst>
            </a:custGeom>
            <a:solidFill>
              <a:srgbClr val="FAFAF8">
                <a:alpha val="80000"/>
              </a:srgbClr>
            </a:solidFill>
          </p:spPr>
          <p:txBody>
            <a:bodyPr/>
            <a:lstStyle/>
            <a:p>
              <a:endParaRPr lang="en-US"/>
            </a:p>
          </p:txBody>
        </p:sp>
        <p:sp>
          <p:nvSpPr>
            <p:cNvPr id="5" name="TextBox 5">
              <a:extLst>
                <a:ext uri="{FF2B5EF4-FFF2-40B4-BE49-F238E27FC236}">
                  <a16:creationId xmlns="" xmlns:a16="http://schemas.microsoft.com/office/drawing/2014/main" id="{25CB91C5-F19F-F145-3B04-0E645151FABD}"/>
                </a:ext>
              </a:extLst>
            </p:cNvPr>
            <p:cNvSpPr txBox="1"/>
            <p:nvPr/>
          </p:nvSpPr>
          <p:spPr>
            <a:xfrm>
              <a:off x="0" y="-76200"/>
              <a:ext cx="4370177" cy="2359797"/>
            </a:xfrm>
            <a:prstGeom prst="rect">
              <a:avLst/>
            </a:prstGeom>
          </p:spPr>
          <p:txBody>
            <a:bodyPr lIns="50800" tIns="50800" rIns="50800" bIns="50800" rtlCol="0" anchor="ctr"/>
            <a:lstStyle/>
            <a:p>
              <a:pPr algn="ctr">
                <a:lnSpc>
                  <a:spcPts val="2659"/>
                </a:lnSpc>
              </a:pPr>
              <a:endParaRPr/>
            </a:p>
          </p:txBody>
        </p:sp>
      </p:grpSp>
      <p:sp>
        <p:nvSpPr>
          <p:cNvPr id="12" name="Freeform 12">
            <a:extLst>
              <a:ext uri="{FF2B5EF4-FFF2-40B4-BE49-F238E27FC236}">
                <a16:creationId xmlns="" xmlns:a16="http://schemas.microsoft.com/office/drawing/2014/main" id="{C3D46068-22CD-75DA-247A-245BF963A4B6}"/>
              </a:ext>
            </a:extLst>
          </p:cNvPr>
          <p:cNvSpPr/>
          <p:nvPr/>
        </p:nvSpPr>
        <p:spPr>
          <a:xfrm>
            <a:off x="16295568" y="214560"/>
            <a:ext cx="3454811" cy="3417562"/>
          </a:xfrm>
          <a:custGeom>
            <a:avLst/>
            <a:gdLst/>
            <a:ahLst/>
            <a:cxnLst/>
            <a:rect l="l" t="t" r="r" b="b"/>
            <a:pathLst>
              <a:path w="3454811" h="3417562">
                <a:moveTo>
                  <a:pt x="0" y="0"/>
                </a:moveTo>
                <a:lnTo>
                  <a:pt x="3454810" y="0"/>
                </a:lnTo>
                <a:lnTo>
                  <a:pt x="3454810" y="3417562"/>
                </a:lnTo>
                <a:lnTo>
                  <a:pt x="0" y="3417562"/>
                </a:lnTo>
                <a:lnTo>
                  <a:pt x="0" y="0"/>
                </a:lnTo>
                <a:close/>
              </a:path>
            </a:pathLst>
          </a:custGeom>
          <a:blipFill>
            <a:blip r:embed="rId5"/>
            <a:stretch>
              <a:fillRect/>
            </a:stretch>
          </a:blipFill>
        </p:spPr>
        <p:txBody>
          <a:bodyPr/>
          <a:lstStyle/>
          <a:p>
            <a:endParaRPr lang="en-US"/>
          </a:p>
        </p:txBody>
      </p:sp>
      <p:sp>
        <p:nvSpPr>
          <p:cNvPr id="14" name="Freeform 14">
            <a:extLst>
              <a:ext uri="{FF2B5EF4-FFF2-40B4-BE49-F238E27FC236}">
                <a16:creationId xmlns="" xmlns:a16="http://schemas.microsoft.com/office/drawing/2014/main" id="{16F6520A-2D2E-4D90-2D49-8DCB16169D80}"/>
              </a:ext>
            </a:extLst>
          </p:cNvPr>
          <p:cNvSpPr/>
          <p:nvPr/>
        </p:nvSpPr>
        <p:spPr>
          <a:xfrm>
            <a:off x="-511272" y="1923341"/>
            <a:ext cx="2406968" cy="1212478"/>
          </a:xfrm>
          <a:custGeom>
            <a:avLst/>
            <a:gdLst/>
            <a:ahLst/>
            <a:cxnLst/>
            <a:rect l="l" t="t" r="r" b="b"/>
            <a:pathLst>
              <a:path w="2406968" h="1212478">
                <a:moveTo>
                  <a:pt x="0" y="0"/>
                </a:moveTo>
                <a:lnTo>
                  <a:pt x="2406968" y="0"/>
                </a:lnTo>
                <a:lnTo>
                  <a:pt x="2406968" y="1212477"/>
                </a:lnTo>
                <a:lnTo>
                  <a:pt x="0" y="1212477"/>
                </a:lnTo>
                <a:lnTo>
                  <a:pt x="0" y="0"/>
                </a:lnTo>
                <a:close/>
              </a:path>
            </a:pathLst>
          </a:custGeom>
          <a:blipFill>
            <a:blip r:embed="rId6"/>
            <a:stretch>
              <a:fillRect r="-21017"/>
            </a:stretch>
          </a:blipFill>
        </p:spPr>
        <p:txBody>
          <a:bodyPr/>
          <a:lstStyle/>
          <a:p>
            <a:endParaRPr lang="en-US"/>
          </a:p>
        </p:txBody>
      </p:sp>
      <p:sp>
        <p:nvSpPr>
          <p:cNvPr id="15" name="Freeform 15">
            <a:extLst>
              <a:ext uri="{FF2B5EF4-FFF2-40B4-BE49-F238E27FC236}">
                <a16:creationId xmlns="" xmlns:a16="http://schemas.microsoft.com/office/drawing/2014/main" id="{E08AA9A9-2749-88B7-BA4A-47D665D59EE6}"/>
              </a:ext>
            </a:extLst>
          </p:cNvPr>
          <p:cNvSpPr/>
          <p:nvPr/>
        </p:nvSpPr>
        <p:spPr>
          <a:xfrm flipH="1">
            <a:off x="16357167" y="8814492"/>
            <a:ext cx="2115177" cy="1065492"/>
          </a:xfrm>
          <a:custGeom>
            <a:avLst/>
            <a:gdLst/>
            <a:ahLst/>
            <a:cxnLst/>
            <a:rect l="l" t="t" r="r" b="b"/>
            <a:pathLst>
              <a:path w="2115177" h="1065492">
                <a:moveTo>
                  <a:pt x="2115178" y="0"/>
                </a:moveTo>
                <a:lnTo>
                  <a:pt x="0" y="0"/>
                </a:lnTo>
                <a:lnTo>
                  <a:pt x="0" y="1065492"/>
                </a:lnTo>
                <a:lnTo>
                  <a:pt x="2115178" y="1065492"/>
                </a:lnTo>
                <a:lnTo>
                  <a:pt x="2115178" y="0"/>
                </a:lnTo>
                <a:close/>
              </a:path>
            </a:pathLst>
          </a:custGeom>
          <a:blipFill>
            <a:blip r:embed="rId6"/>
            <a:stretch>
              <a:fillRect r="-21017"/>
            </a:stretch>
          </a:blipFill>
        </p:spPr>
        <p:txBody>
          <a:bodyPr/>
          <a:lstStyle/>
          <a:p>
            <a:endParaRPr lang="en-US"/>
          </a:p>
        </p:txBody>
      </p:sp>
      <p:pic>
        <p:nvPicPr>
          <p:cNvPr id="10" name="Picture 9" descr="A pink sign with a flag and white text&#10;&#10;Description automatically generated">
            <a:extLst>
              <a:ext uri="{FF2B5EF4-FFF2-40B4-BE49-F238E27FC236}">
                <a16:creationId xmlns="" xmlns:a16="http://schemas.microsoft.com/office/drawing/2014/main" id="{DB2E5E14-2C92-2495-5887-20BAE6AF24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373" y="-34811"/>
            <a:ext cx="3156144" cy="1630296"/>
          </a:xfrm>
          <a:prstGeom prst="rect">
            <a:avLst/>
          </a:prstGeom>
        </p:spPr>
      </p:pic>
      <p:sp>
        <p:nvSpPr>
          <p:cNvPr id="13" name="Freeform 13">
            <a:extLst>
              <a:ext uri="{FF2B5EF4-FFF2-40B4-BE49-F238E27FC236}">
                <a16:creationId xmlns="" xmlns:a16="http://schemas.microsoft.com/office/drawing/2014/main" id="{A2185D93-7BB9-BDA5-A757-9223F3D05B41}"/>
              </a:ext>
            </a:extLst>
          </p:cNvPr>
          <p:cNvSpPr/>
          <p:nvPr/>
        </p:nvSpPr>
        <p:spPr>
          <a:xfrm flipH="1">
            <a:off x="-685800" y="7984083"/>
            <a:ext cx="2756024" cy="2726309"/>
          </a:xfrm>
          <a:custGeom>
            <a:avLst/>
            <a:gdLst/>
            <a:ahLst/>
            <a:cxnLst/>
            <a:rect l="l" t="t" r="r" b="b"/>
            <a:pathLst>
              <a:path w="2756024" h="2726309">
                <a:moveTo>
                  <a:pt x="2756024" y="0"/>
                </a:moveTo>
                <a:lnTo>
                  <a:pt x="0" y="0"/>
                </a:lnTo>
                <a:lnTo>
                  <a:pt x="0" y="2726309"/>
                </a:lnTo>
                <a:lnTo>
                  <a:pt x="2756024" y="2726309"/>
                </a:lnTo>
                <a:lnTo>
                  <a:pt x="2756024" y="0"/>
                </a:lnTo>
                <a:close/>
              </a:path>
            </a:pathLst>
          </a:custGeom>
          <a:blipFill>
            <a:blip r:embed="rId5"/>
            <a:stretch>
              <a:fillRect/>
            </a:stretch>
          </a:blipFill>
        </p:spPr>
        <p:txBody>
          <a:bodyPr/>
          <a:lstStyle/>
          <a:p>
            <a:endParaRPr lang="en-US"/>
          </a:p>
        </p:txBody>
      </p:sp>
      <p:pic>
        <p:nvPicPr>
          <p:cNvPr id="9" name="Picture 8" descr="A cartoon of a child and child&#10;&#10;Description automatically generated">
            <a:extLst>
              <a:ext uri="{FF2B5EF4-FFF2-40B4-BE49-F238E27FC236}">
                <a16:creationId xmlns="" xmlns:a16="http://schemas.microsoft.com/office/drawing/2014/main" id="{D2FE578D-7FEB-2FA6-AF58-69C6FF63238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78638" y="1864271"/>
            <a:ext cx="5640816" cy="6975544"/>
          </a:xfrm>
          <a:prstGeom prst="rect">
            <a:avLst/>
          </a:prstGeom>
        </p:spPr>
      </p:pic>
      <p:sp>
        <p:nvSpPr>
          <p:cNvPr id="6" name="Freeform 9">
            <a:extLst>
              <a:ext uri="{FF2B5EF4-FFF2-40B4-BE49-F238E27FC236}">
                <a16:creationId xmlns="" xmlns:a16="http://schemas.microsoft.com/office/drawing/2014/main" id="{A2CACA6F-98D6-6C25-FA55-9DD3DD5603A2}"/>
              </a:ext>
            </a:extLst>
          </p:cNvPr>
          <p:cNvSpPr/>
          <p:nvPr/>
        </p:nvSpPr>
        <p:spPr>
          <a:xfrm>
            <a:off x="9262666" y="1415557"/>
            <a:ext cx="7882334" cy="7391074"/>
          </a:xfrm>
          <a:custGeom>
            <a:avLst/>
            <a:gdLst/>
            <a:ahLst/>
            <a:cxnLst/>
            <a:rect l="l" t="t" r="r" b="b"/>
            <a:pathLst>
              <a:path w="6098694" h="7060925">
                <a:moveTo>
                  <a:pt x="0" y="0"/>
                </a:moveTo>
                <a:lnTo>
                  <a:pt x="6098694" y="0"/>
                </a:lnTo>
                <a:lnTo>
                  <a:pt x="6098694" y="7060925"/>
                </a:lnTo>
                <a:lnTo>
                  <a:pt x="0" y="706092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1" name="TextBox 10">
            <a:extLst>
              <a:ext uri="{FF2B5EF4-FFF2-40B4-BE49-F238E27FC236}">
                <a16:creationId xmlns="" xmlns:a16="http://schemas.microsoft.com/office/drawing/2014/main" id="{D8A42D4F-F493-5E43-B6A0-E0526AA4E6D3}"/>
              </a:ext>
            </a:extLst>
          </p:cNvPr>
          <p:cNvSpPr txBox="1"/>
          <p:nvPr/>
        </p:nvSpPr>
        <p:spPr>
          <a:xfrm>
            <a:off x="9973976" y="2632116"/>
            <a:ext cx="6287406" cy="646331"/>
          </a:xfrm>
          <a:prstGeom prst="rect">
            <a:avLst/>
          </a:prstGeom>
          <a:noFill/>
          <a:ln>
            <a:solidFill>
              <a:schemeClr val="bg1"/>
            </a:solidFill>
          </a:ln>
        </p:spPr>
        <p:txBody>
          <a:bodyPr wrap="square" rtlCol="0">
            <a:spAutoFit/>
          </a:bodyPr>
          <a:lstStyle/>
          <a:p>
            <a:pPr algn="ctr"/>
            <a:r>
              <a:rPr lang="vi-VN" sz="3600" b="1">
                <a:solidFill>
                  <a:srgbClr val="FF0000"/>
                </a:solidFill>
              </a:rPr>
              <a:t>THÔNG ĐIỆP</a:t>
            </a:r>
            <a:endParaRPr lang="en-US" sz="3600" b="1">
              <a:solidFill>
                <a:srgbClr val="FF0000"/>
              </a:solidFill>
            </a:endParaRPr>
          </a:p>
        </p:txBody>
      </p:sp>
      <p:sp>
        <p:nvSpPr>
          <p:cNvPr id="16" name="TextBox 15">
            <a:extLst>
              <a:ext uri="{FF2B5EF4-FFF2-40B4-BE49-F238E27FC236}">
                <a16:creationId xmlns="" xmlns:a16="http://schemas.microsoft.com/office/drawing/2014/main" id="{1AB8C501-D408-6485-35EC-422C9C5069DE}"/>
              </a:ext>
            </a:extLst>
          </p:cNvPr>
          <p:cNvSpPr txBox="1"/>
          <p:nvPr/>
        </p:nvSpPr>
        <p:spPr>
          <a:xfrm>
            <a:off x="10999354" y="3632122"/>
            <a:ext cx="5357813" cy="2967479"/>
          </a:xfrm>
          <a:prstGeom prst="rect">
            <a:avLst/>
          </a:prstGeom>
          <a:noFill/>
          <a:ln>
            <a:noFill/>
          </a:ln>
        </p:spPr>
        <p:txBody>
          <a:bodyPr wrap="square" rtlCol="0">
            <a:spAutoFit/>
          </a:bodyPr>
          <a:lstStyle/>
          <a:p>
            <a:pPr algn="just">
              <a:lnSpc>
                <a:spcPct val="150000"/>
              </a:lnSpc>
            </a:pPr>
            <a:r>
              <a:rPr lang="vi-VN" sz="3200">
                <a:solidFill>
                  <a:srgbClr val="0070C0"/>
                </a:solidFill>
              </a:rPr>
              <a:t>Để phòng, tránh đuối nước</a:t>
            </a:r>
          </a:p>
          <a:p>
            <a:pPr algn="just">
              <a:lnSpc>
                <a:spcPct val="150000"/>
              </a:lnSpc>
            </a:pPr>
            <a:r>
              <a:rPr lang="vi-VN" sz="3200">
                <a:solidFill>
                  <a:srgbClr val="0070C0"/>
                </a:solidFill>
              </a:rPr>
              <a:t>Chơi xa sông, xa hồ</a:t>
            </a:r>
          </a:p>
          <a:p>
            <a:pPr algn="just">
              <a:lnSpc>
                <a:spcPct val="150000"/>
              </a:lnSpc>
            </a:pPr>
            <a:r>
              <a:rPr lang="vi-VN" sz="3200">
                <a:solidFill>
                  <a:srgbClr val="0070C0"/>
                </a:solidFill>
              </a:rPr>
              <a:t>Học bơi và quan sát</a:t>
            </a:r>
          </a:p>
          <a:p>
            <a:pPr algn="just">
              <a:lnSpc>
                <a:spcPct val="150000"/>
              </a:lnSpc>
            </a:pPr>
            <a:r>
              <a:rPr lang="vi-VN" sz="3200">
                <a:solidFill>
                  <a:srgbClr val="0070C0"/>
                </a:solidFill>
              </a:rPr>
              <a:t>Đi thuyền mặc áo phao.</a:t>
            </a:r>
            <a:endParaRPr lang="en-US" sz="3200">
              <a:solidFill>
                <a:srgbClr val="0070C0"/>
              </a:solidFill>
            </a:endParaRPr>
          </a:p>
        </p:txBody>
      </p:sp>
      <p:sp>
        <p:nvSpPr>
          <p:cNvPr id="17" name="Freeform 9">
            <a:extLst>
              <a:ext uri="{FF2B5EF4-FFF2-40B4-BE49-F238E27FC236}">
                <a16:creationId xmlns="" xmlns:a16="http://schemas.microsoft.com/office/drawing/2014/main" id="{97ECB651-8FB2-8EEB-23D5-6246EB23CE5D}"/>
              </a:ext>
            </a:extLst>
          </p:cNvPr>
          <p:cNvSpPr/>
          <p:nvPr/>
        </p:nvSpPr>
        <p:spPr>
          <a:xfrm rot="20927834" flipH="1">
            <a:off x="3301214" y="3827278"/>
            <a:ext cx="1469051" cy="1847863"/>
          </a:xfrm>
          <a:custGeom>
            <a:avLst/>
            <a:gdLst/>
            <a:ahLst/>
            <a:cxnLst/>
            <a:rect l="l" t="t" r="r" b="b"/>
            <a:pathLst>
              <a:path w="1469051" h="1847863">
                <a:moveTo>
                  <a:pt x="1469051" y="0"/>
                </a:moveTo>
                <a:lnTo>
                  <a:pt x="0" y="0"/>
                </a:lnTo>
                <a:lnTo>
                  <a:pt x="0" y="1847863"/>
                </a:lnTo>
                <a:lnTo>
                  <a:pt x="1469051" y="1847863"/>
                </a:lnTo>
                <a:lnTo>
                  <a:pt x="1469051" y="0"/>
                </a:lnTo>
                <a:close/>
              </a:path>
            </a:pathLst>
          </a:custGeom>
          <a:blipFill>
            <a:blip r:embed="rId11"/>
            <a:stretch>
              <a:fillRect/>
            </a:stretch>
          </a:blipFill>
        </p:spPr>
        <p:txBody>
          <a:bodyPr/>
          <a:lstStyle/>
          <a:p>
            <a:endParaRPr lang="en-US"/>
          </a:p>
        </p:txBody>
      </p:sp>
    </p:spTree>
    <p:custDataLst>
      <p:tags r:id="rId1"/>
    </p:custDataLst>
    <p:extLst>
      <p:ext uri="{BB962C8B-B14F-4D97-AF65-F5344CB8AC3E}">
        <p14:creationId xmlns:p14="http://schemas.microsoft.com/office/powerpoint/2010/main" val="39174839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1955" y="30726"/>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28939" b="-122336"/>
            </a:stretch>
          </a:blipFill>
        </p:spPr>
        <p:txBody>
          <a:bodyPr/>
          <a:lstStyle/>
          <a:p>
            <a:endParaRPr lang="en-US"/>
          </a:p>
        </p:txBody>
      </p:sp>
      <p:sp>
        <p:nvSpPr>
          <p:cNvPr id="7" name="Freeform 7"/>
          <p:cNvSpPr/>
          <p:nvPr/>
        </p:nvSpPr>
        <p:spPr>
          <a:xfrm rot="982311">
            <a:off x="13330735" y="4902649"/>
            <a:ext cx="1469051" cy="1847863"/>
          </a:xfrm>
          <a:custGeom>
            <a:avLst/>
            <a:gdLst/>
            <a:ahLst/>
            <a:cxnLst/>
            <a:rect l="l" t="t" r="r" b="b"/>
            <a:pathLst>
              <a:path w="1469051" h="1847863">
                <a:moveTo>
                  <a:pt x="0" y="0"/>
                </a:moveTo>
                <a:lnTo>
                  <a:pt x="1469051" y="0"/>
                </a:lnTo>
                <a:lnTo>
                  <a:pt x="1469051" y="1847863"/>
                </a:lnTo>
                <a:lnTo>
                  <a:pt x="0" y="1847863"/>
                </a:lnTo>
                <a:lnTo>
                  <a:pt x="0" y="0"/>
                </a:lnTo>
                <a:close/>
              </a:path>
            </a:pathLst>
          </a:custGeom>
          <a:blipFill>
            <a:blip r:embed="rId5"/>
            <a:stretch>
              <a:fillRect/>
            </a:stretch>
          </a:blipFill>
        </p:spPr>
        <p:txBody>
          <a:bodyPr/>
          <a:lstStyle/>
          <a:p>
            <a:endParaRPr lang="en-US"/>
          </a:p>
        </p:txBody>
      </p:sp>
      <p:sp>
        <p:nvSpPr>
          <p:cNvPr id="8" name="TextBox 8"/>
          <p:cNvSpPr txBox="1"/>
          <p:nvPr/>
        </p:nvSpPr>
        <p:spPr>
          <a:xfrm>
            <a:off x="2819400" y="2231331"/>
            <a:ext cx="11468779" cy="3315010"/>
          </a:xfrm>
          <a:prstGeom prst="rect">
            <a:avLst/>
          </a:prstGeom>
        </p:spPr>
        <p:txBody>
          <a:bodyPr wrap="square" lIns="0" tIns="0" rIns="0" bIns="0" rtlCol="0" anchor="t">
            <a:spAutoFit/>
          </a:bodyPr>
          <a:lstStyle/>
          <a:p>
            <a:pPr algn="ctr">
              <a:lnSpc>
                <a:spcPts val="13602"/>
              </a:lnSpc>
            </a:pPr>
            <a:r>
              <a:rPr lang="vi-VN" sz="8000" b="1">
                <a:solidFill>
                  <a:srgbClr val="A8303A"/>
                </a:solidFill>
                <a:effectLst>
                  <a:glow rad="63500">
                    <a:schemeClr val="accent2">
                      <a:satMod val="175000"/>
                      <a:alpha val="40000"/>
                    </a:schemeClr>
                  </a:glow>
                </a:effectLst>
              </a:rPr>
              <a:t>Hẹn gặp các con trong những tiết học sau!!!</a:t>
            </a:r>
            <a:endParaRPr lang="en-US" sz="8000" b="1">
              <a:solidFill>
                <a:srgbClr val="A8303A"/>
              </a:solidFill>
              <a:effectLst>
                <a:glow rad="63500">
                  <a:schemeClr val="accent2">
                    <a:satMod val="175000"/>
                    <a:alpha val="40000"/>
                  </a:schemeClr>
                </a:glow>
              </a:effectLst>
            </a:endParaRPr>
          </a:p>
        </p:txBody>
      </p:sp>
      <p:sp>
        <p:nvSpPr>
          <p:cNvPr id="9" name="Freeform 9"/>
          <p:cNvSpPr/>
          <p:nvPr/>
        </p:nvSpPr>
        <p:spPr>
          <a:xfrm rot="-672166" flipH="1">
            <a:off x="1615638" y="4622410"/>
            <a:ext cx="1469051" cy="1847863"/>
          </a:xfrm>
          <a:custGeom>
            <a:avLst/>
            <a:gdLst/>
            <a:ahLst/>
            <a:cxnLst/>
            <a:rect l="l" t="t" r="r" b="b"/>
            <a:pathLst>
              <a:path w="1469051" h="1847863">
                <a:moveTo>
                  <a:pt x="1469051" y="0"/>
                </a:moveTo>
                <a:lnTo>
                  <a:pt x="0" y="0"/>
                </a:lnTo>
                <a:lnTo>
                  <a:pt x="0" y="1847863"/>
                </a:lnTo>
                <a:lnTo>
                  <a:pt x="1469051" y="1847863"/>
                </a:lnTo>
                <a:lnTo>
                  <a:pt x="1469051" y="0"/>
                </a:lnTo>
                <a:close/>
              </a:path>
            </a:pathLst>
          </a:custGeom>
          <a:blipFill>
            <a:blip r:embed="rId5"/>
            <a:stretch>
              <a:fillRect/>
            </a:stretch>
          </a:blipFill>
        </p:spPr>
        <p:txBody>
          <a:bodyPr/>
          <a:lstStyle/>
          <a:p>
            <a:endParaRPr lang="en-US"/>
          </a:p>
        </p:txBody>
      </p:sp>
      <p:pic>
        <p:nvPicPr>
          <p:cNvPr id="1026" name="Picture 2" descr="tạm biệt NHÃN DÁN">
            <a:extLst>
              <a:ext uri="{FF2B5EF4-FFF2-40B4-BE49-F238E27FC236}">
                <a16:creationId xmlns="" xmlns:a16="http://schemas.microsoft.com/office/drawing/2014/main" id="{D14C5BBE-D0A3-3C25-7E41-BC256A7FBC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40667" y="5616396"/>
            <a:ext cx="4048125" cy="44672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minh họa Nhãn dán tạm biệt của AuroraDraws">
            <a:extLst>
              <a:ext uri="{FF2B5EF4-FFF2-40B4-BE49-F238E27FC236}">
                <a16:creationId xmlns="" xmlns:a16="http://schemas.microsoft.com/office/drawing/2014/main" id="{CB1F21D5-ADA8-8D3A-C96F-7B59D90C1CB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5870" y="-274076"/>
            <a:ext cx="4572000" cy="4572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28939" b="-122336"/>
            </a:stretch>
          </a:blipFill>
        </p:spPr>
        <p:txBody>
          <a:bodyPr/>
          <a:lstStyle/>
          <a:p>
            <a:endParaRPr lang="en-US"/>
          </a:p>
        </p:txBody>
      </p:sp>
      <p:grpSp>
        <p:nvGrpSpPr>
          <p:cNvPr id="3" name="Group 3"/>
          <p:cNvGrpSpPr/>
          <p:nvPr/>
        </p:nvGrpSpPr>
        <p:grpSpPr>
          <a:xfrm>
            <a:off x="3362708" y="2444566"/>
            <a:ext cx="11364099" cy="4965871"/>
            <a:chOff x="0" y="0"/>
            <a:chExt cx="2993014" cy="1307884"/>
          </a:xfrm>
        </p:grpSpPr>
        <p:sp>
          <p:nvSpPr>
            <p:cNvPr id="4" name="Freeform 4"/>
            <p:cNvSpPr/>
            <p:nvPr/>
          </p:nvSpPr>
          <p:spPr>
            <a:xfrm>
              <a:off x="0" y="0"/>
              <a:ext cx="2993014" cy="1307884"/>
            </a:xfrm>
            <a:custGeom>
              <a:avLst/>
              <a:gdLst/>
              <a:ahLst/>
              <a:cxnLst/>
              <a:rect l="l" t="t" r="r" b="b"/>
              <a:pathLst>
                <a:path w="2993014" h="1307884">
                  <a:moveTo>
                    <a:pt x="34744" y="0"/>
                  </a:moveTo>
                  <a:lnTo>
                    <a:pt x="2958269" y="0"/>
                  </a:lnTo>
                  <a:cubicBezTo>
                    <a:pt x="2967484" y="0"/>
                    <a:pt x="2976322" y="3661"/>
                    <a:pt x="2982838" y="10176"/>
                  </a:cubicBezTo>
                  <a:cubicBezTo>
                    <a:pt x="2989353" y="16692"/>
                    <a:pt x="2993014" y="25530"/>
                    <a:pt x="2993014" y="34744"/>
                  </a:cubicBezTo>
                  <a:lnTo>
                    <a:pt x="2993014" y="1273140"/>
                  </a:lnTo>
                  <a:cubicBezTo>
                    <a:pt x="2993014" y="1292328"/>
                    <a:pt x="2977458" y="1307884"/>
                    <a:pt x="2958269" y="1307884"/>
                  </a:cubicBezTo>
                  <a:lnTo>
                    <a:pt x="34744" y="1307884"/>
                  </a:lnTo>
                  <a:cubicBezTo>
                    <a:pt x="25530" y="1307884"/>
                    <a:pt x="16692" y="1304223"/>
                    <a:pt x="10176" y="1297707"/>
                  </a:cubicBezTo>
                  <a:cubicBezTo>
                    <a:pt x="3661" y="1291192"/>
                    <a:pt x="0" y="1282354"/>
                    <a:pt x="0" y="1273140"/>
                  </a:cubicBezTo>
                  <a:lnTo>
                    <a:pt x="0" y="34744"/>
                  </a:lnTo>
                  <a:cubicBezTo>
                    <a:pt x="0" y="25530"/>
                    <a:pt x="3661" y="16692"/>
                    <a:pt x="10176" y="10176"/>
                  </a:cubicBezTo>
                  <a:cubicBezTo>
                    <a:pt x="16692" y="3661"/>
                    <a:pt x="25530" y="0"/>
                    <a:pt x="34744" y="0"/>
                  </a:cubicBezTo>
                  <a:close/>
                </a:path>
              </a:pathLst>
            </a:custGeom>
            <a:solidFill>
              <a:srgbClr val="FAFAF8"/>
            </a:solidFill>
          </p:spPr>
          <p:txBody>
            <a:bodyPr/>
            <a:lstStyle/>
            <a:p>
              <a:endParaRPr lang="en-US"/>
            </a:p>
          </p:txBody>
        </p:sp>
        <p:sp>
          <p:nvSpPr>
            <p:cNvPr id="5" name="TextBox 5"/>
            <p:cNvSpPr txBox="1"/>
            <p:nvPr/>
          </p:nvSpPr>
          <p:spPr>
            <a:xfrm>
              <a:off x="0" y="-76200"/>
              <a:ext cx="2993014" cy="1384084"/>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2019961" y="1536810"/>
            <a:ext cx="13712676" cy="7213381"/>
          </a:xfrm>
          <a:custGeom>
            <a:avLst/>
            <a:gdLst/>
            <a:ahLst/>
            <a:cxnLst/>
            <a:rect l="l" t="t" r="r" b="b"/>
            <a:pathLst>
              <a:path w="13712676" h="7213381">
                <a:moveTo>
                  <a:pt x="0" y="0"/>
                </a:moveTo>
                <a:lnTo>
                  <a:pt x="13712676" y="0"/>
                </a:lnTo>
                <a:lnTo>
                  <a:pt x="13712676" y="7213380"/>
                </a:lnTo>
                <a:lnTo>
                  <a:pt x="0" y="721338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7" name="TextBox 7"/>
          <p:cNvSpPr txBox="1"/>
          <p:nvPr/>
        </p:nvSpPr>
        <p:spPr>
          <a:xfrm>
            <a:off x="3942360" y="2691375"/>
            <a:ext cx="10403281" cy="4652135"/>
          </a:xfrm>
          <a:prstGeom prst="rect">
            <a:avLst/>
          </a:prstGeom>
        </p:spPr>
        <p:txBody>
          <a:bodyPr lIns="0" tIns="0" rIns="0" bIns="0" rtlCol="0" anchor="t">
            <a:spAutoFit/>
          </a:bodyPr>
          <a:lstStyle/>
          <a:p>
            <a:pPr algn="ctr">
              <a:lnSpc>
                <a:spcPts val="18487"/>
              </a:lnSpc>
            </a:pPr>
            <a:r>
              <a:rPr lang="en-US" sz="14557" spc="713">
                <a:solidFill>
                  <a:srgbClr val="A8303A"/>
                </a:solidFill>
                <a:latin typeface="Sigmar One"/>
              </a:rPr>
              <a:t>KHÁM PHÁ</a:t>
            </a:r>
          </a:p>
        </p:txBody>
      </p:sp>
    </p:spTree>
    <p:custDataLst>
      <p:tags r:id="rId1"/>
    </p:custDataLst>
  </p:cSld>
  <p:clrMapOvr>
    <a:masterClrMapping/>
  </p:clrMapOvr>
  <p:transition spd="med">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7878" t="-45589" r="-4239" b="-136136"/>
            </a:stretch>
          </a:blipFill>
        </p:spPr>
        <p:txBody>
          <a:bodyPr/>
          <a:lstStyle/>
          <a:p>
            <a:endParaRPr lang="en-US"/>
          </a:p>
        </p:txBody>
      </p:sp>
      <p:grpSp>
        <p:nvGrpSpPr>
          <p:cNvPr id="3" name="Group 3"/>
          <p:cNvGrpSpPr/>
          <p:nvPr/>
        </p:nvGrpSpPr>
        <p:grpSpPr>
          <a:xfrm>
            <a:off x="847493" y="808234"/>
            <a:ext cx="16593015" cy="8670532"/>
            <a:chOff x="0" y="0"/>
            <a:chExt cx="4370177" cy="2283597"/>
          </a:xfrm>
        </p:grpSpPr>
        <p:sp>
          <p:nvSpPr>
            <p:cNvPr id="4" name="Freeform 4"/>
            <p:cNvSpPr/>
            <p:nvPr/>
          </p:nvSpPr>
          <p:spPr>
            <a:xfrm>
              <a:off x="0" y="0"/>
              <a:ext cx="4370177" cy="2283597"/>
            </a:xfrm>
            <a:custGeom>
              <a:avLst/>
              <a:gdLst/>
              <a:ahLst/>
              <a:cxnLst/>
              <a:rect l="l" t="t" r="r" b="b"/>
              <a:pathLst>
                <a:path w="4370177" h="2283597">
                  <a:moveTo>
                    <a:pt x="23795" y="0"/>
                  </a:moveTo>
                  <a:lnTo>
                    <a:pt x="4346381" y="0"/>
                  </a:lnTo>
                  <a:cubicBezTo>
                    <a:pt x="4352692" y="0"/>
                    <a:pt x="4358745" y="2507"/>
                    <a:pt x="4363207" y="6970"/>
                  </a:cubicBezTo>
                  <a:cubicBezTo>
                    <a:pt x="4367670" y="11432"/>
                    <a:pt x="4370177" y="17484"/>
                    <a:pt x="4370177" y="23795"/>
                  </a:cubicBezTo>
                  <a:lnTo>
                    <a:pt x="4370177" y="2259802"/>
                  </a:lnTo>
                  <a:cubicBezTo>
                    <a:pt x="4370177" y="2266113"/>
                    <a:pt x="4367670" y="2272165"/>
                    <a:pt x="4363207" y="2276628"/>
                  </a:cubicBezTo>
                  <a:cubicBezTo>
                    <a:pt x="4358745" y="2281090"/>
                    <a:pt x="4352692" y="2283597"/>
                    <a:pt x="4346381" y="2283597"/>
                  </a:cubicBezTo>
                  <a:lnTo>
                    <a:pt x="23795" y="2283597"/>
                  </a:lnTo>
                  <a:cubicBezTo>
                    <a:pt x="17484" y="2283597"/>
                    <a:pt x="11432" y="2281090"/>
                    <a:pt x="6970" y="2276628"/>
                  </a:cubicBezTo>
                  <a:cubicBezTo>
                    <a:pt x="2507" y="2272165"/>
                    <a:pt x="0" y="2266113"/>
                    <a:pt x="0" y="2259802"/>
                  </a:cubicBezTo>
                  <a:lnTo>
                    <a:pt x="0" y="23795"/>
                  </a:lnTo>
                  <a:cubicBezTo>
                    <a:pt x="0" y="17484"/>
                    <a:pt x="2507" y="11432"/>
                    <a:pt x="6970" y="6970"/>
                  </a:cubicBezTo>
                  <a:cubicBezTo>
                    <a:pt x="11432" y="2507"/>
                    <a:pt x="17484" y="0"/>
                    <a:pt x="23795" y="0"/>
                  </a:cubicBezTo>
                  <a:close/>
                </a:path>
              </a:pathLst>
            </a:custGeom>
            <a:solidFill>
              <a:srgbClr val="FAFAF8">
                <a:alpha val="80000"/>
              </a:srgbClr>
            </a:solidFill>
          </p:spPr>
          <p:txBody>
            <a:bodyPr/>
            <a:lstStyle/>
            <a:p>
              <a:endParaRPr lang="en-US"/>
            </a:p>
          </p:txBody>
        </p:sp>
        <p:sp>
          <p:nvSpPr>
            <p:cNvPr id="5" name="TextBox 5"/>
            <p:cNvSpPr txBox="1"/>
            <p:nvPr/>
          </p:nvSpPr>
          <p:spPr>
            <a:xfrm>
              <a:off x="0" y="-76200"/>
              <a:ext cx="4370177" cy="2359797"/>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2599273" y="2320104"/>
            <a:ext cx="13741444" cy="5288329"/>
            <a:chOff x="0" y="0"/>
            <a:chExt cx="3619146" cy="1392811"/>
          </a:xfrm>
        </p:grpSpPr>
        <p:sp>
          <p:nvSpPr>
            <p:cNvPr id="7" name="Freeform 7"/>
            <p:cNvSpPr/>
            <p:nvPr/>
          </p:nvSpPr>
          <p:spPr>
            <a:xfrm>
              <a:off x="0" y="0"/>
              <a:ext cx="3619146" cy="1392811"/>
            </a:xfrm>
            <a:custGeom>
              <a:avLst/>
              <a:gdLst/>
              <a:ahLst/>
              <a:cxnLst/>
              <a:rect l="l" t="t" r="r" b="b"/>
              <a:pathLst>
                <a:path w="3619146" h="1392811">
                  <a:moveTo>
                    <a:pt x="28733" y="0"/>
                  </a:moveTo>
                  <a:lnTo>
                    <a:pt x="3590412" y="0"/>
                  </a:lnTo>
                  <a:cubicBezTo>
                    <a:pt x="3598033" y="0"/>
                    <a:pt x="3605342" y="3027"/>
                    <a:pt x="3610730" y="8416"/>
                  </a:cubicBezTo>
                  <a:cubicBezTo>
                    <a:pt x="3616118" y="13804"/>
                    <a:pt x="3619146" y="21113"/>
                    <a:pt x="3619146" y="28733"/>
                  </a:cubicBezTo>
                  <a:lnTo>
                    <a:pt x="3619146" y="1364078"/>
                  </a:lnTo>
                  <a:cubicBezTo>
                    <a:pt x="3619146" y="1371698"/>
                    <a:pt x="3616118" y="1379007"/>
                    <a:pt x="3610730" y="1384395"/>
                  </a:cubicBezTo>
                  <a:cubicBezTo>
                    <a:pt x="3605342" y="1389784"/>
                    <a:pt x="3598033" y="1392811"/>
                    <a:pt x="3590412" y="1392811"/>
                  </a:cubicBezTo>
                  <a:lnTo>
                    <a:pt x="28733" y="1392811"/>
                  </a:lnTo>
                  <a:cubicBezTo>
                    <a:pt x="21113" y="1392811"/>
                    <a:pt x="13804" y="1389784"/>
                    <a:pt x="8416" y="1384395"/>
                  </a:cubicBezTo>
                  <a:cubicBezTo>
                    <a:pt x="3027" y="1379007"/>
                    <a:pt x="0" y="1371698"/>
                    <a:pt x="0" y="1364078"/>
                  </a:cubicBezTo>
                  <a:lnTo>
                    <a:pt x="0" y="28733"/>
                  </a:lnTo>
                  <a:cubicBezTo>
                    <a:pt x="0" y="21113"/>
                    <a:pt x="3027" y="13804"/>
                    <a:pt x="8416" y="8416"/>
                  </a:cubicBezTo>
                  <a:cubicBezTo>
                    <a:pt x="13804" y="3027"/>
                    <a:pt x="21113" y="0"/>
                    <a:pt x="28733" y="0"/>
                  </a:cubicBezTo>
                  <a:close/>
                </a:path>
              </a:pathLst>
            </a:custGeom>
            <a:solidFill>
              <a:srgbClr val="FDD07E"/>
            </a:solidFill>
          </p:spPr>
          <p:txBody>
            <a:bodyPr/>
            <a:lstStyle/>
            <a:p>
              <a:endParaRPr lang="en-US"/>
            </a:p>
          </p:txBody>
        </p:sp>
        <p:sp>
          <p:nvSpPr>
            <p:cNvPr id="8" name="TextBox 8"/>
            <p:cNvSpPr txBox="1"/>
            <p:nvPr/>
          </p:nvSpPr>
          <p:spPr>
            <a:xfrm>
              <a:off x="0" y="-76200"/>
              <a:ext cx="3619146" cy="1469011"/>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2925267" y="2792777"/>
            <a:ext cx="13089455" cy="4342982"/>
            <a:chOff x="0" y="0"/>
            <a:chExt cx="3447428" cy="1143831"/>
          </a:xfrm>
        </p:grpSpPr>
        <p:sp>
          <p:nvSpPr>
            <p:cNvPr id="10" name="Freeform 10"/>
            <p:cNvSpPr/>
            <p:nvPr/>
          </p:nvSpPr>
          <p:spPr>
            <a:xfrm>
              <a:off x="0" y="0"/>
              <a:ext cx="3447428" cy="1143831"/>
            </a:xfrm>
            <a:custGeom>
              <a:avLst/>
              <a:gdLst/>
              <a:ahLst/>
              <a:cxnLst/>
              <a:rect l="l" t="t" r="r" b="b"/>
              <a:pathLst>
                <a:path w="3447428" h="1143831">
                  <a:moveTo>
                    <a:pt x="30165" y="0"/>
                  </a:moveTo>
                  <a:lnTo>
                    <a:pt x="3417264" y="0"/>
                  </a:lnTo>
                  <a:cubicBezTo>
                    <a:pt x="3433923" y="0"/>
                    <a:pt x="3447428" y="13505"/>
                    <a:pt x="3447428" y="30165"/>
                  </a:cubicBezTo>
                  <a:lnTo>
                    <a:pt x="3447428" y="1113666"/>
                  </a:lnTo>
                  <a:cubicBezTo>
                    <a:pt x="3447428" y="1121666"/>
                    <a:pt x="3444250" y="1129339"/>
                    <a:pt x="3438593" y="1134996"/>
                  </a:cubicBezTo>
                  <a:cubicBezTo>
                    <a:pt x="3432936" y="1140653"/>
                    <a:pt x="3425264" y="1143831"/>
                    <a:pt x="3417264" y="1143831"/>
                  </a:cubicBezTo>
                  <a:lnTo>
                    <a:pt x="30165" y="1143831"/>
                  </a:lnTo>
                  <a:cubicBezTo>
                    <a:pt x="22164" y="1143831"/>
                    <a:pt x="14492" y="1140653"/>
                    <a:pt x="8835" y="1134996"/>
                  </a:cubicBezTo>
                  <a:cubicBezTo>
                    <a:pt x="3178" y="1129339"/>
                    <a:pt x="0" y="1121666"/>
                    <a:pt x="0" y="1113666"/>
                  </a:cubicBezTo>
                  <a:lnTo>
                    <a:pt x="0" y="30165"/>
                  </a:lnTo>
                  <a:cubicBezTo>
                    <a:pt x="0" y="22164"/>
                    <a:pt x="3178" y="14492"/>
                    <a:pt x="8835" y="8835"/>
                  </a:cubicBezTo>
                  <a:cubicBezTo>
                    <a:pt x="14492" y="3178"/>
                    <a:pt x="22164" y="0"/>
                    <a:pt x="30165" y="0"/>
                  </a:cubicBezTo>
                  <a:close/>
                </a:path>
              </a:pathLst>
            </a:custGeom>
            <a:solidFill>
              <a:srgbClr val="FAFAF8"/>
            </a:solidFill>
          </p:spPr>
          <p:txBody>
            <a:bodyPr/>
            <a:lstStyle/>
            <a:p>
              <a:endParaRPr lang="en-US"/>
            </a:p>
          </p:txBody>
        </p:sp>
        <p:sp>
          <p:nvSpPr>
            <p:cNvPr id="11" name="TextBox 11"/>
            <p:cNvSpPr txBox="1"/>
            <p:nvPr/>
          </p:nvSpPr>
          <p:spPr>
            <a:xfrm>
              <a:off x="0" y="-76200"/>
              <a:ext cx="3447428" cy="1220031"/>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5191578" y="794674"/>
            <a:ext cx="3454811" cy="3417562"/>
          </a:xfrm>
          <a:custGeom>
            <a:avLst/>
            <a:gdLst/>
            <a:ahLst/>
            <a:cxnLst/>
            <a:rect l="l" t="t" r="r" b="b"/>
            <a:pathLst>
              <a:path w="3454811" h="3417562">
                <a:moveTo>
                  <a:pt x="0" y="0"/>
                </a:moveTo>
                <a:lnTo>
                  <a:pt x="3454810" y="0"/>
                </a:lnTo>
                <a:lnTo>
                  <a:pt x="3454810" y="3417562"/>
                </a:lnTo>
                <a:lnTo>
                  <a:pt x="0" y="3417562"/>
                </a:lnTo>
                <a:lnTo>
                  <a:pt x="0" y="0"/>
                </a:lnTo>
                <a:close/>
              </a:path>
            </a:pathLst>
          </a:custGeom>
          <a:blipFill>
            <a:blip r:embed="rId5"/>
            <a:stretch>
              <a:fillRect/>
            </a:stretch>
          </a:blipFill>
        </p:spPr>
        <p:txBody>
          <a:bodyPr/>
          <a:lstStyle/>
          <a:p>
            <a:endParaRPr lang="en-US"/>
          </a:p>
        </p:txBody>
      </p:sp>
      <p:sp>
        <p:nvSpPr>
          <p:cNvPr id="13" name="Freeform 13"/>
          <p:cNvSpPr/>
          <p:nvPr/>
        </p:nvSpPr>
        <p:spPr>
          <a:xfrm flipH="1">
            <a:off x="895266" y="6352392"/>
            <a:ext cx="2756024" cy="2726309"/>
          </a:xfrm>
          <a:custGeom>
            <a:avLst/>
            <a:gdLst/>
            <a:ahLst/>
            <a:cxnLst/>
            <a:rect l="l" t="t" r="r" b="b"/>
            <a:pathLst>
              <a:path w="2756024" h="2726309">
                <a:moveTo>
                  <a:pt x="2756024" y="0"/>
                </a:moveTo>
                <a:lnTo>
                  <a:pt x="0" y="0"/>
                </a:lnTo>
                <a:lnTo>
                  <a:pt x="0" y="2726309"/>
                </a:lnTo>
                <a:lnTo>
                  <a:pt x="2756024" y="2726309"/>
                </a:lnTo>
                <a:lnTo>
                  <a:pt x="2756024" y="0"/>
                </a:lnTo>
                <a:close/>
              </a:path>
            </a:pathLst>
          </a:custGeom>
          <a:blipFill>
            <a:blip r:embed="rId5"/>
            <a:stretch>
              <a:fillRect/>
            </a:stretch>
          </a:blipFill>
        </p:spPr>
        <p:txBody>
          <a:bodyPr/>
          <a:lstStyle/>
          <a:p>
            <a:endParaRPr lang="en-US"/>
          </a:p>
        </p:txBody>
      </p:sp>
      <p:sp>
        <p:nvSpPr>
          <p:cNvPr id="14" name="Freeform 14"/>
          <p:cNvSpPr/>
          <p:nvPr/>
        </p:nvSpPr>
        <p:spPr>
          <a:xfrm>
            <a:off x="686254" y="2204583"/>
            <a:ext cx="2406968" cy="1212478"/>
          </a:xfrm>
          <a:custGeom>
            <a:avLst/>
            <a:gdLst/>
            <a:ahLst/>
            <a:cxnLst/>
            <a:rect l="l" t="t" r="r" b="b"/>
            <a:pathLst>
              <a:path w="2406968" h="1212478">
                <a:moveTo>
                  <a:pt x="0" y="0"/>
                </a:moveTo>
                <a:lnTo>
                  <a:pt x="2406968" y="0"/>
                </a:lnTo>
                <a:lnTo>
                  <a:pt x="2406968" y="1212477"/>
                </a:lnTo>
                <a:lnTo>
                  <a:pt x="0" y="1212477"/>
                </a:lnTo>
                <a:lnTo>
                  <a:pt x="0" y="0"/>
                </a:lnTo>
                <a:close/>
              </a:path>
            </a:pathLst>
          </a:custGeom>
          <a:blipFill>
            <a:blip r:embed="rId6"/>
            <a:stretch>
              <a:fillRect r="-21017"/>
            </a:stretch>
          </a:blipFill>
        </p:spPr>
        <p:txBody>
          <a:bodyPr/>
          <a:lstStyle/>
          <a:p>
            <a:endParaRPr lang="en-US"/>
          </a:p>
        </p:txBody>
      </p:sp>
      <p:sp>
        <p:nvSpPr>
          <p:cNvPr id="15" name="Freeform 15"/>
          <p:cNvSpPr/>
          <p:nvPr/>
        </p:nvSpPr>
        <p:spPr>
          <a:xfrm flipH="1">
            <a:off x="15853508" y="8690312"/>
            <a:ext cx="2115177" cy="1065492"/>
          </a:xfrm>
          <a:custGeom>
            <a:avLst/>
            <a:gdLst/>
            <a:ahLst/>
            <a:cxnLst/>
            <a:rect l="l" t="t" r="r" b="b"/>
            <a:pathLst>
              <a:path w="2115177" h="1065492">
                <a:moveTo>
                  <a:pt x="2115178" y="0"/>
                </a:moveTo>
                <a:lnTo>
                  <a:pt x="0" y="0"/>
                </a:lnTo>
                <a:lnTo>
                  <a:pt x="0" y="1065492"/>
                </a:lnTo>
                <a:lnTo>
                  <a:pt x="2115178" y="1065492"/>
                </a:lnTo>
                <a:lnTo>
                  <a:pt x="2115178" y="0"/>
                </a:lnTo>
                <a:close/>
              </a:path>
            </a:pathLst>
          </a:custGeom>
          <a:blipFill>
            <a:blip r:embed="rId6"/>
            <a:stretch>
              <a:fillRect r="-21017"/>
            </a:stretch>
          </a:blipFill>
        </p:spPr>
        <p:txBody>
          <a:bodyPr/>
          <a:lstStyle/>
          <a:p>
            <a:endParaRPr lang="en-US"/>
          </a:p>
        </p:txBody>
      </p:sp>
      <p:sp>
        <p:nvSpPr>
          <p:cNvPr id="16" name="TextBox 15">
            <a:extLst>
              <a:ext uri="{FF2B5EF4-FFF2-40B4-BE49-F238E27FC236}">
                <a16:creationId xmlns="" xmlns:a16="http://schemas.microsoft.com/office/drawing/2014/main" id="{74C730F5-4ACC-E21E-9ECA-48F0E9D8E940}"/>
              </a:ext>
            </a:extLst>
          </p:cNvPr>
          <p:cNvSpPr txBox="1"/>
          <p:nvPr/>
        </p:nvSpPr>
        <p:spPr>
          <a:xfrm>
            <a:off x="3810000" y="3390900"/>
            <a:ext cx="11721895" cy="2862322"/>
          </a:xfrm>
          <a:prstGeom prst="rect">
            <a:avLst/>
          </a:prstGeom>
          <a:noFill/>
        </p:spPr>
        <p:txBody>
          <a:bodyPr wrap="square" rtlCol="0">
            <a:spAutoFit/>
          </a:bodyPr>
          <a:lstStyle/>
          <a:p>
            <a:pPr algn="ctr"/>
            <a:r>
              <a:rPr lang="vi-VN" sz="6000" b="1">
                <a:solidFill>
                  <a:schemeClr val="tx2">
                    <a:lumMod val="50000"/>
                  </a:schemeClr>
                </a:solidFill>
              </a:rPr>
              <a:t>Hoạt động 1: Nhận biết tình huống nguy hiểm có thể dẫn đến đuối nước.</a:t>
            </a:r>
            <a:endParaRPr lang="en-US" sz="6000" b="1">
              <a:solidFill>
                <a:schemeClr val="tx2">
                  <a:lumMod val="50000"/>
                </a:schemeClr>
              </a:solidFill>
            </a:endParaRPr>
          </a:p>
        </p:txBody>
      </p:sp>
      <p:pic>
        <p:nvPicPr>
          <p:cNvPr id="18" name="Picture 17" descr="A blue rectangle with a cartoon face&#10;&#10;Description automatically generated">
            <a:extLst>
              <a:ext uri="{FF2B5EF4-FFF2-40B4-BE49-F238E27FC236}">
                <a16:creationId xmlns="" xmlns:a16="http://schemas.microsoft.com/office/drawing/2014/main" id="{2B39B439-F517-9C72-5BC6-B99A5BF100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9712"/>
            <a:ext cx="2875801" cy="1479220"/>
          </a:xfrm>
          <a:prstGeom prst="rect">
            <a:avLst/>
          </a:prstGeom>
        </p:spPr>
      </p:pic>
      <p:pic>
        <p:nvPicPr>
          <p:cNvPr id="17" name="Picture 16">
            <a:extLst>
              <a:ext uri="{FF2B5EF4-FFF2-40B4-BE49-F238E27FC236}">
                <a16:creationId xmlns="" xmlns:a16="http://schemas.microsoft.com/office/drawing/2014/main" id="{8CA62FDB-F0B0-ABCD-A1E4-47BCA451FC78}"/>
              </a:ext>
            </a:extLst>
          </p:cNvPr>
          <p:cNvPicPr>
            <a:picLocks noChangeAspect="1"/>
          </p:cNvPicPr>
          <p:nvPr/>
        </p:nvPicPr>
        <p:blipFill>
          <a:blip r:embed="rId8"/>
          <a:stretch>
            <a:fillRect/>
          </a:stretch>
        </p:blipFill>
        <p:spPr>
          <a:xfrm>
            <a:off x="1887500" y="3461870"/>
            <a:ext cx="2395936" cy="4115157"/>
          </a:xfrm>
          <a:prstGeom prst="rect">
            <a:avLst/>
          </a:prstGeom>
        </p:spPr>
      </p:pic>
    </p:spTree>
    <p:custDataLst>
      <p:tags r:id="rId1"/>
    </p:custData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49AB1708-9DBA-4F8F-6F09-1E08483C4105}"/>
            </a:ext>
          </a:extLst>
        </p:cNvPr>
        <p:cNvGrpSpPr/>
        <p:nvPr/>
      </p:nvGrpSpPr>
      <p:grpSpPr>
        <a:xfrm>
          <a:off x="0" y="0"/>
          <a:ext cx="0" cy="0"/>
          <a:chOff x="0" y="0"/>
          <a:chExt cx="0" cy="0"/>
        </a:xfrm>
      </p:grpSpPr>
      <p:sp>
        <p:nvSpPr>
          <p:cNvPr id="2" name="Freeform 2">
            <a:extLst>
              <a:ext uri="{FF2B5EF4-FFF2-40B4-BE49-F238E27FC236}">
                <a16:creationId xmlns="" xmlns:a16="http://schemas.microsoft.com/office/drawing/2014/main" id="{D5C20CD5-D1FF-0563-E91A-70AEA350E72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7878" t="-45589" r="-4239" b="-136136"/>
            </a:stretch>
          </a:blipFill>
        </p:spPr>
        <p:txBody>
          <a:bodyPr/>
          <a:lstStyle/>
          <a:p>
            <a:endParaRPr lang="en-US"/>
          </a:p>
        </p:txBody>
      </p:sp>
      <p:grpSp>
        <p:nvGrpSpPr>
          <p:cNvPr id="3" name="Group 3">
            <a:extLst>
              <a:ext uri="{FF2B5EF4-FFF2-40B4-BE49-F238E27FC236}">
                <a16:creationId xmlns="" xmlns:a16="http://schemas.microsoft.com/office/drawing/2014/main" id="{F8CCE913-5377-3529-F708-9FC69D10F54B}"/>
              </a:ext>
            </a:extLst>
          </p:cNvPr>
          <p:cNvGrpSpPr/>
          <p:nvPr/>
        </p:nvGrpSpPr>
        <p:grpSpPr>
          <a:xfrm>
            <a:off x="408402" y="176320"/>
            <a:ext cx="17471196" cy="9838729"/>
            <a:chOff x="0" y="0"/>
            <a:chExt cx="4601467" cy="2591270"/>
          </a:xfrm>
        </p:grpSpPr>
        <p:sp>
          <p:nvSpPr>
            <p:cNvPr id="4" name="Freeform 4">
              <a:extLst>
                <a:ext uri="{FF2B5EF4-FFF2-40B4-BE49-F238E27FC236}">
                  <a16:creationId xmlns="" xmlns:a16="http://schemas.microsoft.com/office/drawing/2014/main" id="{A51162B8-DE91-98E1-7038-D56C1DA86E8F}"/>
                </a:ext>
              </a:extLst>
            </p:cNvPr>
            <p:cNvSpPr/>
            <p:nvPr/>
          </p:nvSpPr>
          <p:spPr>
            <a:xfrm>
              <a:off x="0" y="0"/>
              <a:ext cx="4601467" cy="2591270"/>
            </a:xfrm>
            <a:custGeom>
              <a:avLst/>
              <a:gdLst/>
              <a:ahLst/>
              <a:cxnLst/>
              <a:rect l="l" t="t" r="r" b="b"/>
              <a:pathLst>
                <a:path w="4601467" h="2591270">
                  <a:moveTo>
                    <a:pt x="22599" y="0"/>
                  </a:moveTo>
                  <a:lnTo>
                    <a:pt x="4578868" y="0"/>
                  </a:lnTo>
                  <a:cubicBezTo>
                    <a:pt x="4591349" y="0"/>
                    <a:pt x="4601467" y="10118"/>
                    <a:pt x="4601467" y="22599"/>
                  </a:cubicBezTo>
                  <a:lnTo>
                    <a:pt x="4601467" y="2568671"/>
                  </a:lnTo>
                  <a:cubicBezTo>
                    <a:pt x="4601467" y="2581152"/>
                    <a:pt x="4591349" y="2591270"/>
                    <a:pt x="4578868" y="2591270"/>
                  </a:cubicBezTo>
                  <a:lnTo>
                    <a:pt x="22599" y="2591270"/>
                  </a:lnTo>
                  <a:cubicBezTo>
                    <a:pt x="16606" y="2591270"/>
                    <a:pt x="10857" y="2588889"/>
                    <a:pt x="6619" y="2584651"/>
                  </a:cubicBezTo>
                  <a:cubicBezTo>
                    <a:pt x="2381" y="2580413"/>
                    <a:pt x="0" y="2574665"/>
                    <a:pt x="0" y="2568671"/>
                  </a:cubicBezTo>
                  <a:lnTo>
                    <a:pt x="0" y="22599"/>
                  </a:lnTo>
                  <a:cubicBezTo>
                    <a:pt x="0" y="10118"/>
                    <a:pt x="10118" y="0"/>
                    <a:pt x="22599" y="0"/>
                  </a:cubicBezTo>
                  <a:close/>
                </a:path>
              </a:pathLst>
            </a:custGeom>
            <a:solidFill>
              <a:srgbClr val="FAFAF8">
                <a:alpha val="80000"/>
              </a:srgbClr>
            </a:solidFill>
          </p:spPr>
          <p:txBody>
            <a:bodyPr/>
            <a:lstStyle/>
            <a:p>
              <a:endParaRPr lang="en-US"/>
            </a:p>
          </p:txBody>
        </p:sp>
        <p:sp>
          <p:nvSpPr>
            <p:cNvPr id="5" name="TextBox 5">
              <a:extLst>
                <a:ext uri="{FF2B5EF4-FFF2-40B4-BE49-F238E27FC236}">
                  <a16:creationId xmlns="" xmlns:a16="http://schemas.microsoft.com/office/drawing/2014/main" id="{A08218A0-81D7-2B88-F4AE-15D83013407F}"/>
                </a:ext>
              </a:extLst>
            </p:cNvPr>
            <p:cNvSpPr txBox="1"/>
            <p:nvPr/>
          </p:nvSpPr>
          <p:spPr>
            <a:xfrm>
              <a:off x="0" y="-76200"/>
              <a:ext cx="4601467" cy="2667470"/>
            </a:xfrm>
            <a:prstGeom prst="rect">
              <a:avLst/>
            </a:prstGeom>
          </p:spPr>
          <p:txBody>
            <a:bodyPr lIns="50800" tIns="50800" rIns="50800" bIns="50800" rtlCol="0" anchor="ctr"/>
            <a:lstStyle/>
            <a:p>
              <a:pPr algn="ctr">
                <a:lnSpc>
                  <a:spcPts val="2659"/>
                </a:lnSpc>
              </a:pPr>
              <a:endParaRPr/>
            </a:p>
          </p:txBody>
        </p:sp>
      </p:grpSp>
      <p:sp>
        <p:nvSpPr>
          <p:cNvPr id="6" name="Freeform 6">
            <a:extLst>
              <a:ext uri="{FF2B5EF4-FFF2-40B4-BE49-F238E27FC236}">
                <a16:creationId xmlns="" xmlns:a16="http://schemas.microsoft.com/office/drawing/2014/main" id="{F0ADD5AD-EAF2-E19F-2773-69F66CFD0234}"/>
              </a:ext>
            </a:extLst>
          </p:cNvPr>
          <p:cNvSpPr/>
          <p:nvPr/>
        </p:nvSpPr>
        <p:spPr>
          <a:xfrm rot="-1189845">
            <a:off x="16561559" y="837222"/>
            <a:ext cx="2343352" cy="3124469"/>
          </a:xfrm>
          <a:custGeom>
            <a:avLst/>
            <a:gdLst/>
            <a:ahLst/>
            <a:cxnLst/>
            <a:rect l="l" t="t" r="r" b="b"/>
            <a:pathLst>
              <a:path w="2343352" h="3124469">
                <a:moveTo>
                  <a:pt x="0" y="0"/>
                </a:moveTo>
                <a:lnTo>
                  <a:pt x="2343351" y="0"/>
                </a:lnTo>
                <a:lnTo>
                  <a:pt x="2343351" y="3124469"/>
                </a:lnTo>
                <a:lnTo>
                  <a:pt x="0" y="3124469"/>
                </a:lnTo>
                <a:lnTo>
                  <a:pt x="0" y="0"/>
                </a:lnTo>
                <a:close/>
              </a:path>
            </a:pathLst>
          </a:custGeom>
          <a:blipFill>
            <a:blip r:embed="rId5"/>
            <a:stretch>
              <a:fillRect/>
            </a:stretch>
          </a:blipFill>
        </p:spPr>
        <p:txBody>
          <a:bodyPr/>
          <a:lstStyle/>
          <a:p>
            <a:endParaRPr lang="en-US"/>
          </a:p>
        </p:txBody>
      </p:sp>
      <p:sp>
        <p:nvSpPr>
          <p:cNvPr id="7" name="Freeform 7">
            <a:extLst>
              <a:ext uri="{FF2B5EF4-FFF2-40B4-BE49-F238E27FC236}">
                <a16:creationId xmlns="" xmlns:a16="http://schemas.microsoft.com/office/drawing/2014/main" id="{0A56F724-920A-4FFF-6E6B-C9C402804018}"/>
              </a:ext>
            </a:extLst>
          </p:cNvPr>
          <p:cNvSpPr/>
          <p:nvPr/>
        </p:nvSpPr>
        <p:spPr>
          <a:xfrm rot="-1189845">
            <a:off x="-1213727" y="6626800"/>
            <a:ext cx="2343352" cy="3124469"/>
          </a:xfrm>
          <a:custGeom>
            <a:avLst/>
            <a:gdLst/>
            <a:ahLst/>
            <a:cxnLst/>
            <a:rect l="l" t="t" r="r" b="b"/>
            <a:pathLst>
              <a:path w="2343352" h="3124469">
                <a:moveTo>
                  <a:pt x="0" y="0"/>
                </a:moveTo>
                <a:lnTo>
                  <a:pt x="2343352" y="0"/>
                </a:lnTo>
                <a:lnTo>
                  <a:pt x="2343352" y="3124470"/>
                </a:lnTo>
                <a:lnTo>
                  <a:pt x="0" y="3124470"/>
                </a:lnTo>
                <a:lnTo>
                  <a:pt x="0" y="0"/>
                </a:lnTo>
                <a:close/>
              </a:path>
            </a:pathLst>
          </a:custGeom>
          <a:blipFill>
            <a:blip r:embed="rId5"/>
            <a:stretch>
              <a:fillRect/>
            </a:stretch>
          </a:blipFill>
        </p:spPr>
        <p:txBody>
          <a:bodyPr/>
          <a:lstStyle/>
          <a:p>
            <a:endParaRPr lang="en-US"/>
          </a:p>
        </p:txBody>
      </p:sp>
      <p:sp>
        <p:nvSpPr>
          <p:cNvPr id="8" name="Freeform 8">
            <a:extLst>
              <a:ext uri="{FF2B5EF4-FFF2-40B4-BE49-F238E27FC236}">
                <a16:creationId xmlns="" xmlns:a16="http://schemas.microsoft.com/office/drawing/2014/main" id="{2F976C94-9D1E-C29A-0DC8-FFD817E133A0}"/>
              </a:ext>
            </a:extLst>
          </p:cNvPr>
          <p:cNvSpPr/>
          <p:nvPr/>
        </p:nvSpPr>
        <p:spPr>
          <a:xfrm>
            <a:off x="0" y="0"/>
            <a:ext cx="1201206" cy="1312723"/>
          </a:xfrm>
          <a:custGeom>
            <a:avLst/>
            <a:gdLst/>
            <a:ahLst/>
            <a:cxnLst/>
            <a:rect l="l" t="t" r="r" b="b"/>
            <a:pathLst>
              <a:path w="1201206" h="1312723">
                <a:moveTo>
                  <a:pt x="0" y="0"/>
                </a:moveTo>
                <a:lnTo>
                  <a:pt x="1201206" y="0"/>
                </a:lnTo>
                <a:lnTo>
                  <a:pt x="1201206" y="1312723"/>
                </a:lnTo>
                <a:lnTo>
                  <a:pt x="0" y="1312723"/>
                </a:lnTo>
                <a:lnTo>
                  <a:pt x="0" y="0"/>
                </a:lnTo>
                <a:close/>
              </a:path>
            </a:pathLst>
          </a:custGeom>
          <a:blipFill>
            <a:blip r:embed="rId6"/>
            <a:stretch>
              <a:fillRect l="-101696" r="-56400" b="-104288"/>
            </a:stretch>
          </a:blipFill>
        </p:spPr>
        <p:txBody>
          <a:bodyPr/>
          <a:lstStyle/>
          <a:p>
            <a:endParaRPr lang="en-US"/>
          </a:p>
        </p:txBody>
      </p:sp>
      <p:sp>
        <p:nvSpPr>
          <p:cNvPr id="9" name="Freeform 9">
            <a:extLst>
              <a:ext uri="{FF2B5EF4-FFF2-40B4-BE49-F238E27FC236}">
                <a16:creationId xmlns="" xmlns:a16="http://schemas.microsoft.com/office/drawing/2014/main" id="{95C545F7-8657-00AA-E3D7-FA3752C58D76}"/>
              </a:ext>
            </a:extLst>
          </p:cNvPr>
          <p:cNvSpPr/>
          <p:nvPr/>
        </p:nvSpPr>
        <p:spPr>
          <a:xfrm flipH="1">
            <a:off x="16658697" y="8601938"/>
            <a:ext cx="1201206" cy="1312723"/>
          </a:xfrm>
          <a:custGeom>
            <a:avLst/>
            <a:gdLst/>
            <a:ahLst/>
            <a:cxnLst/>
            <a:rect l="l" t="t" r="r" b="b"/>
            <a:pathLst>
              <a:path w="1201206" h="1312723">
                <a:moveTo>
                  <a:pt x="1201206" y="0"/>
                </a:moveTo>
                <a:lnTo>
                  <a:pt x="0" y="0"/>
                </a:lnTo>
                <a:lnTo>
                  <a:pt x="0" y="1312724"/>
                </a:lnTo>
                <a:lnTo>
                  <a:pt x="1201206" y="1312724"/>
                </a:lnTo>
                <a:lnTo>
                  <a:pt x="1201206" y="0"/>
                </a:lnTo>
                <a:close/>
              </a:path>
            </a:pathLst>
          </a:custGeom>
          <a:blipFill>
            <a:blip r:embed="rId6"/>
            <a:stretch>
              <a:fillRect l="-101696" r="-56400" b="-104288"/>
            </a:stretch>
          </a:blipFill>
        </p:spPr>
        <p:txBody>
          <a:bodyPr/>
          <a:lstStyle/>
          <a:p>
            <a:endParaRPr lang="en-US"/>
          </a:p>
        </p:txBody>
      </p:sp>
      <p:sp>
        <p:nvSpPr>
          <p:cNvPr id="10" name="Freeform 10">
            <a:extLst>
              <a:ext uri="{FF2B5EF4-FFF2-40B4-BE49-F238E27FC236}">
                <a16:creationId xmlns="" xmlns:a16="http://schemas.microsoft.com/office/drawing/2014/main" id="{B94DE83E-4EDC-E630-E3B2-9BA5E3F9F17F}"/>
              </a:ext>
            </a:extLst>
          </p:cNvPr>
          <p:cNvSpPr/>
          <p:nvPr/>
        </p:nvSpPr>
        <p:spPr>
          <a:xfrm>
            <a:off x="1623050" y="9445421"/>
            <a:ext cx="1979441" cy="469241"/>
          </a:xfrm>
          <a:custGeom>
            <a:avLst/>
            <a:gdLst/>
            <a:ahLst/>
            <a:cxnLst/>
            <a:rect l="l" t="t" r="r" b="b"/>
            <a:pathLst>
              <a:path w="1979441" h="469241">
                <a:moveTo>
                  <a:pt x="0" y="0"/>
                </a:moveTo>
                <a:lnTo>
                  <a:pt x="1979441" y="0"/>
                </a:lnTo>
                <a:lnTo>
                  <a:pt x="1979441" y="469241"/>
                </a:lnTo>
                <a:lnTo>
                  <a:pt x="0" y="469241"/>
                </a:lnTo>
                <a:lnTo>
                  <a:pt x="0" y="0"/>
                </a:lnTo>
                <a:close/>
              </a:path>
            </a:pathLst>
          </a:custGeom>
          <a:blipFill>
            <a:blip r:embed="rId7"/>
            <a:stretch>
              <a:fillRect/>
            </a:stretch>
          </a:blipFill>
        </p:spPr>
        <p:txBody>
          <a:bodyPr/>
          <a:lstStyle/>
          <a:p>
            <a:endParaRPr lang="en-US"/>
          </a:p>
        </p:txBody>
      </p:sp>
      <p:sp>
        <p:nvSpPr>
          <p:cNvPr id="11" name="Freeform 11">
            <a:extLst>
              <a:ext uri="{FF2B5EF4-FFF2-40B4-BE49-F238E27FC236}">
                <a16:creationId xmlns="" xmlns:a16="http://schemas.microsoft.com/office/drawing/2014/main" id="{18CEE448-2922-8C23-D3B9-C50959252736}"/>
              </a:ext>
            </a:extLst>
          </p:cNvPr>
          <p:cNvSpPr/>
          <p:nvPr/>
        </p:nvSpPr>
        <p:spPr>
          <a:xfrm>
            <a:off x="13380853" y="297761"/>
            <a:ext cx="1979441" cy="469241"/>
          </a:xfrm>
          <a:custGeom>
            <a:avLst/>
            <a:gdLst/>
            <a:ahLst/>
            <a:cxnLst/>
            <a:rect l="l" t="t" r="r" b="b"/>
            <a:pathLst>
              <a:path w="1979441" h="469241">
                <a:moveTo>
                  <a:pt x="0" y="0"/>
                </a:moveTo>
                <a:lnTo>
                  <a:pt x="1979440" y="0"/>
                </a:lnTo>
                <a:lnTo>
                  <a:pt x="1979440" y="469241"/>
                </a:lnTo>
                <a:lnTo>
                  <a:pt x="0" y="469241"/>
                </a:lnTo>
                <a:lnTo>
                  <a:pt x="0" y="0"/>
                </a:lnTo>
                <a:close/>
              </a:path>
            </a:pathLst>
          </a:custGeom>
          <a:blipFill>
            <a:blip r:embed="rId7"/>
            <a:stretch>
              <a:fillRect/>
            </a:stretch>
          </a:blipFill>
        </p:spPr>
        <p:txBody>
          <a:bodyPr/>
          <a:lstStyle/>
          <a:p>
            <a:endParaRPr lang="en-US"/>
          </a:p>
        </p:txBody>
      </p:sp>
      <p:pic>
        <p:nvPicPr>
          <p:cNvPr id="13" name="Picture 12" descr="A group of boys playing in the water&#10;&#10;Description automatically generated">
            <a:extLst>
              <a:ext uri="{FF2B5EF4-FFF2-40B4-BE49-F238E27FC236}">
                <a16:creationId xmlns="" xmlns:a16="http://schemas.microsoft.com/office/drawing/2014/main" id="{A8EB93DF-0070-82B6-89D7-0A5F0CA6DA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23050" y="2312526"/>
            <a:ext cx="5464339" cy="3646017"/>
          </a:xfrm>
          <a:prstGeom prst="rect">
            <a:avLst/>
          </a:prstGeom>
        </p:spPr>
      </p:pic>
      <p:pic>
        <p:nvPicPr>
          <p:cNvPr id="15" name="Picture 14" descr="A cartoon of a child and child in a canoe&#10;&#10;Description automatically generated">
            <a:extLst>
              <a:ext uri="{FF2B5EF4-FFF2-40B4-BE49-F238E27FC236}">
                <a16:creationId xmlns="" xmlns:a16="http://schemas.microsoft.com/office/drawing/2014/main" id="{8CECEE23-EAF9-3D98-2565-98D05A63D53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17083" y="2282251"/>
            <a:ext cx="5770339" cy="3432986"/>
          </a:xfrm>
          <a:prstGeom prst="rect">
            <a:avLst/>
          </a:prstGeom>
        </p:spPr>
      </p:pic>
      <p:pic>
        <p:nvPicPr>
          <p:cNvPr id="17" name="Picture 16" descr="A child from a tree branch&#10;&#10;Description automatically generated">
            <a:extLst>
              <a:ext uri="{FF2B5EF4-FFF2-40B4-BE49-F238E27FC236}">
                <a16:creationId xmlns="" xmlns:a16="http://schemas.microsoft.com/office/drawing/2014/main" id="{3E69F5A4-C986-AAED-3658-1D254C370D9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26899" y="6267389"/>
            <a:ext cx="6007960" cy="3646016"/>
          </a:xfrm>
          <a:prstGeom prst="rect">
            <a:avLst/>
          </a:prstGeom>
        </p:spPr>
      </p:pic>
      <p:sp>
        <p:nvSpPr>
          <p:cNvPr id="18" name="TextBox 17">
            <a:extLst>
              <a:ext uri="{FF2B5EF4-FFF2-40B4-BE49-F238E27FC236}">
                <a16:creationId xmlns="" xmlns:a16="http://schemas.microsoft.com/office/drawing/2014/main" id="{93C11D9C-19BE-4DE3-0102-FECD6975687F}"/>
              </a:ext>
            </a:extLst>
          </p:cNvPr>
          <p:cNvSpPr txBox="1"/>
          <p:nvPr/>
        </p:nvSpPr>
        <p:spPr>
          <a:xfrm>
            <a:off x="2177736" y="423090"/>
            <a:ext cx="14357664" cy="1077218"/>
          </a:xfrm>
          <a:prstGeom prst="rect">
            <a:avLst/>
          </a:prstGeom>
          <a:solidFill>
            <a:schemeClr val="bg2"/>
          </a:solidFill>
          <a:ln>
            <a:solidFill>
              <a:srgbClr val="FF0000"/>
            </a:solidFill>
          </a:ln>
        </p:spPr>
        <p:txBody>
          <a:bodyPr wrap="square" rtlCol="0">
            <a:spAutoFit/>
          </a:bodyPr>
          <a:lstStyle/>
          <a:p>
            <a:pPr marL="571500" indent="-571500">
              <a:buFont typeface="Arial" panose="020B0604020202020204" pitchFamily="34" charset="0"/>
              <a:buChar char="•"/>
            </a:pPr>
            <a:r>
              <a:rPr lang="vi-VN" sz="3200" b="1">
                <a:solidFill>
                  <a:schemeClr val="tx2">
                    <a:lumMod val="50000"/>
                  </a:schemeClr>
                </a:solidFill>
              </a:rPr>
              <a:t>Những tình huống đó có thể dẫn đến hậu quả gì?</a:t>
            </a:r>
          </a:p>
          <a:p>
            <a:pPr marL="571500" indent="-571500">
              <a:buFont typeface="Arial" panose="020B0604020202020204" pitchFamily="34" charset="0"/>
              <a:buChar char="•"/>
            </a:pPr>
            <a:r>
              <a:rPr lang="vi-VN" sz="3200" b="1">
                <a:solidFill>
                  <a:schemeClr val="tx2">
                    <a:lumMod val="50000"/>
                  </a:schemeClr>
                </a:solidFill>
              </a:rPr>
              <a:t>Theo em, còn những tình huống nào khác có thể dẫn tới đuối nước?</a:t>
            </a:r>
            <a:endParaRPr lang="en-US" sz="3200" b="1">
              <a:solidFill>
                <a:schemeClr val="tx2">
                  <a:lumMod val="50000"/>
                </a:schemeClr>
              </a:solidFill>
            </a:endParaRPr>
          </a:p>
        </p:txBody>
      </p:sp>
      <p:sp>
        <p:nvSpPr>
          <p:cNvPr id="21" name="TextBox 20">
            <a:extLst>
              <a:ext uri="{FF2B5EF4-FFF2-40B4-BE49-F238E27FC236}">
                <a16:creationId xmlns="" xmlns:a16="http://schemas.microsoft.com/office/drawing/2014/main" id="{10D8E965-D0B0-4A44-E57A-2EF654F59B19}"/>
              </a:ext>
            </a:extLst>
          </p:cNvPr>
          <p:cNvSpPr txBox="1"/>
          <p:nvPr/>
        </p:nvSpPr>
        <p:spPr>
          <a:xfrm>
            <a:off x="12285149" y="6527299"/>
            <a:ext cx="3265789" cy="1446550"/>
          </a:xfrm>
          <a:prstGeom prst="rect">
            <a:avLst/>
          </a:prstGeom>
          <a:solidFill>
            <a:schemeClr val="bg2"/>
          </a:solidFill>
          <a:ln w="38100">
            <a:solidFill>
              <a:srgbClr val="FF0000"/>
            </a:solidFill>
          </a:ln>
          <a:effectLst>
            <a:glow rad="139700">
              <a:schemeClr val="accent4">
                <a:satMod val="175000"/>
                <a:alpha val="40000"/>
              </a:schemeClr>
            </a:glow>
          </a:effectLst>
        </p:spPr>
        <p:txBody>
          <a:bodyPr wrap="square" rtlCol="0">
            <a:spAutoFit/>
          </a:bodyPr>
          <a:lstStyle/>
          <a:p>
            <a:pPr algn="ctr"/>
            <a:r>
              <a:rPr lang="vi-VN" sz="4400" b="1">
                <a:solidFill>
                  <a:schemeClr val="tx2">
                    <a:lumMod val="50000"/>
                  </a:schemeClr>
                </a:solidFill>
              </a:rPr>
              <a:t>Hoạt động cá nhân</a:t>
            </a:r>
            <a:endParaRPr lang="en-US" sz="4400" b="1">
              <a:solidFill>
                <a:schemeClr val="tx2">
                  <a:lumMod val="50000"/>
                </a:schemeClr>
              </a:solidFill>
            </a:endParaRPr>
          </a:p>
        </p:txBody>
      </p:sp>
      <p:sp>
        <p:nvSpPr>
          <p:cNvPr id="12" name="Callout: Line 11">
            <a:extLst>
              <a:ext uri="{FF2B5EF4-FFF2-40B4-BE49-F238E27FC236}">
                <a16:creationId xmlns="" xmlns:a16="http://schemas.microsoft.com/office/drawing/2014/main" id="{7C001873-6695-222E-FCD7-6ED14804FA7C}"/>
              </a:ext>
            </a:extLst>
          </p:cNvPr>
          <p:cNvSpPr/>
          <p:nvPr/>
        </p:nvSpPr>
        <p:spPr>
          <a:xfrm flipH="1">
            <a:off x="245003" y="5374484"/>
            <a:ext cx="1979440" cy="1044213"/>
          </a:xfrm>
          <a:prstGeom prst="borderCallout1">
            <a:avLst>
              <a:gd name="adj1" fmla="val 50335"/>
              <a:gd name="adj2" fmla="val 610"/>
              <a:gd name="adj3" fmla="val -51741"/>
              <a:gd name="adj4" fmla="val -52967"/>
            </a:avLst>
          </a:prstGeom>
          <a:solidFill>
            <a:srgbClr val="FFFF00"/>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a:t>Chơi đùa gần bờ ao</a:t>
            </a:r>
            <a:endParaRPr lang="en-US" sz="2800"/>
          </a:p>
        </p:txBody>
      </p:sp>
      <p:sp>
        <p:nvSpPr>
          <p:cNvPr id="19" name="Rectangle 18">
            <a:extLst>
              <a:ext uri="{FF2B5EF4-FFF2-40B4-BE49-F238E27FC236}">
                <a16:creationId xmlns="" xmlns:a16="http://schemas.microsoft.com/office/drawing/2014/main" id="{24B5A2EC-E74A-5699-9619-A06BF146DD33}"/>
              </a:ext>
            </a:extLst>
          </p:cNvPr>
          <p:cNvSpPr/>
          <p:nvPr/>
        </p:nvSpPr>
        <p:spPr>
          <a:xfrm>
            <a:off x="10735893" y="1855951"/>
            <a:ext cx="3754041" cy="914400"/>
          </a:xfrm>
          <a:prstGeom prst="rect">
            <a:avLst/>
          </a:prstGeom>
          <a:solidFill>
            <a:srgbClr val="FFFF00"/>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a:t>Cúi người, nghịch nước khi đi thuyền</a:t>
            </a:r>
            <a:endParaRPr lang="en-US" sz="2800"/>
          </a:p>
        </p:txBody>
      </p:sp>
      <p:cxnSp>
        <p:nvCxnSpPr>
          <p:cNvPr id="23" name="Straight Connector 22">
            <a:extLst>
              <a:ext uri="{FF2B5EF4-FFF2-40B4-BE49-F238E27FC236}">
                <a16:creationId xmlns="" xmlns:a16="http://schemas.microsoft.com/office/drawing/2014/main" id="{86E8B27E-439A-4215-C143-AF0F98DBACE1}"/>
              </a:ext>
            </a:extLst>
          </p:cNvPr>
          <p:cNvCxnSpPr>
            <a:cxnSpLocks/>
            <a:stCxn id="19" idx="2"/>
          </p:cNvCxnSpPr>
          <p:nvPr/>
        </p:nvCxnSpPr>
        <p:spPr>
          <a:xfrm flipH="1">
            <a:off x="11899134" y="2770351"/>
            <a:ext cx="713780" cy="83820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24" name="Callout: Line 23">
            <a:extLst>
              <a:ext uri="{FF2B5EF4-FFF2-40B4-BE49-F238E27FC236}">
                <a16:creationId xmlns="" xmlns:a16="http://schemas.microsoft.com/office/drawing/2014/main" id="{F37EC2B5-030B-B5F2-F9A0-C9EA13FD3517}"/>
              </a:ext>
            </a:extLst>
          </p:cNvPr>
          <p:cNvSpPr/>
          <p:nvPr/>
        </p:nvSpPr>
        <p:spPr>
          <a:xfrm>
            <a:off x="8766543" y="5851888"/>
            <a:ext cx="2912298" cy="1044212"/>
          </a:xfrm>
          <a:prstGeom prst="borderCallout1">
            <a:avLst>
              <a:gd name="adj1" fmla="val 51235"/>
              <a:gd name="adj2" fmla="val 276"/>
              <a:gd name="adj3" fmla="val 112500"/>
              <a:gd name="adj4" fmla="val -38333"/>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rPr>
              <a:t>Chơi đu cây ở cạnh ao, hồ</a:t>
            </a:r>
            <a:endParaRPr lang="en-US" sz="2800">
              <a:solidFill>
                <a:schemeClr val="tx1"/>
              </a:solidFill>
            </a:endParaRPr>
          </a:p>
        </p:txBody>
      </p:sp>
      <p:sp>
        <p:nvSpPr>
          <p:cNvPr id="26" name="Rectangle 25">
            <a:extLst>
              <a:ext uri="{FF2B5EF4-FFF2-40B4-BE49-F238E27FC236}">
                <a16:creationId xmlns="" xmlns:a16="http://schemas.microsoft.com/office/drawing/2014/main" id="{9506A7C6-B168-C4E7-14B1-48F8E4C2F9F8}"/>
              </a:ext>
            </a:extLst>
          </p:cNvPr>
          <p:cNvSpPr/>
          <p:nvPr/>
        </p:nvSpPr>
        <p:spPr>
          <a:xfrm>
            <a:off x="9631980" y="7576455"/>
            <a:ext cx="8425914" cy="1820717"/>
          </a:xfrm>
          <a:prstGeom prst="rect">
            <a:avLst/>
          </a:prstGeom>
          <a:solidFill>
            <a:schemeClr val="accent5">
              <a:lumMod val="20000"/>
              <a:lumOff val="80000"/>
            </a:schemeClr>
          </a:solid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28600" marR="0">
              <a:lnSpc>
                <a:spcPct val="107000"/>
              </a:lnSpc>
              <a:spcBef>
                <a:spcPts val="0"/>
              </a:spcBef>
              <a:spcAft>
                <a:spcPts val="800"/>
              </a:spcAft>
            </a:pPr>
            <a:r>
              <a:rPr lang="vi-VN" sz="2800" kern="100" dirty="0" smtClean="0">
                <a:solidFill>
                  <a:srgbClr val="000000"/>
                </a:solidFill>
                <a:effectLst/>
                <a:ea typeface="Aptos" panose="020B0004020202020204" pitchFamily="34" charset="0"/>
                <a:cs typeface="SimSun" panose="02010600030101010101" pitchFamily="2" charset="-122"/>
              </a:rPr>
              <a:t> </a:t>
            </a:r>
            <a:r>
              <a:rPr lang="en-US" sz="2800" kern="100" dirty="0">
                <a:solidFill>
                  <a:srgbClr val="000000"/>
                </a:solidFill>
                <a:ea typeface="Aptos" panose="020B0004020202020204" pitchFamily="34" charset="0"/>
                <a:cs typeface="SimSun" panose="02010600030101010101" pitchFamily="2" charset="-122"/>
              </a:rPr>
              <a:t>C</a:t>
            </a:r>
            <a:r>
              <a:rPr lang="vi-VN" sz="2800" kern="100" dirty="0" smtClean="0">
                <a:solidFill>
                  <a:srgbClr val="000000"/>
                </a:solidFill>
                <a:effectLst/>
                <a:ea typeface="Aptos" panose="020B0004020202020204" pitchFamily="34" charset="0"/>
                <a:cs typeface="SimSun" panose="02010600030101010101" pitchFamily="2" charset="-122"/>
              </a:rPr>
              <a:t>húng </a:t>
            </a:r>
            <a:r>
              <a:rPr lang="vi-VN" sz="2800" kern="100" dirty="0">
                <a:solidFill>
                  <a:srgbClr val="000000"/>
                </a:solidFill>
                <a:effectLst/>
                <a:ea typeface="Aptos" panose="020B0004020202020204" pitchFamily="34" charset="0"/>
                <a:cs typeface="SimSun" panose="02010600030101010101" pitchFamily="2" charset="-122"/>
              </a:rPr>
              <a:t>ta </a:t>
            </a:r>
            <a:r>
              <a:rPr lang="vi-VN" sz="2800" i="1" u="sng" kern="100" dirty="0">
                <a:solidFill>
                  <a:srgbClr val="000000"/>
                </a:solidFill>
                <a:effectLst/>
                <a:ea typeface="Aptos" panose="020B0004020202020204" pitchFamily="34" charset="0"/>
                <a:cs typeface="SimSun" panose="02010600030101010101" pitchFamily="2" charset="-122"/>
              </a:rPr>
              <a:t>chơi đùa gần bờ ao</a:t>
            </a:r>
            <a:r>
              <a:rPr lang="vi-VN" sz="2800" kern="100" dirty="0">
                <a:solidFill>
                  <a:srgbClr val="000000"/>
                </a:solidFill>
                <a:effectLst/>
                <a:ea typeface="Aptos" panose="020B0004020202020204" pitchFamily="34" charset="0"/>
                <a:cs typeface="SimSun" panose="02010600030101010101" pitchFamily="2" charset="-122"/>
              </a:rPr>
              <a:t>, </a:t>
            </a:r>
            <a:r>
              <a:rPr lang="vi-VN" sz="2800" i="1" u="sng" kern="100" dirty="0">
                <a:solidFill>
                  <a:srgbClr val="000000"/>
                </a:solidFill>
                <a:effectLst/>
                <a:ea typeface="Aptos" panose="020B0004020202020204" pitchFamily="34" charset="0"/>
                <a:cs typeface="SimSun" panose="02010600030101010101" pitchFamily="2" charset="-122"/>
              </a:rPr>
              <a:t>cúi người nghịch nước khi đi thuyền,</a:t>
            </a:r>
            <a:r>
              <a:rPr lang="vi-VN" sz="2800" i="1" kern="100" dirty="0">
                <a:solidFill>
                  <a:srgbClr val="000000"/>
                </a:solidFill>
                <a:effectLst/>
                <a:ea typeface="Aptos" panose="020B0004020202020204" pitchFamily="34" charset="0"/>
                <a:cs typeface="SimSun" panose="02010600030101010101" pitchFamily="2" charset="-122"/>
              </a:rPr>
              <a:t> </a:t>
            </a:r>
            <a:r>
              <a:rPr lang="vi-VN" sz="2800" i="1" u="sng" kern="100" dirty="0">
                <a:solidFill>
                  <a:srgbClr val="000000"/>
                </a:solidFill>
                <a:effectLst/>
                <a:ea typeface="Aptos" panose="020B0004020202020204" pitchFamily="34" charset="0"/>
                <a:cs typeface="SimSun" panose="02010600030101010101" pitchFamily="2" charset="-122"/>
              </a:rPr>
              <a:t>đu cây cạnh ao hồ </a:t>
            </a:r>
            <a:r>
              <a:rPr lang="vi-VN" sz="2800" kern="100" dirty="0">
                <a:solidFill>
                  <a:srgbClr val="000000"/>
                </a:solidFill>
                <a:effectLst/>
                <a:ea typeface="Aptos" panose="020B0004020202020204" pitchFamily="34" charset="0"/>
                <a:cs typeface="SimSun" panose="02010600030101010101" pitchFamily="2" charset="-122"/>
              </a:rPr>
              <a:t>sẽ dẫn đến bị </a:t>
            </a:r>
            <a:r>
              <a:rPr lang="vi-VN" sz="2800" kern="100" dirty="0">
                <a:solidFill>
                  <a:srgbClr val="FF0000"/>
                </a:solidFill>
                <a:effectLst/>
                <a:ea typeface="Aptos" panose="020B0004020202020204" pitchFamily="34" charset="0"/>
                <a:cs typeface="SimSun" panose="02010600030101010101" pitchFamily="2" charset="-122"/>
              </a:rPr>
              <a:t>đuối nước </a:t>
            </a:r>
            <a:r>
              <a:rPr lang="vi-VN" sz="2800" kern="100" dirty="0">
                <a:solidFill>
                  <a:srgbClr val="000000"/>
                </a:solidFill>
                <a:effectLst/>
                <a:ea typeface="Aptos" panose="020B0004020202020204" pitchFamily="34" charset="0"/>
                <a:cs typeface="SimSun" panose="02010600030101010101" pitchFamily="2" charset="-122"/>
              </a:rPr>
              <a:t>nếu chúng ta bị ngã xuống.</a:t>
            </a:r>
            <a:endParaRPr lang="en-US" sz="2800" kern="100" dirty="0">
              <a:solidFill>
                <a:srgbClr val="000000"/>
              </a:solidFill>
              <a:effectLst/>
              <a:ea typeface="Aptos" panose="020B0004020202020204" pitchFamily="34" charset="0"/>
              <a:cs typeface="SimSun" panose="02010600030101010101" pitchFamily="2" charset="-122"/>
            </a:endParaRPr>
          </a:p>
        </p:txBody>
      </p:sp>
    </p:spTree>
    <p:custDataLst>
      <p:tags r:id="rId1"/>
    </p:custDataLst>
    <p:extLst>
      <p:ext uri="{BB962C8B-B14F-4D97-AF65-F5344CB8AC3E}">
        <p14:creationId xmlns:p14="http://schemas.microsoft.com/office/powerpoint/2010/main" val="165584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circle(in)">
                                      <p:cBhvr>
                                        <p:cTn id="11" dur="1000"/>
                                        <p:tgtEl>
                                          <p:spTgt spid="13"/>
                                        </p:tgtEl>
                                      </p:cBhvr>
                                    </p:animEffect>
                                  </p:childTnLst>
                                </p:cTn>
                              </p:par>
                              <p:par>
                                <p:cTn id="12" presetID="6" presetClass="entr" presetSubtype="16"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circle(in)">
                                      <p:cBhvr>
                                        <p:cTn id="14" dur="1000"/>
                                        <p:tgtEl>
                                          <p:spTgt spid="15"/>
                                        </p:tgtEl>
                                      </p:cBhvr>
                                    </p:animEffect>
                                  </p:childTnLst>
                                </p:cTn>
                              </p:par>
                              <p:par>
                                <p:cTn id="15" presetID="6" presetClass="entr" presetSubtype="16"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ircle(in)">
                                      <p:cBhvr>
                                        <p:cTn id="17" dur="1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2"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250"/>
                                        <p:tgtEl>
                                          <p:spTgt spid="21"/>
                                        </p:tgtEl>
                                      </p:cBhvr>
                                    </p:animEffect>
                                    <p:anim calcmode="lin" valueType="num">
                                      <p:cBhvr>
                                        <p:cTn id="23" dur="250" fill="hold"/>
                                        <p:tgtEl>
                                          <p:spTgt spid="21"/>
                                        </p:tgtEl>
                                        <p:attrNameLst>
                                          <p:attrName>ppt_x</p:attrName>
                                        </p:attrNameLst>
                                      </p:cBhvr>
                                      <p:tavLst>
                                        <p:tav tm="0">
                                          <p:val>
                                            <p:strVal val="#ppt_x"/>
                                          </p:val>
                                        </p:tav>
                                        <p:tav tm="100000">
                                          <p:val>
                                            <p:strVal val="#ppt_x"/>
                                          </p:val>
                                        </p:tav>
                                      </p:tavLst>
                                    </p:anim>
                                    <p:anim calcmode="lin" valueType="num">
                                      <p:cBhvr>
                                        <p:cTn id="24" dur="250" fill="hold"/>
                                        <p:tgtEl>
                                          <p:spTgt spid="21"/>
                                        </p:tgtEl>
                                        <p:attrNameLst>
                                          <p:attrName>ppt_y</p:attrName>
                                        </p:attrNameLst>
                                      </p:cBhvr>
                                      <p:tavLst>
                                        <p:tav tm="0">
                                          <p:val>
                                            <p:strVal val="#ppt_y+.1"/>
                                          </p:val>
                                        </p:tav>
                                        <p:tav tm="100000">
                                          <p:val>
                                            <p:strVal val="#ppt_y"/>
                                          </p:val>
                                        </p:tav>
                                      </p:tavLst>
                                    </p:anim>
                                  </p:childTnLst>
                                </p:cTn>
                              </p:par>
                              <p:par>
                                <p:cTn id="25" presetID="32" presetClass="emph" presetSubtype="0" repeatCount="indefinite" fill="hold" grpId="0" nodeType="withEffect">
                                  <p:stCondLst>
                                    <p:cond delay="0"/>
                                  </p:stCondLst>
                                  <p:childTnLst>
                                    <p:animRot by="120000">
                                      <p:cBhvr>
                                        <p:cTn id="26" dur="200" fill="hold">
                                          <p:stCondLst>
                                            <p:cond delay="0"/>
                                          </p:stCondLst>
                                        </p:cTn>
                                        <p:tgtEl>
                                          <p:spTgt spid="21"/>
                                        </p:tgtEl>
                                        <p:attrNameLst>
                                          <p:attrName>r</p:attrName>
                                        </p:attrNameLst>
                                      </p:cBhvr>
                                    </p:animRot>
                                    <p:animRot by="-240000">
                                      <p:cBhvr>
                                        <p:cTn id="27" dur="400" fill="hold">
                                          <p:stCondLst>
                                            <p:cond delay="400"/>
                                          </p:stCondLst>
                                        </p:cTn>
                                        <p:tgtEl>
                                          <p:spTgt spid="21"/>
                                        </p:tgtEl>
                                        <p:attrNameLst>
                                          <p:attrName>r</p:attrName>
                                        </p:attrNameLst>
                                      </p:cBhvr>
                                    </p:animRot>
                                    <p:animRot by="240000">
                                      <p:cBhvr>
                                        <p:cTn id="28" dur="400" fill="hold">
                                          <p:stCondLst>
                                            <p:cond delay="800"/>
                                          </p:stCondLst>
                                        </p:cTn>
                                        <p:tgtEl>
                                          <p:spTgt spid="21"/>
                                        </p:tgtEl>
                                        <p:attrNameLst>
                                          <p:attrName>r</p:attrName>
                                        </p:attrNameLst>
                                      </p:cBhvr>
                                    </p:animRot>
                                    <p:animRot by="-240000">
                                      <p:cBhvr>
                                        <p:cTn id="29" dur="400" fill="hold">
                                          <p:stCondLst>
                                            <p:cond delay="1200"/>
                                          </p:stCondLst>
                                        </p:cTn>
                                        <p:tgtEl>
                                          <p:spTgt spid="21"/>
                                        </p:tgtEl>
                                        <p:attrNameLst>
                                          <p:attrName>r</p:attrName>
                                        </p:attrNameLst>
                                      </p:cBhvr>
                                    </p:animRot>
                                    <p:animRot by="120000">
                                      <p:cBhvr>
                                        <p:cTn id="30" dur="400" fill="hold">
                                          <p:stCondLst>
                                            <p:cond delay="1600"/>
                                          </p:stCondLst>
                                        </p:cTn>
                                        <p:tgtEl>
                                          <p:spTgt spid="21"/>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2" presetClass="exit" presetSubtype="4" fill="hold" grpId="1" nodeType="withEffect">
                                  <p:stCondLst>
                                    <p:cond delay="0"/>
                                  </p:stCondLst>
                                  <p:childTnLst>
                                    <p:anim calcmode="lin" valueType="num">
                                      <p:cBhvr additive="base">
                                        <p:cTn id="37" dur="500"/>
                                        <p:tgtEl>
                                          <p:spTgt spid="21"/>
                                        </p:tgtEl>
                                        <p:attrNameLst>
                                          <p:attrName>ppt_x</p:attrName>
                                        </p:attrNameLst>
                                      </p:cBhvr>
                                      <p:tavLst>
                                        <p:tav tm="0">
                                          <p:val>
                                            <p:strVal val="ppt_x"/>
                                          </p:val>
                                        </p:tav>
                                        <p:tav tm="100000">
                                          <p:val>
                                            <p:strVal val="ppt_x"/>
                                          </p:val>
                                        </p:tav>
                                      </p:tavLst>
                                    </p:anim>
                                    <p:anim calcmode="lin" valueType="num">
                                      <p:cBhvr additive="base">
                                        <p:cTn id="38" dur="500"/>
                                        <p:tgtEl>
                                          <p:spTgt spid="21"/>
                                        </p:tgtEl>
                                        <p:attrNameLst>
                                          <p:attrName>ppt_y</p:attrName>
                                        </p:attrNameLst>
                                      </p:cBhvr>
                                      <p:tavLst>
                                        <p:tav tm="0">
                                          <p:val>
                                            <p:strVal val="ppt_y"/>
                                          </p:val>
                                        </p:tav>
                                        <p:tav tm="100000">
                                          <p:val>
                                            <p:strVal val="1+ppt_h/2"/>
                                          </p:val>
                                        </p:tav>
                                      </p:tavLst>
                                    </p:anim>
                                    <p:set>
                                      <p:cBhvr>
                                        <p:cTn id="39" dur="1" fill="hold">
                                          <p:stCondLst>
                                            <p:cond delay="499"/>
                                          </p:stCondLst>
                                        </p:cTn>
                                        <p:tgtEl>
                                          <p:spTgt spid="21"/>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par>
                                <p:cTn id="45" presetID="10"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additive="base">
                                        <p:cTn id="52" dur="500" fill="hold"/>
                                        <p:tgtEl>
                                          <p:spTgt spid="24"/>
                                        </p:tgtEl>
                                        <p:attrNameLst>
                                          <p:attrName>ppt_x</p:attrName>
                                        </p:attrNameLst>
                                      </p:cBhvr>
                                      <p:tavLst>
                                        <p:tav tm="0">
                                          <p:val>
                                            <p:strVal val="#ppt_x"/>
                                          </p:val>
                                        </p:tav>
                                        <p:tav tm="100000">
                                          <p:val>
                                            <p:strVal val="#ppt_x"/>
                                          </p:val>
                                        </p:tav>
                                      </p:tavLst>
                                    </p:anim>
                                    <p:anim calcmode="lin" valueType="num">
                                      <p:cBhvr additive="base">
                                        <p:cTn id="5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26"/>
                                        </p:tgtEl>
                                        <p:attrNameLst>
                                          <p:attrName>style.visibility</p:attrName>
                                        </p:attrNameLst>
                                      </p:cBhvr>
                                      <p:to>
                                        <p:strVal val="visible"/>
                                      </p:to>
                                    </p:set>
                                    <p:anim calcmode="lin" valueType="num">
                                      <p:cBhvr additive="base">
                                        <p:cTn id="58" dur="500" fill="hold"/>
                                        <p:tgtEl>
                                          <p:spTgt spid="26"/>
                                        </p:tgtEl>
                                        <p:attrNameLst>
                                          <p:attrName>ppt_x</p:attrName>
                                        </p:attrNameLst>
                                      </p:cBhvr>
                                      <p:tavLst>
                                        <p:tav tm="0">
                                          <p:val>
                                            <p:strVal val="#ppt_x"/>
                                          </p:val>
                                        </p:tav>
                                        <p:tav tm="100000">
                                          <p:val>
                                            <p:strVal val="#ppt_x"/>
                                          </p:val>
                                        </p:tav>
                                      </p:tavLst>
                                    </p:anim>
                                    <p:anim calcmode="lin" valueType="num">
                                      <p:cBhvr additive="base">
                                        <p:cTn id="59"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21" grpId="1" animBg="1"/>
      <p:bldP spid="21" grpId="2" animBg="1"/>
      <p:bldP spid="12" grpId="0" animBg="1"/>
      <p:bldP spid="19" grpId="0" animBg="1"/>
      <p:bldP spid="24" grpId="0"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9C2ACC01-B8DB-0274-FDCB-06CB300EEAAF}"/>
            </a:ext>
          </a:extLst>
        </p:cNvPr>
        <p:cNvGrpSpPr/>
        <p:nvPr/>
      </p:nvGrpSpPr>
      <p:grpSpPr>
        <a:xfrm>
          <a:off x="0" y="0"/>
          <a:ext cx="0" cy="0"/>
          <a:chOff x="0" y="0"/>
          <a:chExt cx="0" cy="0"/>
        </a:xfrm>
      </p:grpSpPr>
      <p:sp>
        <p:nvSpPr>
          <p:cNvPr id="2" name="Freeform 2">
            <a:extLst>
              <a:ext uri="{FF2B5EF4-FFF2-40B4-BE49-F238E27FC236}">
                <a16:creationId xmlns="" xmlns:a16="http://schemas.microsoft.com/office/drawing/2014/main" id="{2BFC3CF0-2F17-CF79-B063-EF0D334CA055}"/>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7878" t="-45589" r="-4239" b="-136136"/>
            </a:stretch>
          </a:blipFill>
        </p:spPr>
        <p:txBody>
          <a:bodyPr/>
          <a:lstStyle/>
          <a:p>
            <a:endParaRPr lang="en-US"/>
          </a:p>
        </p:txBody>
      </p:sp>
      <p:grpSp>
        <p:nvGrpSpPr>
          <p:cNvPr id="3" name="Group 3">
            <a:extLst>
              <a:ext uri="{FF2B5EF4-FFF2-40B4-BE49-F238E27FC236}">
                <a16:creationId xmlns="" xmlns:a16="http://schemas.microsoft.com/office/drawing/2014/main" id="{0721293E-A769-2E05-B58D-E557C55FDD97}"/>
              </a:ext>
            </a:extLst>
          </p:cNvPr>
          <p:cNvGrpSpPr/>
          <p:nvPr/>
        </p:nvGrpSpPr>
        <p:grpSpPr>
          <a:xfrm>
            <a:off x="533401" y="703335"/>
            <a:ext cx="17435284" cy="9052469"/>
            <a:chOff x="0" y="0"/>
            <a:chExt cx="4370177" cy="2283597"/>
          </a:xfrm>
        </p:grpSpPr>
        <p:sp>
          <p:nvSpPr>
            <p:cNvPr id="4" name="Freeform 4">
              <a:extLst>
                <a:ext uri="{FF2B5EF4-FFF2-40B4-BE49-F238E27FC236}">
                  <a16:creationId xmlns="" xmlns:a16="http://schemas.microsoft.com/office/drawing/2014/main" id="{F71E6127-1A3E-4FB0-B95D-E16F5A1E714E}"/>
                </a:ext>
              </a:extLst>
            </p:cNvPr>
            <p:cNvSpPr/>
            <p:nvPr/>
          </p:nvSpPr>
          <p:spPr>
            <a:xfrm>
              <a:off x="0" y="0"/>
              <a:ext cx="4370177" cy="2283597"/>
            </a:xfrm>
            <a:custGeom>
              <a:avLst/>
              <a:gdLst/>
              <a:ahLst/>
              <a:cxnLst/>
              <a:rect l="l" t="t" r="r" b="b"/>
              <a:pathLst>
                <a:path w="4370177" h="2283597">
                  <a:moveTo>
                    <a:pt x="23795" y="0"/>
                  </a:moveTo>
                  <a:lnTo>
                    <a:pt x="4346381" y="0"/>
                  </a:lnTo>
                  <a:cubicBezTo>
                    <a:pt x="4352692" y="0"/>
                    <a:pt x="4358745" y="2507"/>
                    <a:pt x="4363207" y="6970"/>
                  </a:cubicBezTo>
                  <a:cubicBezTo>
                    <a:pt x="4367670" y="11432"/>
                    <a:pt x="4370177" y="17484"/>
                    <a:pt x="4370177" y="23795"/>
                  </a:cubicBezTo>
                  <a:lnTo>
                    <a:pt x="4370177" y="2259802"/>
                  </a:lnTo>
                  <a:cubicBezTo>
                    <a:pt x="4370177" y="2266113"/>
                    <a:pt x="4367670" y="2272165"/>
                    <a:pt x="4363207" y="2276628"/>
                  </a:cubicBezTo>
                  <a:cubicBezTo>
                    <a:pt x="4358745" y="2281090"/>
                    <a:pt x="4352692" y="2283597"/>
                    <a:pt x="4346381" y="2283597"/>
                  </a:cubicBezTo>
                  <a:lnTo>
                    <a:pt x="23795" y="2283597"/>
                  </a:lnTo>
                  <a:cubicBezTo>
                    <a:pt x="17484" y="2283597"/>
                    <a:pt x="11432" y="2281090"/>
                    <a:pt x="6970" y="2276628"/>
                  </a:cubicBezTo>
                  <a:cubicBezTo>
                    <a:pt x="2507" y="2272165"/>
                    <a:pt x="0" y="2266113"/>
                    <a:pt x="0" y="2259802"/>
                  </a:cubicBezTo>
                  <a:lnTo>
                    <a:pt x="0" y="23795"/>
                  </a:lnTo>
                  <a:cubicBezTo>
                    <a:pt x="0" y="17484"/>
                    <a:pt x="2507" y="11432"/>
                    <a:pt x="6970" y="6970"/>
                  </a:cubicBezTo>
                  <a:cubicBezTo>
                    <a:pt x="11432" y="2507"/>
                    <a:pt x="17484" y="0"/>
                    <a:pt x="23795" y="0"/>
                  </a:cubicBezTo>
                  <a:close/>
                </a:path>
              </a:pathLst>
            </a:custGeom>
            <a:solidFill>
              <a:srgbClr val="FAFAF8">
                <a:alpha val="80000"/>
              </a:srgbClr>
            </a:solidFill>
          </p:spPr>
          <p:txBody>
            <a:bodyPr/>
            <a:lstStyle/>
            <a:p>
              <a:endParaRPr lang="en-US"/>
            </a:p>
          </p:txBody>
        </p:sp>
        <p:sp>
          <p:nvSpPr>
            <p:cNvPr id="5" name="TextBox 5">
              <a:extLst>
                <a:ext uri="{FF2B5EF4-FFF2-40B4-BE49-F238E27FC236}">
                  <a16:creationId xmlns="" xmlns:a16="http://schemas.microsoft.com/office/drawing/2014/main" id="{25CB91C5-F19F-F145-3B04-0E645151FABD}"/>
                </a:ext>
              </a:extLst>
            </p:cNvPr>
            <p:cNvSpPr txBox="1"/>
            <p:nvPr/>
          </p:nvSpPr>
          <p:spPr>
            <a:xfrm>
              <a:off x="0" y="-76200"/>
              <a:ext cx="4370177" cy="2359797"/>
            </a:xfrm>
            <a:prstGeom prst="rect">
              <a:avLst/>
            </a:prstGeom>
          </p:spPr>
          <p:txBody>
            <a:bodyPr lIns="50800" tIns="50800" rIns="50800" bIns="50800" rtlCol="0" anchor="ctr"/>
            <a:lstStyle/>
            <a:p>
              <a:pPr algn="ctr">
                <a:lnSpc>
                  <a:spcPts val="2659"/>
                </a:lnSpc>
              </a:pPr>
              <a:endParaRPr/>
            </a:p>
          </p:txBody>
        </p:sp>
      </p:grpSp>
      <p:sp>
        <p:nvSpPr>
          <p:cNvPr id="12" name="Freeform 12">
            <a:extLst>
              <a:ext uri="{FF2B5EF4-FFF2-40B4-BE49-F238E27FC236}">
                <a16:creationId xmlns="" xmlns:a16="http://schemas.microsoft.com/office/drawing/2014/main" id="{C3D46068-22CD-75DA-247A-245BF963A4B6}"/>
              </a:ext>
            </a:extLst>
          </p:cNvPr>
          <p:cNvSpPr/>
          <p:nvPr/>
        </p:nvSpPr>
        <p:spPr>
          <a:xfrm>
            <a:off x="15977191" y="-275803"/>
            <a:ext cx="3454811" cy="3417562"/>
          </a:xfrm>
          <a:custGeom>
            <a:avLst/>
            <a:gdLst/>
            <a:ahLst/>
            <a:cxnLst/>
            <a:rect l="l" t="t" r="r" b="b"/>
            <a:pathLst>
              <a:path w="3454811" h="3417562">
                <a:moveTo>
                  <a:pt x="0" y="0"/>
                </a:moveTo>
                <a:lnTo>
                  <a:pt x="3454810" y="0"/>
                </a:lnTo>
                <a:lnTo>
                  <a:pt x="3454810" y="3417562"/>
                </a:lnTo>
                <a:lnTo>
                  <a:pt x="0" y="3417562"/>
                </a:lnTo>
                <a:lnTo>
                  <a:pt x="0" y="0"/>
                </a:lnTo>
                <a:close/>
              </a:path>
            </a:pathLst>
          </a:custGeom>
          <a:blipFill>
            <a:blip r:embed="rId5"/>
            <a:stretch>
              <a:fillRect/>
            </a:stretch>
          </a:blipFill>
        </p:spPr>
        <p:txBody>
          <a:bodyPr/>
          <a:lstStyle/>
          <a:p>
            <a:endParaRPr lang="en-US"/>
          </a:p>
        </p:txBody>
      </p:sp>
      <p:sp>
        <p:nvSpPr>
          <p:cNvPr id="13" name="Freeform 13">
            <a:extLst>
              <a:ext uri="{FF2B5EF4-FFF2-40B4-BE49-F238E27FC236}">
                <a16:creationId xmlns="" xmlns:a16="http://schemas.microsoft.com/office/drawing/2014/main" id="{A2185D93-7BB9-BDA5-A757-9223F3D05B41}"/>
              </a:ext>
            </a:extLst>
          </p:cNvPr>
          <p:cNvSpPr/>
          <p:nvPr/>
        </p:nvSpPr>
        <p:spPr>
          <a:xfrm flipH="1">
            <a:off x="-358389" y="7859903"/>
            <a:ext cx="2756024" cy="2726309"/>
          </a:xfrm>
          <a:custGeom>
            <a:avLst/>
            <a:gdLst/>
            <a:ahLst/>
            <a:cxnLst/>
            <a:rect l="l" t="t" r="r" b="b"/>
            <a:pathLst>
              <a:path w="2756024" h="2726309">
                <a:moveTo>
                  <a:pt x="2756024" y="0"/>
                </a:moveTo>
                <a:lnTo>
                  <a:pt x="0" y="0"/>
                </a:lnTo>
                <a:lnTo>
                  <a:pt x="0" y="2726309"/>
                </a:lnTo>
                <a:lnTo>
                  <a:pt x="2756024" y="2726309"/>
                </a:lnTo>
                <a:lnTo>
                  <a:pt x="2756024" y="0"/>
                </a:lnTo>
                <a:close/>
              </a:path>
            </a:pathLst>
          </a:custGeom>
          <a:blipFill>
            <a:blip r:embed="rId5"/>
            <a:stretch>
              <a:fillRect/>
            </a:stretch>
          </a:blipFill>
        </p:spPr>
        <p:txBody>
          <a:bodyPr/>
          <a:lstStyle/>
          <a:p>
            <a:endParaRPr lang="en-US"/>
          </a:p>
        </p:txBody>
      </p:sp>
      <p:sp>
        <p:nvSpPr>
          <p:cNvPr id="14" name="Freeform 14">
            <a:extLst>
              <a:ext uri="{FF2B5EF4-FFF2-40B4-BE49-F238E27FC236}">
                <a16:creationId xmlns="" xmlns:a16="http://schemas.microsoft.com/office/drawing/2014/main" id="{16F6520A-2D2E-4D90-2D49-8DCB16169D80}"/>
              </a:ext>
            </a:extLst>
          </p:cNvPr>
          <p:cNvSpPr/>
          <p:nvPr/>
        </p:nvSpPr>
        <p:spPr>
          <a:xfrm>
            <a:off x="-974884" y="826739"/>
            <a:ext cx="2406968" cy="1212478"/>
          </a:xfrm>
          <a:custGeom>
            <a:avLst/>
            <a:gdLst/>
            <a:ahLst/>
            <a:cxnLst/>
            <a:rect l="l" t="t" r="r" b="b"/>
            <a:pathLst>
              <a:path w="2406968" h="1212478">
                <a:moveTo>
                  <a:pt x="0" y="0"/>
                </a:moveTo>
                <a:lnTo>
                  <a:pt x="2406968" y="0"/>
                </a:lnTo>
                <a:lnTo>
                  <a:pt x="2406968" y="1212477"/>
                </a:lnTo>
                <a:lnTo>
                  <a:pt x="0" y="1212477"/>
                </a:lnTo>
                <a:lnTo>
                  <a:pt x="0" y="0"/>
                </a:lnTo>
                <a:close/>
              </a:path>
            </a:pathLst>
          </a:custGeom>
          <a:blipFill>
            <a:blip r:embed="rId6"/>
            <a:stretch>
              <a:fillRect r="-21017"/>
            </a:stretch>
          </a:blipFill>
        </p:spPr>
        <p:txBody>
          <a:bodyPr/>
          <a:lstStyle/>
          <a:p>
            <a:endParaRPr lang="en-US"/>
          </a:p>
        </p:txBody>
      </p:sp>
      <p:sp>
        <p:nvSpPr>
          <p:cNvPr id="15" name="Freeform 15">
            <a:extLst>
              <a:ext uri="{FF2B5EF4-FFF2-40B4-BE49-F238E27FC236}">
                <a16:creationId xmlns="" xmlns:a16="http://schemas.microsoft.com/office/drawing/2014/main" id="{E08AA9A9-2749-88B7-BA4A-47D665D59EE6}"/>
              </a:ext>
            </a:extLst>
          </p:cNvPr>
          <p:cNvSpPr/>
          <p:nvPr/>
        </p:nvSpPr>
        <p:spPr>
          <a:xfrm flipH="1">
            <a:off x="15853508" y="8690312"/>
            <a:ext cx="2115177" cy="1065492"/>
          </a:xfrm>
          <a:custGeom>
            <a:avLst/>
            <a:gdLst/>
            <a:ahLst/>
            <a:cxnLst/>
            <a:rect l="l" t="t" r="r" b="b"/>
            <a:pathLst>
              <a:path w="2115177" h="1065492">
                <a:moveTo>
                  <a:pt x="2115178" y="0"/>
                </a:moveTo>
                <a:lnTo>
                  <a:pt x="0" y="0"/>
                </a:lnTo>
                <a:lnTo>
                  <a:pt x="0" y="1065492"/>
                </a:lnTo>
                <a:lnTo>
                  <a:pt x="2115178" y="1065492"/>
                </a:lnTo>
                <a:lnTo>
                  <a:pt x="2115178" y="0"/>
                </a:lnTo>
                <a:close/>
              </a:path>
            </a:pathLst>
          </a:custGeom>
          <a:blipFill>
            <a:blip r:embed="rId6"/>
            <a:stretch>
              <a:fillRect r="-21017"/>
            </a:stretch>
          </a:blipFill>
        </p:spPr>
        <p:txBody>
          <a:bodyPr/>
          <a:lstStyle/>
          <a:p>
            <a:endParaRPr lang="en-US"/>
          </a:p>
        </p:txBody>
      </p:sp>
      <p:pic>
        <p:nvPicPr>
          <p:cNvPr id="1026" name="Picture 2" descr="Hãy thực hiện các bước phân tích, phán đoán, thuyết phục và vận động các bạn">
            <a:extLst>
              <a:ext uri="{FF2B5EF4-FFF2-40B4-BE49-F238E27FC236}">
                <a16:creationId xmlns="" xmlns:a16="http://schemas.microsoft.com/office/drawing/2014/main" id="{6015C6E5-F133-9121-69E7-CE80E8FCEA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5079180"/>
            <a:ext cx="6687371" cy="44582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 xmlns:a16="http://schemas.microsoft.com/office/drawing/2014/main" id="{21AA4B72-8B27-F7AC-163B-1DDA2C3FB9F7}"/>
              </a:ext>
            </a:extLst>
          </p:cNvPr>
          <p:cNvPicPr>
            <a:picLocks noChangeAspect="1"/>
          </p:cNvPicPr>
          <p:nvPr/>
        </p:nvPicPr>
        <p:blipFill rotWithShape="1">
          <a:blip r:embed="rId8"/>
          <a:srcRect b="8621"/>
          <a:stretch/>
        </p:blipFill>
        <p:spPr>
          <a:xfrm>
            <a:off x="999635" y="749573"/>
            <a:ext cx="7125477" cy="3906727"/>
          </a:xfrm>
          <a:prstGeom prst="rect">
            <a:avLst/>
          </a:prstGeom>
        </p:spPr>
      </p:pic>
      <p:pic>
        <p:nvPicPr>
          <p:cNvPr id="1030" name="Picture 6" descr="Học kỹ năng để phòng, tránh đuối nước | Báo ảnh Dân tộc và Miền núi">
            <a:extLst>
              <a:ext uri="{FF2B5EF4-FFF2-40B4-BE49-F238E27FC236}">
                <a16:creationId xmlns="" xmlns:a16="http://schemas.microsoft.com/office/drawing/2014/main" id="{F0C695AE-F7B4-BCC7-8414-9525F8BB906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31719" y="749572"/>
            <a:ext cx="5870765" cy="390672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ia Lai: Khẩn trương ứng cứu 3 người bị mắc kẹt giữa dòng nước chảy xiết">
            <a:extLst>
              <a:ext uri="{FF2B5EF4-FFF2-40B4-BE49-F238E27FC236}">
                <a16:creationId xmlns="" xmlns:a16="http://schemas.microsoft.com/office/drawing/2014/main" id="{2B6D98C5-80A2-CA56-10E6-C096507A0F3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413257" y="5222543"/>
            <a:ext cx="4902943" cy="390672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096434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9C2ACC01-B8DB-0274-FDCB-06CB300EEAAF}"/>
            </a:ext>
          </a:extLst>
        </p:cNvPr>
        <p:cNvGrpSpPr/>
        <p:nvPr/>
      </p:nvGrpSpPr>
      <p:grpSpPr>
        <a:xfrm>
          <a:off x="0" y="0"/>
          <a:ext cx="0" cy="0"/>
          <a:chOff x="0" y="0"/>
          <a:chExt cx="0" cy="0"/>
        </a:xfrm>
      </p:grpSpPr>
      <p:sp>
        <p:nvSpPr>
          <p:cNvPr id="2" name="Freeform 2">
            <a:extLst>
              <a:ext uri="{FF2B5EF4-FFF2-40B4-BE49-F238E27FC236}">
                <a16:creationId xmlns="" xmlns:a16="http://schemas.microsoft.com/office/drawing/2014/main" id="{2BFC3CF0-2F17-CF79-B063-EF0D334CA055}"/>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7878" t="-45589" r="-4239" b="-136136"/>
            </a:stretch>
          </a:blipFill>
        </p:spPr>
        <p:txBody>
          <a:bodyPr/>
          <a:lstStyle/>
          <a:p>
            <a:endParaRPr lang="en-US"/>
          </a:p>
        </p:txBody>
      </p:sp>
      <p:grpSp>
        <p:nvGrpSpPr>
          <p:cNvPr id="3" name="Group 3">
            <a:extLst>
              <a:ext uri="{FF2B5EF4-FFF2-40B4-BE49-F238E27FC236}">
                <a16:creationId xmlns="" xmlns:a16="http://schemas.microsoft.com/office/drawing/2014/main" id="{0721293E-A769-2E05-B58D-E557C55FDD97}"/>
              </a:ext>
            </a:extLst>
          </p:cNvPr>
          <p:cNvGrpSpPr/>
          <p:nvPr/>
        </p:nvGrpSpPr>
        <p:grpSpPr>
          <a:xfrm>
            <a:off x="228600" y="266700"/>
            <a:ext cx="17602200" cy="9677400"/>
            <a:chOff x="0" y="0"/>
            <a:chExt cx="4370177" cy="2283597"/>
          </a:xfrm>
        </p:grpSpPr>
        <p:sp>
          <p:nvSpPr>
            <p:cNvPr id="4" name="Freeform 4">
              <a:extLst>
                <a:ext uri="{FF2B5EF4-FFF2-40B4-BE49-F238E27FC236}">
                  <a16:creationId xmlns="" xmlns:a16="http://schemas.microsoft.com/office/drawing/2014/main" id="{F71E6127-1A3E-4FB0-B95D-E16F5A1E714E}"/>
                </a:ext>
              </a:extLst>
            </p:cNvPr>
            <p:cNvSpPr/>
            <p:nvPr/>
          </p:nvSpPr>
          <p:spPr>
            <a:xfrm>
              <a:off x="0" y="0"/>
              <a:ext cx="4370177" cy="2283597"/>
            </a:xfrm>
            <a:custGeom>
              <a:avLst/>
              <a:gdLst/>
              <a:ahLst/>
              <a:cxnLst/>
              <a:rect l="l" t="t" r="r" b="b"/>
              <a:pathLst>
                <a:path w="4370177" h="2283597">
                  <a:moveTo>
                    <a:pt x="23795" y="0"/>
                  </a:moveTo>
                  <a:lnTo>
                    <a:pt x="4346381" y="0"/>
                  </a:lnTo>
                  <a:cubicBezTo>
                    <a:pt x="4352692" y="0"/>
                    <a:pt x="4358745" y="2507"/>
                    <a:pt x="4363207" y="6970"/>
                  </a:cubicBezTo>
                  <a:cubicBezTo>
                    <a:pt x="4367670" y="11432"/>
                    <a:pt x="4370177" y="17484"/>
                    <a:pt x="4370177" y="23795"/>
                  </a:cubicBezTo>
                  <a:lnTo>
                    <a:pt x="4370177" y="2259802"/>
                  </a:lnTo>
                  <a:cubicBezTo>
                    <a:pt x="4370177" y="2266113"/>
                    <a:pt x="4367670" y="2272165"/>
                    <a:pt x="4363207" y="2276628"/>
                  </a:cubicBezTo>
                  <a:cubicBezTo>
                    <a:pt x="4358745" y="2281090"/>
                    <a:pt x="4352692" y="2283597"/>
                    <a:pt x="4346381" y="2283597"/>
                  </a:cubicBezTo>
                  <a:lnTo>
                    <a:pt x="23795" y="2283597"/>
                  </a:lnTo>
                  <a:cubicBezTo>
                    <a:pt x="17484" y="2283597"/>
                    <a:pt x="11432" y="2281090"/>
                    <a:pt x="6970" y="2276628"/>
                  </a:cubicBezTo>
                  <a:cubicBezTo>
                    <a:pt x="2507" y="2272165"/>
                    <a:pt x="0" y="2266113"/>
                    <a:pt x="0" y="2259802"/>
                  </a:cubicBezTo>
                  <a:lnTo>
                    <a:pt x="0" y="23795"/>
                  </a:lnTo>
                  <a:cubicBezTo>
                    <a:pt x="0" y="17484"/>
                    <a:pt x="2507" y="11432"/>
                    <a:pt x="6970" y="6970"/>
                  </a:cubicBezTo>
                  <a:cubicBezTo>
                    <a:pt x="11432" y="2507"/>
                    <a:pt x="17484" y="0"/>
                    <a:pt x="23795" y="0"/>
                  </a:cubicBezTo>
                  <a:close/>
                </a:path>
              </a:pathLst>
            </a:custGeom>
            <a:solidFill>
              <a:srgbClr val="FAFAF8">
                <a:alpha val="80000"/>
              </a:srgbClr>
            </a:solidFill>
          </p:spPr>
          <p:txBody>
            <a:bodyPr/>
            <a:lstStyle/>
            <a:p>
              <a:endParaRPr lang="en-US"/>
            </a:p>
          </p:txBody>
        </p:sp>
        <p:sp>
          <p:nvSpPr>
            <p:cNvPr id="5" name="TextBox 5">
              <a:extLst>
                <a:ext uri="{FF2B5EF4-FFF2-40B4-BE49-F238E27FC236}">
                  <a16:creationId xmlns="" xmlns:a16="http://schemas.microsoft.com/office/drawing/2014/main" id="{25CB91C5-F19F-F145-3B04-0E645151FABD}"/>
                </a:ext>
              </a:extLst>
            </p:cNvPr>
            <p:cNvSpPr txBox="1"/>
            <p:nvPr/>
          </p:nvSpPr>
          <p:spPr>
            <a:xfrm>
              <a:off x="0" y="-76200"/>
              <a:ext cx="4370177" cy="2359797"/>
            </a:xfrm>
            <a:prstGeom prst="rect">
              <a:avLst/>
            </a:prstGeom>
          </p:spPr>
          <p:txBody>
            <a:bodyPr lIns="50800" tIns="50800" rIns="50800" bIns="50800" rtlCol="0" anchor="ctr"/>
            <a:lstStyle/>
            <a:p>
              <a:pPr algn="ctr">
                <a:lnSpc>
                  <a:spcPts val="2659"/>
                </a:lnSpc>
              </a:pPr>
              <a:endParaRPr/>
            </a:p>
          </p:txBody>
        </p:sp>
      </p:grpSp>
      <p:sp>
        <p:nvSpPr>
          <p:cNvPr id="12" name="Freeform 12">
            <a:extLst>
              <a:ext uri="{FF2B5EF4-FFF2-40B4-BE49-F238E27FC236}">
                <a16:creationId xmlns="" xmlns:a16="http://schemas.microsoft.com/office/drawing/2014/main" id="{C3D46068-22CD-75DA-247A-245BF963A4B6}"/>
              </a:ext>
            </a:extLst>
          </p:cNvPr>
          <p:cNvSpPr/>
          <p:nvPr/>
        </p:nvSpPr>
        <p:spPr>
          <a:xfrm>
            <a:off x="15977191" y="-275803"/>
            <a:ext cx="3454811" cy="3417562"/>
          </a:xfrm>
          <a:custGeom>
            <a:avLst/>
            <a:gdLst/>
            <a:ahLst/>
            <a:cxnLst/>
            <a:rect l="l" t="t" r="r" b="b"/>
            <a:pathLst>
              <a:path w="3454811" h="3417562">
                <a:moveTo>
                  <a:pt x="0" y="0"/>
                </a:moveTo>
                <a:lnTo>
                  <a:pt x="3454810" y="0"/>
                </a:lnTo>
                <a:lnTo>
                  <a:pt x="3454810" y="3417562"/>
                </a:lnTo>
                <a:lnTo>
                  <a:pt x="0" y="3417562"/>
                </a:lnTo>
                <a:lnTo>
                  <a:pt x="0" y="0"/>
                </a:lnTo>
                <a:close/>
              </a:path>
            </a:pathLst>
          </a:custGeom>
          <a:blipFill>
            <a:blip r:embed="rId5"/>
            <a:stretch>
              <a:fillRect/>
            </a:stretch>
          </a:blipFill>
        </p:spPr>
        <p:txBody>
          <a:bodyPr/>
          <a:lstStyle/>
          <a:p>
            <a:endParaRPr lang="en-US"/>
          </a:p>
        </p:txBody>
      </p:sp>
      <p:sp>
        <p:nvSpPr>
          <p:cNvPr id="13" name="Freeform 13">
            <a:extLst>
              <a:ext uri="{FF2B5EF4-FFF2-40B4-BE49-F238E27FC236}">
                <a16:creationId xmlns="" xmlns:a16="http://schemas.microsoft.com/office/drawing/2014/main" id="{A2185D93-7BB9-BDA5-A757-9223F3D05B41}"/>
              </a:ext>
            </a:extLst>
          </p:cNvPr>
          <p:cNvSpPr/>
          <p:nvPr/>
        </p:nvSpPr>
        <p:spPr>
          <a:xfrm flipH="1">
            <a:off x="-358389" y="7859903"/>
            <a:ext cx="2756024" cy="2726309"/>
          </a:xfrm>
          <a:custGeom>
            <a:avLst/>
            <a:gdLst/>
            <a:ahLst/>
            <a:cxnLst/>
            <a:rect l="l" t="t" r="r" b="b"/>
            <a:pathLst>
              <a:path w="2756024" h="2726309">
                <a:moveTo>
                  <a:pt x="2756024" y="0"/>
                </a:moveTo>
                <a:lnTo>
                  <a:pt x="0" y="0"/>
                </a:lnTo>
                <a:lnTo>
                  <a:pt x="0" y="2726309"/>
                </a:lnTo>
                <a:lnTo>
                  <a:pt x="2756024" y="2726309"/>
                </a:lnTo>
                <a:lnTo>
                  <a:pt x="2756024" y="0"/>
                </a:lnTo>
                <a:close/>
              </a:path>
            </a:pathLst>
          </a:custGeom>
          <a:blipFill>
            <a:blip r:embed="rId5"/>
            <a:stretch>
              <a:fillRect/>
            </a:stretch>
          </a:blipFill>
        </p:spPr>
        <p:txBody>
          <a:bodyPr/>
          <a:lstStyle/>
          <a:p>
            <a:endParaRPr lang="en-US"/>
          </a:p>
        </p:txBody>
      </p:sp>
      <p:sp>
        <p:nvSpPr>
          <p:cNvPr id="14" name="Freeform 14">
            <a:extLst>
              <a:ext uri="{FF2B5EF4-FFF2-40B4-BE49-F238E27FC236}">
                <a16:creationId xmlns="" xmlns:a16="http://schemas.microsoft.com/office/drawing/2014/main" id="{16F6520A-2D2E-4D90-2D49-8DCB16169D80}"/>
              </a:ext>
            </a:extLst>
          </p:cNvPr>
          <p:cNvSpPr/>
          <p:nvPr/>
        </p:nvSpPr>
        <p:spPr>
          <a:xfrm>
            <a:off x="-974884" y="826739"/>
            <a:ext cx="2406968" cy="1212478"/>
          </a:xfrm>
          <a:custGeom>
            <a:avLst/>
            <a:gdLst/>
            <a:ahLst/>
            <a:cxnLst/>
            <a:rect l="l" t="t" r="r" b="b"/>
            <a:pathLst>
              <a:path w="2406968" h="1212478">
                <a:moveTo>
                  <a:pt x="0" y="0"/>
                </a:moveTo>
                <a:lnTo>
                  <a:pt x="2406968" y="0"/>
                </a:lnTo>
                <a:lnTo>
                  <a:pt x="2406968" y="1212477"/>
                </a:lnTo>
                <a:lnTo>
                  <a:pt x="0" y="1212477"/>
                </a:lnTo>
                <a:lnTo>
                  <a:pt x="0" y="0"/>
                </a:lnTo>
                <a:close/>
              </a:path>
            </a:pathLst>
          </a:custGeom>
          <a:blipFill>
            <a:blip r:embed="rId6"/>
            <a:stretch>
              <a:fillRect r="-21017"/>
            </a:stretch>
          </a:blipFill>
        </p:spPr>
        <p:txBody>
          <a:bodyPr/>
          <a:lstStyle/>
          <a:p>
            <a:endParaRPr lang="en-US"/>
          </a:p>
        </p:txBody>
      </p:sp>
      <p:sp>
        <p:nvSpPr>
          <p:cNvPr id="15" name="Freeform 15">
            <a:extLst>
              <a:ext uri="{FF2B5EF4-FFF2-40B4-BE49-F238E27FC236}">
                <a16:creationId xmlns="" xmlns:a16="http://schemas.microsoft.com/office/drawing/2014/main" id="{E08AA9A9-2749-88B7-BA4A-47D665D59EE6}"/>
              </a:ext>
            </a:extLst>
          </p:cNvPr>
          <p:cNvSpPr/>
          <p:nvPr/>
        </p:nvSpPr>
        <p:spPr>
          <a:xfrm flipH="1">
            <a:off x="15853508" y="8690312"/>
            <a:ext cx="2115177" cy="1065492"/>
          </a:xfrm>
          <a:custGeom>
            <a:avLst/>
            <a:gdLst/>
            <a:ahLst/>
            <a:cxnLst/>
            <a:rect l="l" t="t" r="r" b="b"/>
            <a:pathLst>
              <a:path w="2115177" h="1065492">
                <a:moveTo>
                  <a:pt x="2115178" y="0"/>
                </a:moveTo>
                <a:lnTo>
                  <a:pt x="0" y="0"/>
                </a:lnTo>
                <a:lnTo>
                  <a:pt x="0" y="1065492"/>
                </a:lnTo>
                <a:lnTo>
                  <a:pt x="2115178" y="1065492"/>
                </a:lnTo>
                <a:lnTo>
                  <a:pt x="2115178" y="0"/>
                </a:lnTo>
                <a:close/>
              </a:path>
            </a:pathLst>
          </a:custGeom>
          <a:blipFill>
            <a:blip r:embed="rId6"/>
            <a:stretch>
              <a:fillRect r="-21017"/>
            </a:stretch>
          </a:blipFill>
        </p:spPr>
        <p:txBody>
          <a:bodyPr/>
          <a:lstStyle/>
          <a:p>
            <a:endParaRPr lang="en-US"/>
          </a:p>
        </p:txBody>
      </p:sp>
      <p:sp>
        <p:nvSpPr>
          <p:cNvPr id="6" name="Freeform 25">
            <a:extLst>
              <a:ext uri="{FF2B5EF4-FFF2-40B4-BE49-F238E27FC236}">
                <a16:creationId xmlns="" xmlns:a16="http://schemas.microsoft.com/office/drawing/2014/main" id="{A08D7D17-27AD-603F-6929-CB29C676EE03}"/>
              </a:ext>
            </a:extLst>
          </p:cNvPr>
          <p:cNvSpPr/>
          <p:nvPr/>
        </p:nvSpPr>
        <p:spPr>
          <a:xfrm>
            <a:off x="2923032" y="1028700"/>
            <a:ext cx="11563211" cy="8229600"/>
          </a:xfrm>
          <a:custGeom>
            <a:avLst/>
            <a:gdLst/>
            <a:ahLst/>
            <a:cxnLst/>
            <a:rect l="l" t="t" r="r" b="b"/>
            <a:pathLst>
              <a:path w="10066789" h="8229600">
                <a:moveTo>
                  <a:pt x="0" y="0"/>
                </a:moveTo>
                <a:lnTo>
                  <a:pt x="10066788" y="0"/>
                </a:lnTo>
                <a:lnTo>
                  <a:pt x="10066788" y="8229600"/>
                </a:lnTo>
                <a:lnTo>
                  <a:pt x="0" y="8229600"/>
                </a:lnTo>
                <a:lnTo>
                  <a:pt x="0" y="0"/>
                </a:lnTo>
                <a:close/>
              </a:path>
            </a:pathLst>
          </a:custGeom>
          <a:blipFill>
            <a:blip r:embed="rId7"/>
            <a:stretch>
              <a:fillRect/>
            </a:stretch>
          </a:blipFill>
        </p:spPr>
        <p:txBody>
          <a:bodyPr/>
          <a:lstStyle/>
          <a:p>
            <a:endParaRPr lang="en-US"/>
          </a:p>
        </p:txBody>
      </p:sp>
      <p:grpSp>
        <p:nvGrpSpPr>
          <p:cNvPr id="8" name="Group 3">
            <a:extLst>
              <a:ext uri="{FF2B5EF4-FFF2-40B4-BE49-F238E27FC236}">
                <a16:creationId xmlns="" xmlns:a16="http://schemas.microsoft.com/office/drawing/2014/main" id="{B1862787-5A93-917E-C53A-121D706B1E7A}"/>
              </a:ext>
            </a:extLst>
          </p:cNvPr>
          <p:cNvGrpSpPr/>
          <p:nvPr/>
        </p:nvGrpSpPr>
        <p:grpSpPr>
          <a:xfrm>
            <a:off x="6781800" y="1647394"/>
            <a:ext cx="7273228" cy="3518966"/>
            <a:chOff x="0" y="0"/>
            <a:chExt cx="4370177" cy="2283597"/>
          </a:xfrm>
        </p:grpSpPr>
        <p:sp>
          <p:nvSpPr>
            <p:cNvPr id="9" name="Freeform 4">
              <a:extLst>
                <a:ext uri="{FF2B5EF4-FFF2-40B4-BE49-F238E27FC236}">
                  <a16:creationId xmlns="" xmlns:a16="http://schemas.microsoft.com/office/drawing/2014/main" id="{9C5A31FF-4F3A-77EC-D293-D3FED521F3B5}"/>
                </a:ext>
              </a:extLst>
            </p:cNvPr>
            <p:cNvSpPr/>
            <p:nvPr/>
          </p:nvSpPr>
          <p:spPr>
            <a:xfrm>
              <a:off x="0" y="0"/>
              <a:ext cx="4370177" cy="2283597"/>
            </a:xfrm>
            <a:custGeom>
              <a:avLst/>
              <a:gdLst/>
              <a:ahLst/>
              <a:cxnLst/>
              <a:rect l="l" t="t" r="r" b="b"/>
              <a:pathLst>
                <a:path w="4370177" h="2283597">
                  <a:moveTo>
                    <a:pt x="23795" y="0"/>
                  </a:moveTo>
                  <a:lnTo>
                    <a:pt x="4346381" y="0"/>
                  </a:lnTo>
                  <a:cubicBezTo>
                    <a:pt x="4352692" y="0"/>
                    <a:pt x="4358745" y="2507"/>
                    <a:pt x="4363207" y="6970"/>
                  </a:cubicBezTo>
                  <a:cubicBezTo>
                    <a:pt x="4367670" y="11432"/>
                    <a:pt x="4370177" y="17484"/>
                    <a:pt x="4370177" y="23795"/>
                  </a:cubicBezTo>
                  <a:lnTo>
                    <a:pt x="4370177" y="2259802"/>
                  </a:lnTo>
                  <a:cubicBezTo>
                    <a:pt x="4370177" y="2266113"/>
                    <a:pt x="4367670" y="2272165"/>
                    <a:pt x="4363207" y="2276628"/>
                  </a:cubicBezTo>
                  <a:cubicBezTo>
                    <a:pt x="4358745" y="2281090"/>
                    <a:pt x="4352692" y="2283597"/>
                    <a:pt x="4346381" y="2283597"/>
                  </a:cubicBezTo>
                  <a:lnTo>
                    <a:pt x="23795" y="2283597"/>
                  </a:lnTo>
                  <a:cubicBezTo>
                    <a:pt x="17484" y="2283597"/>
                    <a:pt x="11432" y="2281090"/>
                    <a:pt x="6970" y="2276628"/>
                  </a:cubicBezTo>
                  <a:cubicBezTo>
                    <a:pt x="2507" y="2272165"/>
                    <a:pt x="0" y="2266113"/>
                    <a:pt x="0" y="2259802"/>
                  </a:cubicBezTo>
                  <a:lnTo>
                    <a:pt x="0" y="23795"/>
                  </a:lnTo>
                  <a:cubicBezTo>
                    <a:pt x="0" y="17484"/>
                    <a:pt x="2507" y="11432"/>
                    <a:pt x="6970" y="6970"/>
                  </a:cubicBezTo>
                  <a:cubicBezTo>
                    <a:pt x="11432" y="2507"/>
                    <a:pt x="17484" y="0"/>
                    <a:pt x="23795" y="0"/>
                  </a:cubicBezTo>
                  <a:close/>
                </a:path>
              </a:pathLst>
            </a:custGeom>
            <a:solidFill>
              <a:srgbClr val="FAFAF8">
                <a:alpha val="80000"/>
              </a:srgbClr>
            </a:solidFill>
          </p:spPr>
          <p:txBody>
            <a:bodyPr/>
            <a:lstStyle/>
            <a:p>
              <a:endParaRPr lang="en-US"/>
            </a:p>
          </p:txBody>
        </p:sp>
        <p:sp>
          <p:nvSpPr>
            <p:cNvPr id="10" name="TextBox 5">
              <a:extLst>
                <a:ext uri="{FF2B5EF4-FFF2-40B4-BE49-F238E27FC236}">
                  <a16:creationId xmlns="" xmlns:a16="http://schemas.microsoft.com/office/drawing/2014/main" id="{A26BB366-D0E1-6449-AD60-A46E1C08F095}"/>
                </a:ext>
              </a:extLst>
            </p:cNvPr>
            <p:cNvSpPr txBox="1"/>
            <p:nvPr/>
          </p:nvSpPr>
          <p:spPr>
            <a:xfrm>
              <a:off x="0" y="-76200"/>
              <a:ext cx="4370177" cy="2359797"/>
            </a:xfrm>
            <a:prstGeom prst="rect">
              <a:avLst/>
            </a:prstGeom>
          </p:spPr>
          <p:txBody>
            <a:bodyPr lIns="50800" tIns="50800" rIns="50800" bIns="50800" rtlCol="0" anchor="ctr"/>
            <a:lstStyle/>
            <a:p>
              <a:pPr algn="ctr">
                <a:lnSpc>
                  <a:spcPts val="2659"/>
                </a:lnSpc>
              </a:pPr>
              <a:endParaRPr/>
            </a:p>
          </p:txBody>
        </p:sp>
      </p:grpSp>
      <p:sp>
        <p:nvSpPr>
          <p:cNvPr id="7" name="TextBox 6">
            <a:extLst>
              <a:ext uri="{FF2B5EF4-FFF2-40B4-BE49-F238E27FC236}">
                <a16:creationId xmlns="" xmlns:a16="http://schemas.microsoft.com/office/drawing/2014/main" id="{39318AF5-83DF-8229-26EC-66FA8FC5BE5E}"/>
              </a:ext>
            </a:extLst>
          </p:cNvPr>
          <p:cNvSpPr txBox="1"/>
          <p:nvPr/>
        </p:nvSpPr>
        <p:spPr>
          <a:xfrm>
            <a:off x="7156501" y="2408486"/>
            <a:ext cx="6523825" cy="2062103"/>
          </a:xfrm>
          <a:prstGeom prst="rect">
            <a:avLst/>
          </a:prstGeom>
          <a:noFill/>
        </p:spPr>
        <p:txBody>
          <a:bodyPr wrap="square" rtlCol="0">
            <a:spAutoFit/>
          </a:bodyPr>
          <a:lstStyle/>
          <a:p>
            <a:pPr algn="ctr"/>
            <a:r>
              <a:rPr lang="vi-VN" sz="3200">
                <a:effectLst/>
                <a:ea typeface="Aptos" panose="020B0004020202020204" pitchFamily="34" charset="0"/>
                <a:cs typeface="SimSun" panose="02010600030101010101" pitchFamily="2" charset="-122"/>
              </a:rPr>
              <a:t>Luôn luôn cẩn thận với những nơi như ao, hồ, sông, suối, cống nước, bể nước,... vì có thể dẫn tới đuối nước.</a:t>
            </a:r>
            <a:endParaRPr lang="en-US" sz="8800" b="1">
              <a:solidFill>
                <a:schemeClr val="tx2">
                  <a:lumMod val="50000"/>
                </a:schemeClr>
              </a:solidFill>
            </a:endParaRPr>
          </a:p>
        </p:txBody>
      </p:sp>
      <p:pic>
        <p:nvPicPr>
          <p:cNvPr id="11" name="Picture 10">
            <a:extLst>
              <a:ext uri="{FF2B5EF4-FFF2-40B4-BE49-F238E27FC236}">
                <a16:creationId xmlns="" xmlns:a16="http://schemas.microsoft.com/office/drawing/2014/main" id="{C0923189-4271-A5AD-BBF6-A5BAF9413ECE}"/>
              </a:ext>
            </a:extLst>
          </p:cNvPr>
          <p:cNvPicPr>
            <a:picLocks noChangeAspect="1"/>
          </p:cNvPicPr>
          <p:nvPr/>
        </p:nvPicPr>
        <p:blipFill>
          <a:blip r:embed="rId8"/>
          <a:stretch>
            <a:fillRect/>
          </a:stretch>
        </p:blipFill>
        <p:spPr>
          <a:xfrm>
            <a:off x="2185783" y="1647394"/>
            <a:ext cx="2047189" cy="2312724"/>
          </a:xfrm>
          <a:prstGeom prst="rect">
            <a:avLst/>
          </a:prstGeom>
        </p:spPr>
      </p:pic>
    </p:spTree>
    <p:custDataLst>
      <p:tags r:id="rId1"/>
    </p:custDataLst>
    <p:extLst>
      <p:ext uri="{BB962C8B-B14F-4D97-AF65-F5344CB8AC3E}">
        <p14:creationId xmlns:p14="http://schemas.microsoft.com/office/powerpoint/2010/main" val="39688338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9C2ACC01-B8DB-0274-FDCB-06CB300EEAAF}"/>
            </a:ext>
          </a:extLst>
        </p:cNvPr>
        <p:cNvGrpSpPr/>
        <p:nvPr/>
      </p:nvGrpSpPr>
      <p:grpSpPr>
        <a:xfrm>
          <a:off x="0" y="0"/>
          <a:ext cx="0" cy="0"/>
          <a:chOff x="0" y="0"/>
          <a:chExt cx="0" cy="0"/>
        </a:xfrm>
      </p:grpSpPr>
      <p:sp>
        <p:nvSpPr>
          <p:cNvPr id="2" name="Freeform 2">
            <a:extLst>
              <a:ext uri="{FF2B5EF4-FFF2-40B4-BE49-F238E27FC236}">
                <a16:creationId xmlns="" xmlns:a16="http://schemas.microsoft.com/office/drawing/2014/main" id="{2BFC3CF0-2F17-CF79-B063-EF0D334CA055}"/>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7878" t="-45589" r="-4239" b="-136136"/>
            </a:stretch>
          </a:blipFill>
        </p:spPr>
        <p:txBody>
          <a:bodyPr/>
          <a:lstStyle/>
          <a:p>
            <a:endParaRPr lang="en-US"/>
          </a:p>
        </p:txBody>
      </p:sp>
      <p:grpSp>
        <p:nvGrpSpPr>
          <p:cNvPr id="3" name="Group 3">
            <a:extLst>
              <a:ext uri="{FF2B5EF4-FFF2-40B4-BE49-F238E27FC236}">
                <a16:creationId xmlns="" xmlns:a16="http://schemas.microsoft.com/office/drawing/2014/main" id="{0721293E-A769-2E05-B58D-E557C55FDD97}"/>
              </a:ext>
            </a:extLst>
          </p:cNvPr>
          <p:cNvGrpSpPr/>
          <p:nvPr/>
        </p:nvGrpSpPr>
        <p:grpSpPr>
          <a:xfrm>
            <a:off x="847493" y="808234"/>
            <a:ext cx="16593015" cy="8670532"/>
            <a:chOff x="0" y="0"/>
            <a:chExt cx="4370177" cy="2283597"/>
          </a:xfrm>
        </p:grpSpPr>
        <p:sp>
          <p:nvSpPr>
            <p:cNvPr id="4" name="Freeform 4">
              <a:extLst>
                <a:ext uri="{FF2B5EF4-FFF2-40B4-BE49-F238E27FC236}">
                  <a16:creationId xmlns="" xmlns:a16="http://schemas.microsoft.com/office/drawing/2014/main" id="{F71E6127-1A3E-4FB0-B95D-E16F5A1E714E}"/>
                </a:ext>
              </a:extLst>
            </p:cNvPr>
            <p:cNvSpPr/>
            <p:nvPr/>
          </p:nvSpPr>
          <p:spPr>
            <a:xfrm>
              <a:off x="0" y="0"/>
              <a:ext cx="4370177" cy="2283597"/>
            </a:xfrm>
            <a:custGeom>
              <a:avLst/>
              <a:gdLst/>
              <a:ahLst/>
              <a:cxnLst/>
              <a:rect l="l" t="t" r="r" b="b"/>
              <a:pathLst>
                <a:path w="4370177" h="2283597">
                  <a:moveTo>
                    <a:pt x="23795" y="0"/>
                  </a:moveTo>
                  <a:lnTo>
                    <a:pt x="4346381" y="0"/>
                  </a:lnTo>
                  <a:cubicBezTo>
                    <a:pt x="4352692" y="0"/>
                    <a:pt x="4358745" y="2507"/>
                    <a:pt x="4363207" y="6970"/>
                  </a:cubicBezTo>
                  <a:cubicBezTo>
                    <a:pt x="4367670" y="11432"/>
                    <a:pt x="4370177" y="17484"/>
                    <a:pt x="4370177" y="23795"/>
                  </a:cubicBezTo>
                  <a:lnTo>
                    <a:pt x="4370177" y="2259802"/>
                  </a:lnTo>
                  <a:cubicBezTo>
                    <a:pt x="4370177" y="2266113"/>
                    <a:pt x="4367670" y="2272165"/>
                    <a:pt x="4363207" y="2276628"/>
                  </a:cubicBezTo>
                  <a:cubicBezTo>
                    <a:pt x="4358745" y="2281090"/>
                    <a:pt x="4352692" y="2283597"/>
                    <a:pt x="4346381" y="2283597"/>
                  </a:cubicBezTo>
                  <a:lnTo>
                    <a:pt x="23795" y="2283597"/>
                  </a:lnTo>
                  <a:cubicBezTo>
                    <a:pt x="17484" y="2283597"/>
                    <a:pt x="11432" y="2281090"/>
                    <a:pt x="6970" y="2276628"/>
                  </a:cubicBezTo>
                  <a:cubicBezTo>
                    <a:pt x="2507" y="2272165"/>
                    <a:pt x="0" y="2266113"/>
                    <a:pt x="0" y="2259802"/>
                  </a:cubicBezTo>
                  <a:lnTo>
                    <a:pt x="0" y="23795"/>
                  </a:lnTo>
                  <a:cubicBezTo>
                    <a:pt x="0" y="17484"/>
                    <a:pt x="2507" y="11432"/>
                    <a:pt x="6970" y="6970"/>
                  </a:cubicBezTo>
                  <a:cubicBezTo>
                    <a:pt x="11432" y="2507"/>
                    <a:pt x="17484" y="0"/>
                    <a:pt x="23795" y="0"/>
                  </a:cubicBezTo>
                  <a:close/>
                </a:path>
              </a:pathLst>
            </a:custGeom>
            <a:solidFill>
              <a:srgbClr val="FAFAF8">
                <a:alpha val="80000"/>
              </a:srgbClr>
            </a:solidFill>
          </p:spPr>
          <p:txBody>
            <a:bodyPr/>
            <a:lstStyle/>
            <a:p>
              <a:endParaRPr lang="en-US"/>
            </a:p>
          </p:txBody>
        </p:sp>
        <p:sp>
          <p:nvSpPr>
            <p:cNvPr id="5" name="TextBox 5">
              <a:extLst>
                <a:ext uri="{FF2B5EF4-FFF2-40B4-BE49-F238E27FC236}">
                  <a16:creationId xmlns="" xmlns:a16="http://schemas.microsoft.com/office/drawing/2014/main" id="{25CB91C5-F19F-F145-3B04-0E645151FABD}"/>
                </a:ext>
              </a:extLst>
            </p:cNvPr>
            <p:cNvSpPr txBox="1"/>
            <p:nvPr/>
          </p:nvSpPr>
          <p:spPr>
            <a:xfrm>
              <a:off x="0" y="-76200"/>
              <a:ext cx="4370177" cy="2359797"/>
            </a:xfrm>
            <a:prstGeom prst="rect">
              <a:avLst/>
            </a:prstGeom>
          </p:spPr>
          <p:txBody>
            <a:bodyPr lIns="50800" tIns="50800" rIns="50800" bIns="50800" rtlCol="0" anchor="ctr"/>
            <a:lstStyle/>
            <a:p>
              <a:pPr algn="ctr">
                <a:lnSpc>
                  <a:spcPts val="2659"/>
                </a:lnSpc>
              </a:pPr>
              <a:endParaRPr/>
            </a:p>
          </p:txBody>
        </p:sp>
      </p:grpSp>
      <p:grpSp>
        <p:nvGrpSpPr>
          <p:cNvPr id="6" name="Group 6">
            <a:extLst>
              <a:ext uri="{FF2B5EF4-FFF2-40B4-BE49-F238E27FC236}">
                <a16:creationId xmlns="" xmlns:a16="http://schemas.microsoft.com/office/drawing/2014/main" id="{C49F7BB5-E209-2E83-68DD-AB0B35C7D530}"/>
              </a:ext>
            </a:extLst>
          </p:cNvPr>
          <p:cNvGrpSpPr/>
          <p:nvPr/>
        </p:nvGrpSpPr>
        <p:grpSpPr>
          <a:xfrm>
            <a:off x="2599273" y="2320104"/>
            <a:ext cx="13741444" cy="5288329"/>
            <a:chOff x="0" y="0"/>
            <a:chExt cx="3619146" cy="1392811"/>
          </a:xfrm>
        </p:grpSpPr>
        <p:sp>
          <p:nvSpPr>
            <p:cNvPr id="7" name="Freeform 7">
              <a:extLst>
                <a:ext uri="{FF2B5EF4-FFF2-40B4-BE49-F238E27FC236}">
                  <a16:creationId xmlns="" xmlns:a16="http://schemas.microsoft.com/office/drawing/2014/main" id="{85C2C5A0-7864-4497-87C5-881207462E7F}"/>
                </a:ext>
              </a:extLst>
            </p:cNvPr>
            <p:cNvSpPr/>
            <p:nvPr/>
          </p:nvSpPr>
          <p:spPr>
            <a:xfrm>
              <a:off x="0" y="0"/>
              <a:ext cx="3619146" cy="1392811"/>
            </a:xfrm>
            <a:custGeom>
              <a:avLst/>
              <a:gdLst/>
              <a:ahLst/>
              <a:cxnLst/>
              <a:rect l="l" t="t" r="r" b="b"/>
              <a:pathLst>
                <a:path w="3619146" h="1392811">
                  <a:moveTo>
                    <a:pt x="28733" y="0"/>
                  </a:moveTo>
                  <a:lnTo>
                    <a:pt x="3590412" y="0"/>
                  </a:lnTo>
                  <a:cubicBezTo>
                    <a:pt x="3598033" y="0"/>
                    <a:pt x="3605342" y="3027"/>
                    <a:pt x="3610730" y="8416"/>
                  </a:cubicBezTo>
                  <a:cubicBezTo>
                    <a:pt x="3616118" y="13804"/>
                    <a:pt x="3619146" y="21113"/>
                    <a:pt x="3619146" y="28733"/>
                  </a:cubicBezTo>
                  <a:lnTo>
                    <a:pt x="3619146" y="1364078"/>
                  </a:lnTo>
                  <a:cubicBezTo>
                    <a:pt x="3619146" y="1371698"/>
                    <a:pt x="3616118" y="1379007"/>
                    <a:pt x="3610730" y="1384395"/>
                  </a:cubicBezTo>
                  <a:cubicBezTo>
                    <a:pt x="3605342" y="1389784"/>
                    <a:pt x="3598033" y="1392811"/>
                    <a:pt x="3590412" y="1392811"/>
                  </a:cubicBezTo>
                  <a:lnTo>
                    <a:pt x="28733" y="1392811"/>
                  </a:lnTo>
                  <a:cubicBezTo>
                    <a:pt x="21113" y="1392811"/>
                    <a:pt x="13804" y="1389784"/>
                    <a:pt x="8416" y="1384395"/>
                  </a:cubicBezTo>
                  <a:cubicBezTo>
                    <a:pt x="3027" y="1379007"/>
                    <a:pt x="0" y="1371698"/>
                    <a:pt x="0" y="1364078"/>
                  </a:cubicBezTo>
                  <a:lnTo>
                    <a:pt x="0" y="28733"/>
                  </a:lnTo>
                  <a:cubicBezTo>
                    <a:pt x="0" y="21113"/>
                    <a:pt x="3027" y="13804"/>
                    <a:pt x="8416" y="8416"/>
                  </a:cubicBezTo>
                  <a:cubicBezTo>
                    <a:pt x="13804" y="3027"/>
                    <a:pt x="21113" y="0"/>
                    <a:pt x="28733" y="0"/>
                  </a:cubicBezTo>
                  <a:close/>
                </a:path>
              </a:pathLst>
            </a:custGeom>
            <a:solidFill>
              <a:srgbClr val="FDD07E"/>
            </a:solidFill>
          </p:spPr>
          <p:txBody>
            <a:bodyPr/>
            <a:lstStyle/>
            <a:p>
              <a:endParaRPr lang="en-US"/>
            </a:p>
          </p:txBody>
        </p:sp>
        <p:sp>
          <p:nvSpPr>
            <p:cNvPr id="8" name="TextBox 8">
              <a:extLst>
                <a:ext uri="{FF2B5EF4-FFF2-40B4-BE49-F238E27FC236}">
                  <a16:creationId xmlns="" xmlns:a16="http://schemas.microsoft.com/office/drawing/2014/main" id="{549F1AE9-640B-BD23-FA10-AC93E9D096CB}"/>
                </a:ext>
              </a:extLst>
            </p:cNvPr>
            <p:cNvSpPr txBox="1"/>
            <p:nvPr/>
          </p:nvSpPr>
          <p:spPr>
            <a:xfrm>
              <a:off x="0" y="-76200"/>
              <a:ext cx="3619146" cy="1469011"/>
            </a:xfrm>
            <a:prstGeom prst="rect">
              <a:avLst/>
            </a:prstGeom>
          </p:spPr>
          <p:txBody>
            <a:bodyPr lIns="50800" tIns="50800" rIns="50800" bIns="50800" rtlCol="0" anchor="ctr"/>
            <a:lstStyle/>
            <a:p>
              <a:pPr algn="ctr">
                <a:lnSpc>
                  <a:spcPts val="2659"/>
                </a:lnSpc>
              </a:pPr>
              <a:endParaRPr/>
            </a:p>
          </p:txBody>
        </p:sp>
      </p:grpSp>
      <p:grpSp>
        <p:nvGrpSpPr>
          <p:cNvPr id="9" name="Group 9">
            <a:extLst>
              <a:ext uri="{FF2B5EF4-FFF2-40B4-BE49-F238E27FC236}">
                <a16:creationId xmlns="" xmlns:a16="http://schemas.microsoft.com/office/drawing/2014/main" id="{6B373239-BD5B-EEEB-BC27-6CFDC9DC7EF4}"/>
              </a:ext>
            </a:extLst>
          </p:cNvPr>
          <p:cNvGrpSpPr/>
          <p:nvPr/>
        </p:nvGrpSpPr>
        <p:grpSpPr>
          <a:xfrm>
            <a:off x="2925267" y="2792777"/>
            <a:ext cx="13089455" cy="4342982"/>
            <a:chOff x="0" y="0"/>
            <a:chExt cx="3447428" cy="1143831"/>
          </a:xfrm>
        </p:grpSpPr>
        <p:sp>
          <p:nvSpPr>
            <p:cNvPr id="10" name="Freeform 10">
              <a:extLst>
                <a:ext uri="{FF2B5EF4-FFF2-40B4-BE49-F238E27FC236}">
                  <a16:creationId xmlns="" xmlns:a16="http://schemas.microsoft.com/office/drawing/2014/main" id="{1C465902-BDD7-172E-0E25-DE2A7C36C9B7}"/>
                </a:ext>
              </a:extLst>
            </p:cNvPr>
            <p:cNvSpPr/>
            <p:nvPr/>
          </p:nvSpPr>
          <p:spPr>
            <a:xfrm>
              <a:off x="0" y="0"/>
              <a:ext cx="3447428" cy="1143831"/>
            </a:xfrm>
            <a:custGeom>
              <a:avLst/>
              <a:gdLst/>
              <a:ahLst/>
              <a:cxnLst/>
              <a:rect l="l" t="t" r="r" b="b"/>
              <a:pathLst>
                <a:path w="3447428" h="1143831">
                  <a:moveTo>
                    <a:pt x="30165" y="0"/>
                  </a:moveTo>
                  <a:lnTo>
                    <a:pt x="3417264" y="0"/>
                  </a:lnTo>
                  <a:cubicBezTo>
                    <a:pt x="3433923" y="0"/>
                    <a:pt x="3447428" y="13505"/>
                    <a:pt x="3447428" y="30165"/>
                  </a:cubicBezTo>
                  <a:lnTo>
                    <a:pt x="3447428" y="1113666"/>
                  </a:lnTo>
                  <a:cubicBezTo>
                    <a:pt x="3447428" y="1121666"/>
                    <a:pt x="3444250" y="1129339"/>
                    <a:pt x="3438593" y="1134996"/>
                  </a:cubicBezTo>
                  <a:cubicBezTo>
                    <a:pt x="3432936" y="1140653"/>
                    <a:pt x="3425264" y="1143831"/>
                    <a:pt x="3417264" y="1143831"/>
                  </a:cubicBezTo>
                  <a:lnTo>
                    <a:pt x="30165" y="1143831"/>
                  </a:lnTo>
                  <a:cubicBezTo>
                    <a:pt x="22164" y="1143831"/>
                    <a:pt x="14492" y="1140653"/>
                    <a:pt x="8835" y="1134996"/>
                  </a:cubicBezTo>
                  <a:cubicBezTo>
                    <a:pt x="3178" y="1129339"/>
                    <a:pt x="0" y="1121666"/>
                    <a:pt x="0" y="1113666"/>
                  </a:cubicBezTo>
                  <a:lnTo>
                    <a:pt x="0" y="30165"/>
                  </a:lnTo>
                  <a:cubicBezTo>
                    <a:pt x="0" y="22164"/>
                    <a:pt x="3178" y="14492"/>
                    <a:pt x="8835" y="8835"/>
                  </a:cubicBezTo>
                  <a:cubicBezTo>
                    <a:pt x="14492" y="3178"/>
                    <a:pt x="22164" y="0"/>
                    <a:pt x="30165" y="0"/>
                  </a:cubicBezTo>
                  <a:close/>
                </a:path>
              </a:pathLst>
            </a:custGeom>
            <a:solidFill>
              <a:srgbClr val="FAFAF8"/>
            </a:solidFill>
          </p:spPr>
          <p:txBody>
            <a:bodyPr/>
            <a:lstStyle/>
            <a:p>
              <a:endParaRPr lang="en-US"/>
            </a:p>
          </p:txBody>
        </p:sp>
        <p:sp>
          <p:nvSpPr>
            <p:cNvPr id="11" name="TextBox 11">
              <a:extLst>
                <a:ext uri="{FF2B5EF4-FFF2-40B4-BE49-F238E27FC236}">
                  <a16:creationId xmlns="" xmlns:a16="http://schemas.microsoft.com/office/drawing/2014/main" id="{AE389932-C505-CAC5-FC5D-EE8AD78E98F9}"/>
                </a:ext>
              </a:extLst>
            </p:cNvPr>
            <p:cNvSpPr txBox="1"/>
            <p:nvPr/>
          </p:nvSpPr>
          <p:spPr>
            <a:xfrm>
              <a:off x="0" y="-76200"/>
              <a:ext cx="3447428" cy="1220031"/>
            </a:xfrm>
            <a:prstGeom prst="rect">
              <a:avLst/>
            </a:prstGeom>
          </p:spPr>
          <p:txBody>
            <a:bodyPr lIns="50800" tIns="50800" rIns="50800" bIns="50800" rtlCol="0" anchor="ctr"/>
            <a:lstStyle/>
            <a:p>
              <a:pPr algn="ctr">
                <a:lnSpc>
                  <a:spcPts val="2659"/>
                </a:lnSpc>
              </a:pPr>
              <a:endParaRPr/>
            </a:p>
          </p:txBody>
        </p:sp>
      </p:grpSp>
      <p:sp>
        <p:nvSpPr>
          <p:cNvPr id="12" name="Freeform 12">
            <a:extLst>
              <a:ext uri="{FF2B5EF4-FFF2-40B4-BE49-F238E27FC236}">
                <a16:creationId xmlns="" xmlns:a16="http://schemas.microsoft.com/office/drawing/2014/main" id="{C3D46068-22CD-75DA-247A-245BF963A4B6}"/>
              </a:ext>
            </a:extLst>
          </p:cNvPr>
          <p:cNvSpPr/>
          <p:nvPr/>
        </p:nvSpPr>
        <p:spPr>
          <a:xfrm>
            <a:off x="15191578" y="794674"/>
            <a:ext cx="3454811" cy="3417562"/>
          </a:xfrm>
          <a:custGeom>
            <a:avLst/>
            <a:gdLst/>
            <a:ahLst/>
            <a:cxnLst/>
            <a:rect l="l" t="t" r="r" b="b"/>
            <a:pathLst>
              <a:path w="3454811" h="3417562">
                <a:moveTo>
                  <a:pt x="0" y="0"/>
                </a:moveTo>
                <a:lnTo>
                  <a:pt x="3454810" y="0"/>
                </a:lnTo>
                <a:lnTo>
                  <a:pt x="3454810" y="3417562"/>
                </a:lnTo>
                <a:lnTo>
                  <a:pt x="0" y="3417562"/>
                </a:lnTo>
                <a:lnTo>
                  <a:pt x="0" y="0"/>
                </a:lnTo>
                <a:close/>
              </a:path>
            </a:pathLst>
          </a:custGeom>
          <a:blipFill>
            <a:blip r:embed="rId5"/>
            <a:stretch>
              <a:fillRect/>
            </a:stretch>
          </a:blipFill>
        </p:spPr>
        <p:txBody>
          <a:bodyPr/>
          <a:lstStyle/>
          <a:p>
            <a:endParaRPr lang="en-US"/>
          </a:p>
        </p:txBody>
      </p:sp>
      <p:sp>
        <p:nvSpPr>
          <p:cNvPr id="13" name="Freeform 13">
            <a:extLst>
              <a:ext uri="{FF2B5EF4-FFF2-40B4-BE49-F238E27FC236}">
                <a16:creationId xmlns="" xmlns:a16="http://schemas.microsoft.com/office/drawing/2014/main" id="{A2185D93-7BB9-BDA5-A757-9223F3D05B41}"/>
              </a:ext>
            </a:extLst>
          </p:cNvPr>
          <p:cNvSpPr/>
          <p:nvPr/>
        </p:nvSpPr>
        <p:spPr>
          <a:xfrm flipH="1">
            <a:off x="1007151" y="6265092"/>
            <a:ext cx="2756024" cy="2726309"/>
          </a:xfrm>
          <a:custGeom>
            <a:avLst/>
            <a:gdLst/>
            <a:ahLst/>
            <a:cxnLst/>
            <a:rect l="l" t="t" r="r" b="b"/>
            <a:pathLst>
              <a:path w="2756024" h="2726309">
                <a:moveTo>
                  <a:pt x="2756024" y="0"/>
                </a:moveTo>
                <a:lnTo>
                  <a:pt x="0" y="0"/>
                </a:lnTo>
                <a:lnTo>
                  <a:pt x="0" y="2726309"/>
                </a:lnTo>
                <a:lnTo>
                  <a:pt x="2756024" y="2726309"/>
                </a:lnTo>
                <a:lnTo>
                  <a:pt x="2756024" y="0"/>
                </a:lnTo>
                <a:close/>
              </a:path>
            </a:pathLst>
          </a:custGeom>
          <a:blipFill>
            <a:blip r:embed="rId5"/>
            <a:stretch>
              <a:fillRect/>
            </a:stretch>
          </a:blipFill>
        </p:spPr>
        <p:txBody>
          <a:bodyPr/>
          <a:lstStyle/>
          <a:p>
            <a:endParaRPr lang="en-US"/>
          </a:p>
        </p:txBody>
      </p:sp>
      <p:sp>
        <p:nvSpPr>
          <p:cNvPr id="14" name="Freeform 14">
            <a:extLst>
              <a:ext uri="{FF2B5EF4-FFF2-40B4-BE49-F238E27FC236}">
                <a16:creationId xmlns="" xmlns:a16="http://schemas.microsoft.com/office/drawing/2014/main" id="{16F6520A-2D2E-4D90-2D49-8DCB16169D80}"/>
              </a:ext>
            </a:extLst>
          </p:cNvPr>
          <p:cNvSpPr/>
          <p:nvPr/>
        </p:nvSpPr>
        <p:spPr>
          <a:xfrm>
            <a:off x="686254" y="2204583"/>
            <a:ext cx="2406968" cy="1212478"/>
          </a:xfrm>
          <a:custGeom>
            <a:avLst/>
            <a:gdLst/>
            <a:ahLst/>
            <a:cxnLst/>
            <a:rect l="l" t="t" r="r" b="b"/>
            <a:pathLst>
              <a:path w="2406968" h="1212478">
                <a:moveTo>
                  <a:pt x="0" y="0"/>
                </a:moveTo>
                <a:lnTo>
                  <a:pt x="2406968" y="0"/>
                </a:lnTo>
                <a:lnTo>
                  <a:pt x="2406968" y="1212477"/>
                </a:lnTo>
                <a:lnTo>
                  <a:pt x="0" y="1212477"/>
                </a:lnTo>
                <a:lnTo>
                  <a:pt x="0" y="0"/>
                </a:lnTo>
                <a:close/>
              </a:path>
            </a:pathLst>
          </a:custGeom>
          <a:blipFill>
            <a:blip r:embed="rId6"/>
            <a:stretch>
              <a:fillRect r="-21017"/>
            </a:stretch>
          </a:blipFill>
        </p:spPr>
        <p:txBody>
          <a:bodyPr/>
          <a:lstStyle/>
          <a:p>
            <a:endParaRPr lang="en-US"/>
          </a:p>
        </p:txBody>
      </p:sp>
      <p:sp>
        <p:nvSpPr>
          <p:cNvPr id="15" name="Freeform 15">
            <a:extLst>
              <a:ext uri="{FF2B5EF4-FFF2-40B4-BE49-F238E27FC236}">
                <a16:creationId xmlns="" xmlns:a16="http://schemas.microsoft.com/office/drawing/2014/main" id="{E08AA9A9-2749-88B7-BA4A-47D665D59EE6}"/>
              </a:ext>
            </a:extLst>
          </p:cNvPr>
          <p:cNvSpPr/>
          <p:nvPr/>
        </p:nvSpPr>
        <p:spPr>
          <a:xfrm flipH="1">
            <a:off x="16054706" y="9370366"/>
            <a:ext cx="2115177" cy="1065492"/>
          </a:xfrm>
          <a:custGeom>
            <a:avLst/>
            <a:gdLst/>
            <a:ahLst/>
            <a:cxnLst/>
            <a:rect l="l" t="t" r="r" b="b"/>
            <a:pathLst>
              <a:path w="2115177" h="1065492">
                <a:moveTo>
                  <a:pt x="2115178" y="0"/>
                </a:moveTo>
                <a:lnTo>
                  <a:pt x="0" y="0"/>
                </a:lnTo>
                <a:lnTo>
                  <a:pt x="0" y="1065492"/>
                </a:lnTo>
                <a:lnTo>
                  <a:pt x="2115178" y="1065492"/>
                </a:lnTo>
                <a:lnTo>
                  <a:pt x="2115178" y="0"/>
                </a:lnTo>
                <a:close/>
              </a:path>
            </a:pathLst>
          </a:custGeom>
          <a:blipFill>
            <a:blip r:embed="rId6"/>
            <a:stretch>
              <a:fillRect r="-21017"/>
            </a:stretch>
          </a:blipFill>
        </p:spPr>
        <p:txBody>
          <a:bodyPr/>
          <a:lstStyle/>
          <a:p>
            <a:endParaRPr lang="en-US"/>
          </a:p>
        </p:txBody>
      </p:sp>
      <p:sp>
        <p:nvSpPr>
          <p:cNvPr id="16" name="TextBox 15">
            <a:extLst>
              <a:ext uri="{FF2B5EF4-FFF2-40B4-BE49-F238E27FC236}">
                <a16:creationId xmlns="" xmlns:a16="http://schemas.microsoft.com/office/drawing/2014/main" id="{DCDD0F47-0C02-0AD4-0CD2-37AE6754C2B6}"/>
              </a:ext>
            </a:extLst>
          </p:cNvPr>
          <p:cNvSpPr txBox="1"/>
          <p:nvPr/>
        </p:nvSpPr>
        <p:spPr>
          <a:xfrm>
            <a:off x="3763175" y="3563126"/>
            <a:ext cx="11721895" cy="1938992"/>
          </a:xfrm>
          <a:prstGeom prst="rect">
            <a:avLst/>
          </a:prstGeom>
          <a:noFill/>
        </p:spPr>
        <p:txBody>
          <a:bodyPr wrap="square" rtlCol="0">
            <a:spAutoFit/>
          </a:bodyPr>
          <a:lstStyle/>
          <a:p>
            <a:pPr algn="ctr"/>
            <a:r>
              <a:rPr lang="vi-VN" sz="6000" b="1">
                <a:solidFill>
                  <a:schemeClr val="tx2">
                    <a:lumMod val="50000"/>
                  </a:schemeClr>
                </a:solidFill>
              </a:rPr>
              <a:t>Hoạt động 2: Em hành động để phòng tránh đuối nước.</a:t>
            </a:r>
            <a:endParaRPr lang="en-US" sz="6000" b="1">
              <a:solidFill>
                <a:schemeClr val="tx2">
                  <a:lumMod val="50000"/>
                </a:schemeClr>
              </a:solidFill>
            </a:endParaRPr>
          </a:p>
        </p:txBody>
      </p:sp>
      <p:pic>
        <p:nvPicPr>
          <p:cNvPr id="17" name="Picture 16">
            <a:extLst>
              <a:ext uri="{FF2B5EF4-FFF2-40B4-BE49-F238E27FC236}">
                <a16:creationId xmlns="" xmlns:a16="http://schemas.microsoft.com/office/drawing/2014/main" id="{0D432A6A-C59D-ECB6-633A-8C850117C91B}"/>
              </a:ext>
            </a:extLst>
          </p:cNvPr>
          <p:cNvPicPr>
            <a:picLocks noChangeAspect="1"/>
          </p:cNvPicPr>
          <p:nvPr/>
        </p:nvPicPr>
        <p:blipFill>
          <a:blip r:embed="rId7"/>
          <a:stretch>
            <a:fillRect/>
          </a:stretch>
        </p:blipFill>
        <p:spPr>
          <a:xfrm>
            <a:off x="14033547" y="5276409"/>
            <a:ext cx="3078747" cy="4115157"/>
          </a:xfrm>
          <a:prstGeom prst="rect">
            <a:avLst/>
          </a:prstGeom>
        </p:spPr>
      </p:pic>
    </p:spTree>
    <p:custDataLst>
      <p:tags r:id="rId1"/>
    </p:custDataLst>
    <p:extLst>
      <p:ext uri="{BB962C8B-B14F-4D97-AF65-F5344CB8AC3E}">
        <p14:creationId xmlns:p14="http://schemas.microsoft.com/office/powerpoint/2010/main" val="3186575266"/>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9C2ACC01-B8DB-0274-FDCB-06CB300EEAAF}"/>
            </a:ext>
          </a:extLst>
        </p:cNvPr>
        <p:cNvGrpSpPr/>
        <p:nvPr/>
      </p:nvGrpSpPr>
      <p:grpSpPr>
        <a:xfrm>
          <a:off x="0" y="0"/>
          <a:ext cx="0" cy="0"/>
          <a:chOff x="0" y="0"/>
          <a:chExt cx="0" cy="0"/>
        </a:xfrm>
      </p:grpSpPr>
      <p:sp>
        <p:nvSpPr>
          <p:cNvPr id="2" name="Freeform 2">
            <a:extLst>
              <a:ext uri="{FF2B5EF4-FFF2-40B4-BE49-F238E27FC236}">
                <a16:creationId xmlns="" xmlns:a16="http://schemas.microsoft.com/office/drawing/2014/main" id="{2BFC3CF0-2F17-CF79-B063-EF0D334CA055}"/>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7878" t="-45589" r="-4239" b="-136136"/>
            </a:stretch>
          </a:blipFill>
        </p:spPr>
        <p:txBody>
          <a:bodyPr/>
          <a:lstStyle/>
          <a:p>
            <a:endParaRPr lang="en-US"/>
          </a:p>
        </p:txBody>
      </p:sp>
      <p:grpSp>
        <p:nvGrpSpPr>
          <p:cNvPr id="3" name="Group 3">
            <a:extLst>
              <a:ext uri="{FF2B5EF4-FFF2-40B4-BE49-F238E27FC236}">
                <a16:creationId xmlns="" xmlns:a16="http://schemas.microsoft.com/office/drawing/2014/main" id="{0721293E-A769-2E05-B58D-E557C55FDD97}"/>
              </a:ext>
            </a:extLst>
          </p:cNvPr>
          <p:cNvGrpSpPr/>
          <p:nvPr/>
        </p:nvGrpSpPr>
        <p:grpSpPr>
          <a:xfrm>
            <a:off x="228600" y="266700"/>
            <a:ext cx="17602200" cy="9677400"/>
            <a:chOff x="0" y="0"/>
            <a:chExt cx="4370177" cy="2283597"/>
          </a:xfrm>
        </p:grpSpPr>
        <p:sp>
          <p:nvSpPr>
            <p:cNvPr id="4" name="Freeform 4">
              <a:extLst>
                <a:ext uri="{FF2B5EF4-FFF2-40B4-BE49-F238E27FC236}">
                  <a16:creationId xmlns="" xmlns:a16="http://schemas.microsoft.com/office/drawing/2014/main" id="{F71E6127-1A3E-4FB0-B95D-E16F5A1E714E}"/>
                </a:ext>
              </a:extLst>
            </p:cNvPr>
            <p:cNvSpPr/>
            <p:nvPr/>
          </p:nvSpPr>
          <p:spPr>
            <a:xfrm>
              <a:off x="0" y="0"/>
              <a:ext cx="4370177" cy="2283597"/>
            </a:xfrm>
            <a:custGeom>
              <a:avLst/>
              <a:gdLst/>
              <a:ahLst/>
              <a:cxnLst/>
              <a:rect l="l" t="t" r="r" b="b"/>
              <a:pathLst>
                <a:path w="4370177" h="2283597">
                  <a:moveTo>
                    <a:pt x="23795" y="0"/>
                  </a:moveTo>
                  <a:lnTo>
                    <a:pt x="4346381" y="0"/>
                  </a:lnTo>
                  <a:cubicBezTo>
                    <a:pt x="4352692" y="0"/>
                    <a:pt x="4358745" y="2507"/>
                    <a:pt x="4363207" y="6970"/>
                  </a:cubicBezTo>
                  <a:cubicBezTo>
                    <a:pt x="4367670" y="11432"/>
                    <a:pt x="4370177" y="17484"/>
                    <a:pt x="4370177" y="23795"/>
                  </a:cubicBezTo>
                  <a:lnTo>
                    <a:pt x="4370177" y="2259802"/>
                  </a:lnTo>
                  <a:cubicBezTo>
                    <a:pt x="4370177" y="2266113"/>
                    <a:pt x="4367670" y="2272165"/>
                    <a:pt x="4363207" y="2276628"/>
                  </a:cubicBezTo>
                  <a:cubicBezTo>
                    <a:pt x="4358745" y="2281090"/>
                    <a:pt x="4352692" y="2283597"/>
                    <a:pt x="4346381" y="2283597"/>
                  </a:cubicBezTo>
                  <a:lnTo>
                    <a:pt x="23795" y="2283597"/>
                  </a:lnTo>
                  <a:cubicBezTo>
                    <a:pt x="17484" y="2283597"/>
                    <a:pt x="11432" y="2281090"/>
                    <a:pt x="6970" y="2276628"/>
                  </a:cubicBezTo>
                  <a:cubicBezTo>
                    <a:pt x="2507" y="2272165"/>
                    <a:pt x="0" y="2266113"/>
                    <a:pt x="0" y="2259802"/>
                  </a:cubicBezTo>
                  <a:lnTo>
                    <a:pt x="0" y="23795"/>
                  </a:lnTo>
                  <a:cubicBezTo>
                    <a:pt x="0" y="17484"/>
                    <a:pt x="2507" y="11432"/>
                    <a:pt x="6970" y="6970"/>
                  </a:cubicBezTo>
                  <a:cubicBezTo>
                    <a:pt x="11432" y="2507"/>
                    <a:pt x="17484" y="0"/>
                    <a:pt x="23795" y="0"/>
                  </a:cubicBezTo>
                  <a:close/>
                </a:path>
              </a:pathLst>
            </a:custGeom>
            <a:solidFill>
              <a:srgbClr val="FAFAF8">
                <a:alpha val="80000"/>
              </a:srgbClr>
            </a:solidFill>
          </p:spPr>
          <p:txBody>
            <a:bodyPr/>
            <a:lstStyle/>
            <a:p>
              <a:endParaRPr lang="en-US"/>
            </a:p>
          </p:txBody>
        </p:sp>
        <p:sp>
          <p:nvSpPr>
            <p:cNvPr id="5" name="TextBox 5">
              <a:extLst>
                <a:ext uri="{FF2B5EF4-FFF2-40B4-BE49-F238E27FC236}">
                  <a16:creationId xmlns="" xmlns:a16="http://schemas.microsoft.com/office/drawing/2014/main" id="{25CB91C5-F19F-F145-3B04-0E645151FABD}"/>
                </a:ext>
              </a:extLst>
            </p:cNvPr>
            <p:cNvSpPr txBox="1"/>
            <p:nvPr/>
          </p:nvSpPr>
          <p:spPr>
            <a:xfrm>
              <a:off x="0" y="-76200"/>
              <a:ext cx="4370177" cy="2359797"/>
            </a:xfrm>
            <a:prstGeom prst="rect">
              <a:avLst/>
            </a:prstGeom>
          </p:spPr>
          <p:txBody>
            <a:bodyPr lIns="50800" tIns="50800" rIns="50800" bIns="50800" rtlCol="0" anchor="ctr"/>
            <a:lstStyle/>
            <a:p>
              <a:pPr algn="ctr">
                <a:lnSpc>
                  <a:spcPts val="2659"/>
                </a:lnSpc>
              </a:pPr>
              <a:endParaRPr/>
            </a:p>
          </p:txBody>
        </p:sp>
      </p:grpSp>
      <p:sp>
        <p:nvSpPr>
          <p:cNvPr id="12" name="Freeform 12">
            <a:extLst>
              <a:ext uri="{FF2B5EF4-FFF2-40B4-BE49-F238E27FC236}">
                <a16:creationId xmlns="" xmlns:a16="http://schemas.microsoft.com/office/drawing/2014/main" id="{C3D46068-22CD-75DA-247A-245BF963A4B6}"/>
              </a:ext>
            </a:extLst>
          </p:cNvPr>
          <p:cNvSpPr/>
          <p:nvPr/>
        </p:nvSpPr>
        <p:spPr>
          <a:xfrm>
            <a:off x="15977191" y="-275803"/>
            <a:ext cx="3454811" cy="3417562"/>
          </a:xfrm>
          <a:custGeom>
            <a:avLst/>
            <a:gdLst/>
            <a:ahLst/>
            <a:cxnLst/>
            <a:rect l="l" t="t" r="r" b="b"/>
            <a:pathLst>
              <a:path w="3454811" h="3417562">
                <a:moveTo>
                  <a:pt x="0" y="0"/>
                </a:moveTo>
                <a:lnTo>
                  <a:pt x="3454810" y="0"/>
                </a:lnTo>
                <a:lnTo>
                  <a:pt x="3454810" y="3417562"/>
                </a:lnTo>
                <a:lnTo>
                  <a:pt x="0" y="3417562"/>
                </a:lnTo>
                <a:lnTo>
                  <a:pt x="0" y="0"/>
                </a:lnTo>
                <a:close/>
              </a:path>
            </a:pathLst>
          </a:custGeom>
          <a:blipFill>
            <a:blip r:embed="rId5"/>
            <a:stretch>
              <a:fillRect/>
            </a:stretch>
          </a:blipFill>
        </p:spPr>
        <p:txBody>
          <a:bodyPr/>
          <a:lstStyle/>
          <a:p>
            <a:endParaRPr lang="en-US"/>
          </a:p>
        </p:txBody>
      </p:sp>
      <p:sp>
        <p:nvSpPr>
          <p:cNvPr id="13" name="Freeform 13">
            <a:extLst>
              <a:ext uri="{FF2B5EF4-FFF2-40B4-BE49-F238E27FC236}">
                <a16:creationId xmlns="" xmlns:a16="http://schemas.microsoft.com/office/drawing/2014/main" id="{A2185D93-7BB9-BDA5-A757-9223F3D05B41}"/>
              </a:ext>
            </a:extLst>
          </p:cNvPr>
          <p:cNvSpPr/>
          <p:nvPr/>
        </p:nvSpPr>
        <p:spPr>
          <a:xfrm flipH="1">
            <a:off x="-358389" y="7859903"/>
            <a:ext cx="2756024" cy="2726309"/>
          </a:xfrm>
          <a:custGeom>
            <a:avLst/>
            <a:gdLst/>
            <a:ahLst/>
            <a:cxnLst/>
            <a:rect l="l" t="t" r="r" b="b"/>
            <a:pathLst>
              <a:path w="2756024" h="2726309">
                <a:moveTo>
                  <a:pt x="2756024" y="0"/>
                </a:moveTo>
                <a:lnTo>
                  <a:pt x="0" y="0"/>
                </a:lnTo>
                <a:lnTo>
                  <a:pt x="0" y="2726309"/>
                </a:lnTo>
                <a:lnTo>
                  <a:pt x="2756024" y="2726309"/>
                </a:lnTo>
                <a:lnTo>
                  <a:pt x="2756024" y="0"/>
                </a:lnTo>
                <a:close/>
              </a:path>
            </a:pathLst>
          </a:custGeom>
          <a:blipFill>
            <a:blip r:embed="rId5"/>
            <a:stretch>
              <a:fillRect/>
            </a:stretch>
          </a:blipFill>
        </p:spPr>
        <p:txBody>
          <a:bodyPr/>
          <a:lstStyle/>
          <a:p>
            <a:endParaRPr lang="en-US"/>
          </a:p>
        </p:txBody>
      </p:sp>
      <p:sp>
        <p:nvSpPr>
          <p:cNvPr id="14" name="Freeform 14">
            <a:extLst>
              <a:ext uri="{FF2B5EF4-FFF2-40B4-BE49-F238E27FC236}">
                <a16:creationId xmlns="" xmlns:a16="http://schemas.microsoft.com/office/drawing/2014/main" id="{16F6520A-2D2E-4D90-2D49-8DCB16169D80}"/>
              </a:ext>
            </a:extLst>
          </p:cNvPr>
          <p:cNvSpPr/>
          <p:nvPr/>
        </p:nvSpPr>
        <p:spPr>
          <a:xfrm>
            <a:off x="-974884" y="826739"/>
            <a:ext cx="2406968" cy="1212478"/>
          </a:xfrm>
          <a:custGeom>
            <a:avLst/>
            <a:gdLst/>
            <a:ahLst/>
            <a:cxnLst/>
            <a:rect l="l" t="t" r="r" b="b"/>
            <a:pathLst>
              <a:path w="2406968" h="1212478">
                <a:moveTo>
                  <a:pt x="0" y="0"/>
                </a:moveTo>
                <a:lnTo>
                  <a:pt x="2406968" y="0"/>
                </a:lnTo>
                <a:lnTo>
                  <a:pt x="2406968" y="1212477"/>
                </a:lnTo>
                <a:lnTo>
                  <a:pt x="0" y="1212477"/>
                </a:lnTo>
                <a:lnTo>
                  <a:pt x="0" y="0"/>
                </a:lnTo>
                <a:close/>
              </a:path>
            </a:pathLst>
          </a:custGeom>
          <a:blipFill>
            <a:blip r:embed="rId6"/>
            <a:stretch>
              <a:fillRect r="-21017"/>
            </a:stretch>
          </a:blipFill>
        </p:spPr>
        <p:txBody>
          <a:bodyPr/>
          <a:lstStyle/>
          <a:p>
            <a:endParaRPr lang="en-US"/>
          </a:p>
        </p:txBody>
      </p:sp>
      <p:sp>
        <p:nvSpPr>
          <p:cNvPr id="15" name="Freeform 15">
            <a:extLst>
              <a:ext uri="{FF2B5EF4-FFF2-40B4-BE49-F238E27FC236}">
                <a16:creationId xmlns="" xmlns:a16="http://schemas.microsoft.com/office/drawing/2014/main" id="{E08AA9A9-2749-88B7-BA4A-47D665D59EE6}"/>
              </a:ext>
            </a:extLst>
          </p:cNvPr>
          <p:cNvSpPr/>
          <p:nvPr/>
        </p:nvSpPr>
        <p:spPr>
          <a:xfrm flipH="1">
            <a:off x="15853508" y="8690312"/>
            <a:ext cx="2115177" cy="1065492"/>
          </a:xfrm>
          <a:custGeom>
            <a:avLst/>
            <a:gdLst/>
            <a:ahLst/>
            <a:cxnLst/>
            <a:rect l="l" t="t" r="r" b="b"/>
            <a:pathLst>
              <a:path w="2115177" h="1065492">
                <a:moveTo>
                  <a:pt x="2115178" y="0"/>
                </a:moveTo>
                <a:lnTo>
                  <a:pt x="0" y="0"/>
                </a:lnTo>
                <a:lnTo>
                  <a:pt x="0" y="1065492"/>
                </a:lnTo>
                <a:lnTo>
                  <a:pt x="2115178" y="1065492"/>
                </a:lnTo>
                <a:lnTo>
                  <a:pt x="2115178" y="0"/>
                </a:lnTo>
                <a:close/>
              </a:path>
            </a:pathLst>
          </a:custGeom>
          <a:blipFill>
            <a:blip r:embed="rId6"/>
            <a:stretch>
              <a:fillRect r="-21017"/>
            </a:stretch>
          </a:blipFill>
        </p:spPr>
        <p:txBody>
          <a:bodyPr/>
          <a:lstStyle/>
          <a:p>
            <a:endParaRPr lang="en-US"/>
          </a:p>
        </p:txBody>
      </p:sp>
      <p:pic>
        <p:nvPicPr>
          <p:cNvPr id="7" name="Picture 6" descr="A cartoon of a swan boat&#10;&#10;Description automatically generated">
            <a:extLst>
              <a:ext uri="{FF2B5EF4-FFF2-40B4-BE49-F238E27FC236}">
                <a16:creationId xmlns="" xmlns:a16="http://schemas.microsoft.com/office/drawing/2014/main" id="{44D5000B-ED36-D6F7-A5B8-CD2A3D131ABC}"/>
              </a:ext>
            </a:extLst>
          </p:cNvPr>
          <p:cNvPicPr>
            <a:picLocks noChangeAspect="1"/>
          </p:cNvPicPr>
          <p:nvPr/>
        </p:nvPicPr>
        <p:blipFill rotWithShape="1">
          <a:blip r:embed="rId7">
            <a:extLst>
              <a:ext uri="{28A0092B-C50C-407E-A947-70E740481C1C}">
                <a14:useLocalDpi xmlns:a14="http://schemas.microsoft.com/office/drawing/2010/main" val="0"/>
              </a:ext>
            </a:extLst>
          </a:blip>
          <a:srcRect l="2746" r="66440"/>
          <a:stretch/>
        </p:blipFill>
        <p:spPr>
          <a:xfrm>
            <a:off x="1175884" y="1320170"/>
            <a:ext cx="4607829" cy="5042529"/>
          </a:xfrm>
          <a:prstGeom prst="rect">
            <a:avLst/>
          </a:prstGeom>
        </p:spPr>
      </p:pic>
      <p:sp>
        <p:nvSpPr>
          <p:cNvPr id="8" name="TextBox 7">
            <a:extLst>
              <a:ext uri="{FF2B5EF4-FFF2-40B4-BE49-F238E27FC236}">
                <a16:creationId xmlns="" xmlns:a16="http://schemas.microsoft.com/office/drawing/2014/main" id="{5087A937-A55C-1BCF-6FDB-2F0F4AB3AA6C}"/>
              </a:ext>
            </a:extLst>
          </p:cNvPr>
          <p:cNvSpPr txBox="1"/>
          <p:nvPr/>
        </p:nvSpPr>
        <p:spPr>
          <a:xfrm>
            <a:off x="781959" y="316921"/>
            <a:ext cx="16398716" cy="830997"/>
          </a:xfrm>
          <a:prstGeom prst="rect">
            <a:avLst/>
          </a:prstGeom>
          <a:noFill/>
        </p:spPr>
        <p:txBody>
          <a:bodyPr wrap="square" rtlCol="0">
            <a:spAutoFit/>
          </a:bodyPr>
          <a:lstStyle/>
          <a:p>
            <a:pPr algn="ctr"/>
            <a:r>
              <a:rPr lang="vi-VN" sz="4800" b="1">
                <a:solidFill>
                  <a:schemeClr val="tx2">
                    <a:lumMod val="50000"/>
                  </a:schemeClr>
                </a:solidFill>
              </a:rPr>
              <a:t>Em cần làm gì để phòng, tránh đuối nước?</a:t>
            </a:r>
            <a:endParaRPr lang="en-US" sz="4800" b="1">
              <a:solidFill>
                <a:schemeClr val="tx2">
                  <a:lumMod val="50000"/>
                </a:schemeClr>
              </a:solidFill>
            </a:endParaRPr>
          </a:p>
        </p:txBody>
      </p:sp>
      <p:pic>
        <p:nvPicPr>
          <p:cNvPr id="9" name="Picture 8" descr="A cartoon of a swan boat&#10;&#10;Description automatically generated">
            <a:extLst>
              <a:ext uri="{FF2B5EF4-FFF2-40B4-BE49-F238E27FC236}">
                <a16:creationId xmlns="" xmlns:a16="http://schemas.microsoft.com/office/drawing/2014/main" id="{CD90C714-AC4D-0ADB-D12D-9C6B609E4123}"/>
              </a:ext>
            </a:extLst>
          </p:cNvPr>
          <p:cNvPicPr>
            <a:picLocks noChangeAspect="1"/>
          </p:cNvPicPr>
          <p:nvPr/>
        </p:nvPicPr>
        <p:blipFill rotWithShape="1">
          <a:blip r:embed="rId7">
            <a:extLst>
              <a:ext uri="{28A0092B-C50C-407E-A947-70E740481C1C}">
                <a14:useLocalDpi xmlns:a14="http://schemas.microsoft.com/office/drawing/2010/main" val="0"/>
              </a:ext>
            </a:extLst>
          </a:blip>
          <a:srcRect l="33706" t="3311" r="36175" b="2785"/>
          <a:stretch/>
        </p:blipFill>
        <p:spPr>
          <a:xfrm>
            <a:off x="6773611" y="1432977"/>
            <a:ext cx="4503989" cy="4735145"/>
          </a:xfrm>
          <a:prstGeom prst="rect">
            <a:avLst/>
          </a:prstGeom>
        </p:spPr>
      </p:pic>
      <p:pic>
        <p:nvPicPr>
          <p:cNvPr id="10" name="Picture 9" descr="A cartoon of a swan boat&#10;&#10;Description automatically generated">
            <a:extLst>
              <a:ext uri="{FF2B5EF4-FFF2-40B4-BE49-F238E27FC236}">
                <a16:creationId xmlns="" xmlns:a16="http://schemas.microsoft.com/office/drawing/2014/main" id="{4CDAC87F-5FE3-0827-3864-8D715F1EF439}"/>
              </a:ext>
            </a:extLst>
          </p:cNvPr>
          <p:cNvPicPr>
            <a:picLocks noChangeAspect="1"/>
          </p:cNvPicPr>
          <p:nvPr/>
        </p:nvPicPr>
        <p:blipFill rotWithShape="1">
          <a:blip r:embed="rId7">
            <a:extLst>
              <a:ext uri="{28A0092B-C50C-407E-A947-70E740481C1C}">
                <a14:useLocalDpi xmlns:a14="http://schemas.microsoft.com/office/drawing/2010/main" val="0"/>
              </a:ext>
            </a:extLst>
          </a:blip>
          <a:srcRect l="64083" t="-163" r="601" b="6260"/>
          <a:stretch/>
        </p:blipFill>
        <p:spPr>
          <a:xfrm>
            <a:off x="12192000" y="1262123"/>
            <a:ext cx="5285893" cy="4739491"/>
          </a:xfrm>
          <a:prstGeom prst="rect">
            <a:avLst/>
          </a:prstGeom>
        </p:spPr>
      </p:pic>
      <p:sp>
        <p:nvSpPr>
          <p:cNvPr id="11" name="Rectangle 10">
            <a:extLst>
              <a:ext uri="{FF2B5EF4-FFF2-40B4-BE49-F238E27FC236}">
                <a16:creationId xmlns="" xmlns:a16="http://schemas.microsoft.com/office/drawing/2014/main" id="{CCE007E2-AFAC-FEE9-BA95-AA7378E4263D}"/>
              </a:ext>
            </a:extLst>
          </p:cNvPr>
          <p:cNvSpPr/>
          <p:nvPr/>
        </p:nvSpPr>
        <p:spPr>
          <a:xfrm>
            <a:off x="718684" y="6258102"/>
            <a:ext cx="4935977" cy="1421003"/>
          </a:xfrm>
          <a:prstGeom prst="rect">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a:t>Không được xuống nước khi không có thầy, cô giáo hoặc người giám sát.</a:t>
            </a:r>
            <a:endParaRPr lang="en-US" sz="2400"/>
          </a:p>
        </p:txBody>
      </p:sp>
      <p:sp>
        <p:nvSpPr>
          <p:cNvPr id="16" name="Rectangle 15">
            <a:extLst>
              <a:ext uri="{FF2B5EF4-FFF2-40B4-BE49-F238E27FC236}">
                <a16:creationId xmlns="" xmlns:a16="http://schemas.microsoft.com/office/drawing/2014/main" id="{763770FB-7AF6-395E-025D-7206DCDF1090}"/>
              </a:ext>
            </a:extLst>
          </p:cNvPr>
          <p:cNvSpPr/>
          <p:nvPr/>
        </p:nvSpPr>
        <p:spPr>
          <a:xfrm>
            <a:off x="6495164" y="6258102"/>
            <a:ext cx="5297672" cy="1421003"/>
          </a:xfrm>
          <a:prstGeom prst="rect">
            <a:avLst/>
          </a:prstGeom>
          <a:solidFill>
            <a:schemeClr val="accent3">
              <a:lumMod val="60000"/>
              <a:lumOff val="40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a:effectLst/>
                <a:ea typeface="Aptos" panose="020B0004020202020204" pitchFamily="34" charset="0"/>
                <a:cs typeface="SimSun" panose="02010600030101010101" pitchFamily="2" charset="-122"/>
              </a:rPr>
              <a:t>Mặc áo phao, ngồi ngay ngắn, không được chạy nhảy, đùa nghịch hay cho tay, chân xuống dưới nước,...</a:t>
            </a:r>
            <a:endParaRPr lang="en-US" sz="3200"/>
          </a:p>
        </p:txBody>
      </p:sp>
      <p:sp>
        <p:nvSpPr>
          <p:cNvPr id="17" name="Rectangle 16">
            <a:extLst>
              <a:ext uri="{FF2B5EF4-FFF2-40B4-BE49-F238E27FC236}">
                <a16:creationId xmlns="" xmlns:a16="http://schemas.microsoft.com/office/drawing/2014/main" id="{32E1885C-AF54-8FFF-F9F0-27AE8F7703AB}"/>
              </a:ext>
            </a:extLst>
          </p:cNvPr>
          <p:cNvSpPr/>
          <p:nvPr/>
        </p:nvSpPr>
        <p:spPr>
          <a:xfrm>
            <a:off x="12504287" y="6277417"/>
            <a:ext cx="4764874" cy="1330339"/>
          </a:xfrm>
          <a:prstGeom prst="rect">
            <a:avLst/>
          </a:prstGeom>
          <a:solidFill>
            <a:schemeClr val="tx2">
              <a:lumMod val="60000"/>
              <a:lumOff val="40000"/>
            </a:schemeClr>
          </a:solidFill>
          <a:ln>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a:effectLst/>
                <a:ea typeface="Aptos" panose="020B0004020202020204" pitchFamily="34" charset="0"/>
                <a:cs typeface="SimSun" panose="02010600030101010101" pitchFamily="2" charset="-122"/>
              </a:rPr>
              <a:t>Không chơi gần, không tắm ở những nơi có biển báo nguy hiểm,...</a:t>
            </a:r>
            <a:endParaRPr lang="en-US" sz="4000"/>
          </a:p>
        </p:txBody>
      </p:sp>
    </p:spTree>
    <p:custDataLst>
      <p:tags r:id="rId1"/>
    </p:custDataLst>
    <p:extLst>
      <p:ext uri="{BB962C8B-B14F-4D97-AF65-F5344CB8AC3E}">
        <p14:creationId xmlns:p14="http://schemas.microsoft.com/office/powerpoint/2010/main" val="395525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1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1000"/>
                                        <p:tgtEl>
                                          <p:spTgt spid="9"/>
                                        </p:tgtEl>
                                      </p:cBhvr>
                                    </p:animEffect>
                                  </p:childTnLst>
                                </p:cTn>
                              </p:par>
                              <p:par>
                                <p:cTn id="11" presetID="6" presetClass="entr" presetSubtype="16"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10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6" grpId="0" animBg="1"/>
      <p:bldP spid="1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B0D7E701-BD72-4CDD-B2B0-BA08601F2FC6"/>
  <p:tag name="ISPRING_CMI5_LAUNCH_METHOD" val="any window"/>
  <p:tag name="ISPRING_SCORM_RATE_SLIDES" val="1"/>
  <p:tag name="ISPRINGCLOUDFOLDERID" val="1"/>
  <p:tag name="ISPRINGONLINEFOLDERID" val="1"/>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PASSING_SCORE" val="100.000000"/>
  <p:tag name="ISPRING_PRESENTATION_TITLE" val="Bai 25 Phong tranh duoi nuoc"/>
  <p:tag name="ISPRING_SCORM_ENDPOINT" val="&lt;endpoint&gt;&lt;enable&gt;0&lt;/enable&gt;&lt;lrs&gt;https://&lt;/lrs&gt;&lt;auth&gt;0&lt;/auth&gt;&lt;login&gt;&lt;/login&gt;&lt;password&gt;&lt;/password&gt;&lt;key&gt;&lt;/key&gt;&lt;name&gt;&lt;/name&gt;&lt;email&gt;&lt;/email&gt;&lt;/endpoint&gt;&#10;"/>
  <p:tag name="ISPRING_OUTPUT_FOLDER" val="[[&quot;\uFFFD\uFFFD\uFFFD {62E865A0-4CF4-4E03-8BD2-2253FCCECB66}&quot;,&quot;C:\\Users\\Administrator\\Desktop\\gadt&quot;],[&quot;3n\uFFFDr{288BE087-6712-412E-98D9-1DFD503E47EE}&quot;,&quot;C:\\Users\\NHATMINH\\Downloads&quot;]]"/>
  <p:tag name="ISPRING_FIRST_PUBLISH" val="1"/>
  <p:tag name="ISPRING_SCORM_RATE_QUIZZES" val="0"/>
</p:tagLst>
</file>

<file path=ppt/tags/tag10.xml><?xml version="1.0" encoding="utf-8"?>
<p:tagLst xmlns:a="http://schemas.openxmlformats.org/drawingml/2006/main" xmlns:r="http://schemas.openxmlformats.org/officeDocument/2006/relationships" xmlns:p="http://schemas.openxmlformats.org/presentationml/2006/main">
  <p:tag name="GENSWF_SLIDE_UID" val="{096D5495-F8AF-478D-A5F2-2BFF37AB3168}:273"/>
</p:tagLst>
</file>

<file path=ppt/tags/tag11.xml><?xml version="1.0" encoding="utf-8"?>
<p:tagLst xmlns:a="http://schemas.openxmlformats.org/drawingml/2006/main" xmlns:r="http://schemas.openxmlformats.org/officeDocument/2006/relationships" xmlns:p="http://schemas.openxmlformats.org/presentationml/2006/main">
  <p:tag name="GENSWF_SLIDE_UID" val="{14784B09-8E38-45ED-8056-08540FC8EC60}:275"/>
</p:tagLst>
</file>

<file path=ppt/tags/tag12.xml><?xml version="1.0" encoding="utf-8"?>
<p:tagLst xmlns:a="http://schemas.openxmlformats.org/drawingml/2006/main" xmlns:r="http://schemas.openxmlformats.org/officeDocument/2006/relationships" xmlns:p="http://schemas.openxmlformats.org/presentationml/2006/main">
  <p:tag name="GENSWF_SLIDE_UID" val="{B512DC36-7D86-4A47-9DAF-D279968BB34A}:276"/>
</p:tagLst>
</file>

<file path=ppt/tags/tag13.xml><?xml version="1.0" encoding="utf-8"?>
<p:tagLst xmlns:a="http://schemas.openxmlformats.org/drawingml/2006/main" xmlns:r="http://schemas.openxmlformats.org/officeDocument/2006/relationships" xmlns:p="http://schemas.openxmlformats.org/presentationml/2006/main">
  <p:tag name="GENSWF_SLIDE_UID" val="{46158378-4837-4E97-A378-9398F38FD8CC}:283"/>
</p:tagLst>
</file>

<file path=ppt/tags/tag14.xml><?xml version="1.0" encoding="utf-8"?>
<p:tagLst xmlns:a="http://schemas.openxmlformats.org/drawingml/2006/main" xmlns:r="http://schemas.openxmlformats.org/officeDocument/2006/relationships" xmlns:p="http://schemas.openxmlformats.org/presentationml/2006/main">
  <p:tag name="GENSWF_SLIDE_UID" val="{DB844D1A-45A4-492A-843A-B3BA7AF625FC}:285"/>
</p:tagLst>
</file>

<file path=ppt/tags/tag15.xml><?xml version="1.0" encoding="utf-8"?>
<p:tagLst xmlns:a="http://schemas.openxmlformats.org/drawingml/2006/main" xmlns:r="http://schemas.openxmlformats.org/officeDocument/2006/relationships" xmlns:p="http://schemas.openxmlformats.org/presentationml/2006/main">
  <p:tag name="GENSWF_SLIDE_UID" val="{7EC4C39E-1A75-4098-9DFE-58D539071508}:286"/>
</p:tagLst>
</file>

<file path=ppt/tags/tag16.xml><?xml version="1.0" encoding="utf-8"?>
<p:tagLst xmlns:a="http://schemas.openxmlformats.org/drawingml/2006/main" xmlns:r="http://schemas.openxmlformats.org/officeDocument/2006/relationships" xmlns:p="http://schemas.openxmlformats.org/presentationml/2006/main">
  <p:tag name="GENSWF_SLIDE_UID" val="{0A3253E4-1863-48A8-8BF5-D8075F58951D}:287"/>
</p:tagLst>
</file>

<file path=ppt/tags/tag17.xml><?xml version="1.0" encoding="utf-8"?>
<p:tagLst xmlns:a="http://schemas.openxmlformats.org/drawingml/2006/main" xmlns:r="http://schemas.openxmlformats.org/officeDocument/2006/relationships" xmlns:p="http://schemas.openxmlformats.org/presentationml/2006/main">
  <p:tag name="GENSWF_SLIDE_UID" val="{77975CC0-C2CD-4161-B4AD-8687C5FE9417}:288"/>
</p:tagLst>
</file>

<file path=ppt/tags/tag18.xml><?xml version="1.0" encoding="utf-8"?>
<p:tagLst xmlns:a="http://schemas.openxmlformats.org/drawingml/2006/main" xmlns:r="http://schemas.openxmlformats.org/officeDocument/2006/relationships" xmlns:p="http://schemas.openxmlformats.org/presentationml/2006/main">
  <p:tag name="GENSWF_SLIDE_UID" val="{23A80210-3CED-414E-A2D1-402B429BE432}:277"/>
</p:tagLst>
</file>

<file path=ppt/tags/tag19.xml><?xml version="1.0" encoding="utf-8"?>
<p:tagLst xmlns:a="http://schemas.openxmlformats.org/drawingml/2006/main" xmlns:r="http://schemas.openxmlformats.org/officeDocument/2006/relationships" xmlns:p="http://schemas.openxmlformats.org/presentationml/2006/main">
  <p:tag name="GENSWF_SLIDE_UID" val="{6577166F-FA74-42AC-B083-A494F0D12338}:278"/>
</p:tagLst>
</file>

<file path=ppt/tags/tag2.xml><?xml version="1.0" encoding="utf-8"?>
<p:tagLst xmlns:a="http://schemas.openxmlformats.org/drawingml/2006/main" xmlns:r="http://schemas.openxmlformats.org/officeDocument/2006/relationships" xmlns:p="http://schemas.openxmlformats.org/presentationml/2006/main">
  <p:tag name="GENSWF_SLIDE_UID" val="{05BA06CB-658B-429C-94A5-9CD59473805D}:256"/>
</p:tagLst>
</file>

<file path=ppt/tags/tag20.xml><?xml version="1.0" encoding="utf-8"?>
<p:tagLst xmlns:a="http://schemas.openxmlformats.org/drawingml/2006/main" xmlns:r="http://schemas.openxmlformats.org/officeDocument/2006/relationships" xmlns:p="http://schemas.openxmlformats.org/presentationml/2006/main">
  <p:tag name="GENSWF_SLIDE_UID" val="{2AC30E63-9056-4934-9316-F3937436F634}:279"/>
</p:tagLst>
</file>

<file path=ppt/tags/tag21.xml><?xml version="1.0" encoding="utf-8"?>
<p:tagLst xmlns:a="http://schemas.openxmlformats.org/drawingml/2006/main" xmlns:r="http://schemas.openxmlformats.org/officeDocument/2006/relationships" xmlns:p="http://schemas.openxmlformats.org/presentationml/2006/main">
  <p:tag name="GENSWF_SLIDE_UID" val="{2F855A00-4469-4B95-8E16-8DA343AE4576}:280"/>
</p:tagLst>
</file>

<file path=ppt/tags/tag22.xml><?xml version="1.0" encoding="utf-8"?>
<p:tagLst xmlns:a="http://schemas.openxmlformats.org/drawingml/2006/main" xmlns:r="http://schemas.openxmlformats.org/officeDocument/2006/relationships" xmlns:p="http://schemas.openxmlformats.org/presentationml/2006/main">
  <p:tag name="GENSWF_SLIDE_UID" val="{242B1C57-3C66-4751-91A3-11A692FE1945}:282"/>
</p:tagLst>
</file>

<file path=ppt/tags/tag23.xml><?xml version="1.0" encoding="utf-8"?>
<p:tagLst xmlns:a="http://schemas.openxmlformats.org/drawingml/2006/main" xmlns:r="http://schemas.openxmlformats.org/officeDocument/2006/relationships" xmlns:p="http://schemas.openxmlformats.org/presentationml/2006/main">
  <p:tag name="GENSWF_SLIDE_UID" val="{EAC3265C-C77D-41CE-9421-9369D512AD94}:284"/>
</p:tagLst>
</file>

<file path=ppt/tags/tag24.xml><?xml version="1.0" encoding="utf-8"?>
<p:tagLst xmlns:a="http://schemas.openxmlformats.org/drawingml/2006/main" xmlns:r="http://schemas.openxmlformats.org/officeDocument/2006/relationships" xmlns:p="http://schemas.openxmlformats.org/presentationml/2006/main">
  <p:tag name="GENSWF_SLIDE_UID" val="{1EECABB5-EA00-48C9-B114-42686158899F}:290"/>
</p:tagLst>
</file>

<file path=ppt/tags/tag25.xml><?xml version="1.0" encoding="utf-8"?>
<p:tagLst xmlns:a="http://schemas.openxmlformats.org/drawingml/2006/main" xmlns:r="http://schemas.openxmlformats.org/officeDocument/2006/relationships" xmlns:p="http://schemas.openxmlformats.org/presentationml/2006/main">
  <p:tag name="GENSWF_SLIDE_UID" val="{3775A725-283B-470F-9D4E-ABCE6BAFD428}:266"/>
</p:tagLst>
</file>

<file path=ppt/tags/tag3.xml><?xml version="1.0" encoding="utf-8"?>
<p:tagLst xmlns:a="http://schemas.openxmlformats.org/drawingml/2006/main" xmlns:r="http://schemas.openxmlformats.org/officeDocument/2006/relationships" xmlns:p="http://schemas.openxmlformats.org/presentationml/2006/main">
  <p:tag name="GENSWF_SLIDE_UID" val="{1D6D63E0-D482-4854-9416-8DB92DCC3A31}:257"/>
</p:tagLst>
</file>

<file path=ppt/tags/tag4.xml><?xml version="1.0" encoding="utf-8"?>
<p:tagLst xmlns:a="http://schemas.openxmlformats.org/drawingml/2006/main" xmlns:r="http://schemas.openxmlformats.org/officeDocument/2006/relationships" xmlns:p="http://schemas.openxmlformats.org/presentationml/2006/main">
  <p:tag name="GENSWF_SLIDE_UID" val="{D3654129-1F3F-4489-8BBB-E1732A59FF3E}:259"/>
</p:tagLst>
</file>

<file path=ppt/tags/tag5.xml><?xml version="1.0" encoding="utf-8"?>
<p:tagLst xmlns:a="http://schemas.openxmlformats.org/drawingml/2006/main" xmlns:r="http://schemas.openxmlformats.org/officeDocument/2006/relationships" xmlns:p="http://schemas.openxmlformats.org/presentationml/2006/main">
  <p:tag name="GENSWF_SLIDE_UID" val="{938EEFC2-41D2-426F-A73A-2F3833E8F1DE}:260"/>
</p:tagLst>
</file>

<file path=ppt/tags/tag6.xml><?xml version="1.0" encoding="utf-8"?>
<p:tagLst xmlns:a="http://schemas.openxmlformats.org/drawingml/2006/main" xmlns:r="http://schemas.openxmlformats.org/officeDocument/2006/relationships" xmlns:p="http://schemas.openxmlformats.org/presentationml/2006/main">
  <p:tag name="GENSWF_SLIDE_UID" val="{B89FBDA9-8B2C-454E-A1EF-7D1203323774}:269"/>
</p:tagLst>
</file>

<file path=ppt/tags/tag7.xml><?xml version="1.0" encoding="utf-8"?>
<p:tagLst xmlns:a="http://schemas.openxmlformats.org/drawingml/2006/main" xmlns:r="http://schemas.openxmlformats.org/officeDocument/2006/relationships" xmlns:p="http://schemas.openxmlformats.org/presentationml/2006/main">
  <p:tag name="GENSWF_SLIDE_UID" val="{4DFC7EE2-E6F2-4E5F-985A-21880615D9D1}:268"/>
</p:tagLst>
</file>

<file path=ppt/tags/tag8.xml><?xml version="1.0" encoding="utf-8"?>
<p:tagLst xmlns:a="http://schemas.openxmlformats.org/drawingml/2006/main" xmlns:r="http://schemas.openxmlformats.org/officeDocument/2006/relationships" xmlns:p="http://schemas.openxmlformats.org/presentationml/2006/main">
  <p:tag name="GENSWF_SLIDE_UID" val="{1625D883-EED2-4814-8D3A-5811C7D7BEB9}:272"/>
</p:tagLst>
</file>

<file path=ppt/tags/tag9.xml><?xml version="1.0" encoding="utf-8"?>
<p:tagLst xmlns:a="http://schemas.openxmlformats.org/drawingml/2006/main" xmlns:r="http://schemas.openxmlformats.org/officeDocument/2006/relationships" xmlns:p="http://schemas.openxmlformats.org/presentationml/2006/main">
  <p:tag name="GENSWF_SLIDE_UID" val="{493B9FC0-1B96-42D2-9279-DFB5D300B8BF}:27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543</TotalTime>
  <Words>570</Words>
  <Application>Microsoft Office PowerPoint</Application>
  <PresentationFormat>Custom</PresentationFormat>
  <Paragraphs>71</Paragraphs>
  <Slides>24</Slides>
  <Notes>24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Paytone One</vt:lpstr>
      <vt:lpstr>Times New Roman</vt:lpstr>
      <vt:lpstr>Sigmar One</vt:lpstr>
      <vt:lpstr>Arial</vt:lpstr>
      <vt:lpstr>Aptos</vt:lpstr>
      <vt:lpstr>SimSun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 25 Phong tranh duoi nuoc</dc:title>
  <cp:lastModifiedBy>AutoBVT</cp:lastModifiedBy>
  <cp:revision>16</cp:revision>
  <dcterms:created xsi:type="dcterms:W3CDTF">2006-08-16T00:00:00Z</dcterms:created>
  <dcterms:modified xsi:type="dcterms:W3CDTF">2024-03-27T09:40:49Z</dcterms:modified>
  <dc:identifier>DAF6eLWJOdk</dc:identifier>
</cp:coreProperties>
</file>