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tags/tag3.xml" ContentType="application/vnd.openxmlformats-officedocument.presentationml.tags+xml"/>
  <Override PartName="/ppt/notesSlides/notesSlide2.xml" ContentType="application/vnd.openxmlformats-officedocument.presentationml.notesSlide+xml"/>
  <Override PartName="/ppt/tags/tag4.xml" ContentType="application/vnd.openxmlformats-officedocument.presentationml.tags+xml"/>
  <Override PartName="/ppt/notesSlides/notesSlide3.xml" ContentType="application/vnd.openxmlformats-officedocument.presentationml.notesSlide+xml"/>
  <Override PartName="/ppt/tags/tag5.xml" ContentType="application/vnd.openxmlformats-officedocument.presentationml.tags+xml"/>
  <Override PartName="/ppt/notesSlides/notesSlide4.xml" ContentType="application/vnd.openxmlformats-officedocument.presentationml.notesSlide+xml"/>
  <Override PartName="/ppt/tags/tag6.xml" ContentType="application/vnd.openxmlformats-officedocument.presentationml.tags+xml"/>
  <Override PartName="/ppt/notesSlides/notesSlide5.xml" ContentType="application/vnd.openxmlformats-officedocument.presentationml.notesSlide+xml"/>
  <Override PartName="/ppt/tags/tag7.xml" ContentType="application/vnd.openxmlformats-officedocument.presentationml.tags+xml"/>
  <Override PartName="/ppt/notesSlides/notesSlide6.xml" ContentType="application/vnd.openxmlformats-officedocument.presentationml.notesSlide+xml"/>
  <Override PartName="/ppt/tags/tag8.xml" ContentType="application/vnd.openxmlformats-officedocument.presentationml.tags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58" r:id="rId3"/>
    <p:sldId id="265" r:id="rId4"/>
    <p:sldId id="269" r:id="rId5"/>
    <p:sldId id="266" r:id="rId6"/>
    <p:sldId id="267" r:id="rId7"/>
    <p:sldId id="268" r:id="rId8"/>
  </p:sldIdLst>
  <p:sldSz cx="16276638" cy="9144000"/>
  <p:notesSz cx="6858000" cy="9144000"/>
  <p:custDataLst>
    <p:tags r:id="rId10"/>
  </p:custDataLst>
  <p:defaultTextStyle>
    <a:defPPr>
      <a:defRPr lang="en-US"/>
    </a:defPPr>
    <a:lvl1pPr marL="0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1pPr>
    <a:lvl2pPr marL="726262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2pPr>
    <a:lvl3pPr marL="1452524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3pPr>
    <a:lvl4pPr marL="2178787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4pPr>
    <a:lvl5pPr marL="2905049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5pPr>
    <a:lvl6pPr marL="3631311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6pPr>
    <a:lvl7pPr marL="4357573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7pPr>
    <a:lvl8pPr marL="5083835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8pPr>
    <a:lvl9pPr marL="5810098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512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FFCDFF"/>
    <a:srgbClr val="F8A6EC"/>
    <a:srgbClr val="FF00FF"/>
    <a:srgbClr val="88DFE8"/>
    <a:srgbClr val="FFCC29"/>
    <a:srgbClr val="FFDB69"/>
    <a:srgbClr val="FEF4EC"/>
    <a:srgbClr val="F6882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8" d="100"/>
          <a:sy n="48" d="100"/>
        </p:scale>
        <p:origin x="720" y="54"/>
      </p:cViewPr>
      <p:guideLst>
        <p:guide orient="horz" pos="2880"/>
        <p:guide pos="5127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7079AE0-E343-4431-9E77-3AB2AF9D83DA}" type="datetimeFigureOut">
              <a:rPr lang="en-US" smtClean="0"/>
              <a:t>27-Mar-24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77825" y="685800"/>
            <a:ext cx="61023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D46B89-F200-43AA-B36B-6A2EF4B500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41543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1pPr>
    <a:lvl2pPr marL="726262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2pPr>
    <a:lvl3pPr marL="1452524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3pPr>
    <a:lvl4pPr marL="2178787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4pPr>
    <a:lvl5pPr marL="2905049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5pPr>
    <a:lvl6pPr marL="3631311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6pPr>
    <a:lvl7pPr marL="4357573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7pPr>
    <a:lvl8pPr marL="5083835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8pPr>
    <a:lvl9pPr marL="5810098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D46B89-F200-43AA-B36B-6A2EF4B500BB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861686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D46B89-F200-43AA-B36B-6A2EF4B500BB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62637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D46B89-F200-43AA-B36B-6A2EF4B500BB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564925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D46B89-F200-43AA-B36B-6A2EF4B500BB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277079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D46B89-F200-43AA-B36B-6A2EF4B500BB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890512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D46B89-F200-43AA-B36B-6A2EF4B500BB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018116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D46B89-F200-43AA-B36B-6A2EF4B500BB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7558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20748" y="2840568"/>
            <a:ext cx="13835142" cy="196003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41496" y="5181600"/>
            <a:ext cx="11393647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7262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4525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21787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9050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6313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43575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50838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8100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27-Mar-24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07765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27-Mar-24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63701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1007037" y="488951"/>
            <a:ext cx="6516307" cy="104013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9640" y="488951"/>
            <a:ext cx="19286120" cy="104013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27-Mar-24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08464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27-Mar-24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2744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5742" y="5875867"/>
            <a:ext cx="13835142" cy="1816100"/>
          </a:xfrm>
        </p:spPr>
        <p:txBody>
          <a:bodyPr anchor="t"/>
          <a:lstStyle>
            <a:lvl1pPr algn="l">
              <a:defRPr sz="64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5742" y="3875618"/>
            <a:ext cx="13835142" cy="2000249"/>
          </a:xfrm>
        </p:spPr>
        <p:txBody>
          <a:bodyPr anchor="b"/>
          <a:lstStyle>
            <a:lvl1pPr marL="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1pPr>
            <a:lvl2pPr marL="726262" indent="0">
              <a:buNone/>
              <a:defRPr sz="2900">
                <a:solidFill>
                  <a:schemeClr val="tx1">
                    <a:tint val="75000"/>
                  </a:schemeClr>
                </a:solidFill>
              </a:defRPr>
            </a:lvl2pPr>
            <a:lvl3pPr marL="1452524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3pPr>
            <a:lvl4pPr marL="2178787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4pPr>
            <a:lvl5pPr marL="2905049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5pPr>
            <a:lvl6pPr marL="3631311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6pPr>
            <a:lvl7pPr marL="4357573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7pPr>
            <a:lvl8pPr marL="5083835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8pPr>
            <a:lvl9pPr marL="5810098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27-Mar-24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15324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9640" y="2844800"/>
            <a:ext cx="12899800" cy="8045451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2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620717" y="2844800"/>
            <a:ext cx="12902627" cy="8045451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2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27-Mar-24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65892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3832" y="366184"/>
            <a:ext cx="14648974" cy="1524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3832" y="2046817"/>
            <a:ext cx="7191675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26262" indent="0">
              <a:buNone/>
              <a:defRPr sz="3200" b="1"/>
            </a:lvl2pPr>
            <a:lvl3pPr marL="1452524" indent="0">
              <a:buNone/>
              <a:defRPr sz="2900" b="1"/>
            </a:lvl3pPr>
            <a:lvl4pPr marL="2178787" indent="0">
              <a:buNone/>
              <a:defRPr sz="2500" b="1"/>
            </a:lvl4pPr>
            <a:lvl5pPr marL="2905049" indent="0">
              <a:buNone/>
              <a:defRPr sz="2500" b="1"/>
            </a:lvl5pPr>
            <a:lvl6pPr marL="3631311" indent="0">
              <a:buNone/>
              <a:defRPr sz="2500" b="1"/>
            </a:lvl6pPr>
            <a:lvl7pPr marL="4357573" indent="0">
              <a:buNone/>
              <a:defRPr sz="2500" b="1"/>
            </a:lvl7pPr>
            <a:lvl8pPr marL="5083835" indent="0">
              <a:buNone/>
              <a:defRPr sz="2500" b="1"/>
            </a:lvl8pPr>
            <a:lvl9pPr marL="5810098" indent="0">
              <a:buNone/>
              <a:defRPr sz="2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3832" y="2899833"/>
            <a:ext cx="7191675" cy="5268384"/>
          </a:xfrm>
        </p:spPr>
        <p:txBody>
          <a:bodyPr/>
          <a:lstStyle>
            <a:lvl1pPr>
              <a:defRPr sz="3800"/>
            </a:lvl1pPr>
            <a:lvl2pPr>
              <a:defRPr sz="3200"/>
            </a:lvl2pPr>
            <a:lvl3pPr>
              <a:defRPr sz="29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8268307" y="2046817"/>
            <a:ext cx="7194500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26262" indent="0">
              <a:buNone/>
              <a:defRPr sz="3200" b="1"/>
            </a:lvl2pPr>
            <a:lvl3pPr marL="1452524" indent="0">
              <a:buNone/>
              <a:defRPr sz="2900" b="1"/>
            </a:lvl3pPr>
            <a:lvl4pPr marL="2178787" indent="0">
              <a:buNone/>
              <a:defRPr sz="2500" b="1"/>
            </a:lvl4pPr>
            <a:lvl5pPr marL="2905049" indent="0">
              <a:buNone/>
              <a:defRPr sz="2500" b="1"/>
            </a:lvl5pPr>
            <a:lvl6pPr marL="3631311" indent="0">
              <a:buNone/>
              <a:defRPr sz="2500" b="1"/>
            </a:lvl6pPr>
            <a:lvl7pPr marL="4357573" indent="0">
              <a:buNone/>
              <a:defRPr sz="2500" b="1"/>
            </a:lvl7pPr>
            <a:lvl8pPr marL="5083835" indent="0">
              <a:buNone/>
              <a:defRPr sz="2500" b="1"/>
            </a:lvl8pPr>
            <a:lvl9pPr marL="5810098" indent="0">
              <a:buNone/>
              <a:defRPr sz="2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8268307" y="2899833"/>
            <a:ext cx="7194500" cy="5268384"/>
          </a:xfrm>
        </p:spPr>
        <p:txBody>
          <a:bodyPr/>
          <a:lstStyle>
            <a:lvl1pPr>
              <a:defRPr sz="3800"/>
            </a:lvl1pPr>
            <a:lvl2pPr>
              <a:defRPr sz="3200"/>
            </a:lvl2pPr>
            <a:lvl3pPr>
              <a:defRPr sz="29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27-Mar-24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64485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27-Mar-24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90075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27-Mar-24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40738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3833" y="364067"/>
            <a:ext cx="5354902" cy="1549400"/>
          </a:xfrm>
        </p:spPr>
        <p:txBody>
          <a:bodyPr anchor="b"/>
          <a:lstStyle>
            <a:lvl1pPr algn="l">
              <a:defRPr sz="3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63713" y="364067"/>
            <a:ext cx="9099093" cy="7804151"/>
          </a:xfrm>
        </p:spPr>
        <p:txBody>
          <a:bodyPr/>
          <a:lstStyle>
            <a:lvl1pPr>
              <a:defRPr sz="5100"/>
            </a:lvl1pPr>
            <a:lvl2pPr>
              <a:defRPr sz="4400"/>
            </a:lvl2pPr>
            <a:lvl3pPr>
              <a:defRPr sz="3800"/>
            </a:lvl3pPr>
            <a:lvl4pPr>
              <a:defRPr sz="3200"/>
            </a:lvl4pPr>
            <a:lvl5pPr>
              <a:defRPr sz="3200"/>
            </a:lvl5pPr>
            <a:lvl6pPr>
              <a:defRPr sz="3200"/>
            </a:lvl6pPr>
            <a:lvl7pPr>
              <a:defRPr sz="3200"/>
            </a:lvl7pPr>
            <a:lvl8pPr>
              <a:defRPr sz="3200"/>
            </a:lvl8pPr>
            <a:lvl9pPr>
              <a:defRPr sz="3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3833" y="1913467"/>
            <a:ext cx="5354902" cy="6254751"/>
          </a:xfrm>
        </p:spPr>
        <p:txBody>
          <a:bodyPr/>
          <a:lstStyle>
            <a:lvl1pPr marL="0" indent="0">
              <a:buNone/>
              <a:defRPr sz="2200"/>
            </a:lvl1pPr>
            <a:lvl2pPr marL="726262" indent="0">
              <a:buNone/>
              <a:defRPr sz="1900"/>
            </a:lvl2pPr>
            <a:lvl3pPr marL="1452524" indent="0">
              <a:buNone/>
              <a:defRPr sz="1600"/>
            </a:lvl3pPr>
            <a:lvl4pPr marL="2178787" indent="0">
              <a:buNone/>
              <a:defRPr sz="1400"/>
            </a:lvl4pPr>
            <a:lvl5pPr marL="2905049" indent="0">
              <a:buNone/>
              <a:defRPr sz="1400"/>
            </a:lvl5pPr>
            <a:lvl6pPr marL="3631311" indent="0">
              <a:buNone/>
              <a:defRPr sz="1400"/>
            </a:lvl6pPr>
            <a:lvl7pPr marL="4357573" indent="0">
              <a:buNone/>
              <a:defRPr sz="1400"/>
            </a:lvl7pPr>
            <a:lvl8pPr marL="5083835" indent="0">
              <a:buNone/>
              <a:defRPr sz="1400"/>
            </a:lvl8pPr>
            <a:lvl9pPr marL="5810098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27-Mar-24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49790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90335" y="6400800"/>
            <a:ext cx="9765983" cy="755651"/>
          </a:xfrm>
        </p:spPr>
        <p:txBody>
          <a:bodyPr anchor="b"/>
          <a:lstStyle>
            <a:lvl1pPr algn="l">
              <a:defRPr sz="3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190335" y="817033"/>
            <a:ext cx="9765983" cy="5486400"/>
          </a:xfrm>
        </p:spPr>
        <p:txBody>
          <a:bodyPr/>
          <a:lstStyle>
            <a:lvl1pPr marL="0" indent="0">
              <a:buNone/>
              <a:defRPr sz="5100"/>
            </a:lvl1pPr>
            <a:lvl2pPr marL="726262" indent="0">
              <a:buNone/>
              <a:defRPr sz="4400"/>
            </a:lvl2pPr>
            <a:lvl3pPr marL="1452524" indent="0">
              <a:buNone/>
              <a:defRPr sz="3800"/>
            </a:lvl3pPr>
            <a:lvl4pPr marL="2178787" indent="0">
              <a:buNone/>
              <a:defRPr sz="3200"/>
            </a:lvl4pPr>
            <a:lvl5pPr marL="2905049" indent="0">
              <a:buNone/>
              <a:defRPr sz="3200"/>
            </a:lvl5pPr>
            <a:lvl6pPr marL="3631311" indent="0">
              <a:buNone/>
              <a:defRPr sz="3200"/>
            </a:lvl6pPr>
            <a:lvl7pPr marL="4357573" indent="0">
              <a:buNone/>
              <a:defRPr sz="3200"/>
            </a:lvl7pPr>
            <a:lvl8pPr marL="5083835" indent="0">
              <a:buNone/>
              <a:defRPr sz="3200"/>
            </a:lvl8pPr>
            <a:lvl9pPr marL="5810098" indent="0">
              <a:buNone/>
              <a:defRPr sz="3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190335" y="7156451"/>
            <a:ext cx="9765983" cy="1073149"/>
          </a:xfrm>
        </p:spPr>
        <p:txBody>
          <a:bodyPr/>
          <a:lstStyle>
            <a:lvl1pPr marL="0" indent="0">
              <a:buNone/>
              <a:defRPr sz="2200"/>
            </a:lvl1pPr>
            <a:lvl2pPr marL="726262" indent="0">
              <a:buNone/>
              <a:defRPr sz="1900"/>
            </a:lvl2pPr>
            <a:lvl3pPr marL="1452524" indent="0">
              <a:buNone/>
              <a:defRPr sz="1600"/>
            </a:lvl3pPr>
            <a:lvl4pPr marL="2178787" indent="0">
              <a:buNone/>
              <a:defRPr sz="1400"/>
            </a:lvl4pPr>
            <a:lvl5pPr marL="2905049" indent="0">
              <a:buNone/>
              <a:defRPr sz="1400"/>
            </a:lvl5pPr>
            <a:lvl6pPr marL="3631311" indent="0">
              <a:buNone/>
              <a:defRPr sz="1400"/>
            </a:lvl6pPr>
            <a:lvl7pPr marL="4357573" indent="0">
              <a:buNone/>
              <a:defRPr sz="1400"/>
            </a:lvl7pPr>
            <a:lvl8pPr marL="5083835" indent="0">
              <a:buNone/>
              <a:defRPr sz="1400"/>
            </a:lvl8pPr>
            <a:lvl9pPr marL="5810098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27-Mar-24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99809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13832" y="366184"/>
            <a:ext cx="14648974" cy="1524000"/>
          </a:xfrm>
          <a:prstGeom prst="rect">
            <a:avLst/>
          </a:prstGeom>
        </p:spPr>
        <p:txBody>
          <a:bodyPr vert="horz" lIns="145252" tIns="72626" rIns="145252" bIns="72626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3832" y="2133601"/>
            <a:ext cx="14648974" cy="6034617"/>
          </a:xfrm>
          <a:prstGeom prst="rect">
            <a:avLst/>
          </a:prstGeom>
        </p:spPr>
        <p:txBody>
          <a:bodyPr vert="horz" lIns="145252" tIns="72626" rIns="145252" bIns="72626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13832" y="8475134"/>
            <a:ext cx="3797882" cy="486833"/>
          </a:xfrm>
          <a:prstGeom prst="rect">
            <a:avLst/>
          </a:prstGeom>
        </p:spPr>
        <p:txBody>
          <a:bodyPr vert="horz" lIns="145252" tIns="72626" rIns="145252" bIns="72626" rtlCol="0" anchor="ctr"/>
          <a:lstStyle>
            <a:lvl1pPr algn="l">
              <a:defRPr sz="1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4B3276-3901-471F-8285-C92A8E75787C}" type="datetimeFigureOut">
              <a:rPr lang="en-US" smtClean="0"/>
              <a:t>27-Mar-24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561185" y="8475134"/>
            <a:ext cx="5154269" cy="486833"/>
          </a:xfrm>
          <a:prstGeom prst="rect">
            <a:avLst/>
          </a:prstGeom>
        </p:spPr>
        <p:txBody>
          <a:bodyPr vert="horz" lIns="145252" tIns="72626" rIns="145252" bIns="72626" rtlCol="0" anchor="ctr"/>
          <a:lstStyle>
            <a:lvl1pPr algn="ctr">
              <a:defRPr sz="1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664924" y="8475134"/>
            <a:ext cx="3797882" cy="486833"/>
          </a:xfrm>
          <a:prstGeom prst="rect">
            <a:avLst/>
          </a:prstGeom>
        </p:spPr>
        <p:txBody>
          <a:bodyPr vert="horz" lIns="145252" tIns="72626" rIns="145252" bIns="72626" rtlCol="0" anchor="ctr"/>
          <a:lstStyle>
            <a:lvl1pPr algn="r">
              <a:defRPr sz="1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57901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452524" rtl="0" eaLnBrk="1" latinLnBrk="0" hangingPunct="1">
        <a:spcBef>
          <a:spcPct val="0"/>
        </a:spcBef>
        <a:buNone/>
        <a:defRPr sz="7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44697" indent="-544697" algn="l" defTabSz="1452524" rtl="0" eaLnBrk="1" latinLnBrk="0" hangingPunct="1">
        <a:spcBef>
          <a:spcPct val="20000"/>
        </a:spcBef>
        <a:buFont typeface="Arial" pitchFamily="34" charset="0"/>
        <a:buChar char="•"/>
        <a:defRPr sz="5100" kern="1200">
          <a:solidFill>
            <a:schemeClr val="tx1"/>
          </a:solidFill>
          <a:latin typeface="+mn-lt"/>
          <a:ea typeface="+mn-ea"/>
          <a:cs typeface="+mn-cs"/>
        </a:defRPr>
      </a:lvl1pPr>
      <a:lvl2pPr marL="1180176" indent="-453914" algn="l" defTabSz="1452524" rtl="0" eaLnBrk="1" latinLnBrk="0" hangingPunct="1">
        <a:spcBef>
          <a:spcPct val="20000"/>
        </a:spcBef>
        <a:buFont typeface="Arial" pitchFamily="34" charset="0"/>
        <a:buChar char="–"/>
        <a:defRPr sz="4400" kern="1200">
          <a:solidFill>
            <a:schemeClr val="tx1"/>
          </a:solidFill>
          <a:latin typeface="+mn-lt"/>
          <a:ea typeface="+mn-ea"/>
          <a:cs typeface="+mn-cs"/>
        </a:defRPr>
      </a:lvl2pPr>
      <a:lvl3pPr marL="1815656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800" kern="1200">
          <a:solidFill>
            <a:schemeClr val="tx1"/>
          </a:solidFill>
          <a:latin typeface="+mn-lt"/>
          <a:ea typeface="+mn-ea"/>
          <a:cs typeface="+mn-cs"/>
        </a:defRPr>
      </a:lvl3pPr>
      <a:lvl4pPr marL="2541918" indent="-363131" algn="l" defTabSz="1452524" rtl="0" eaLnBrk="1" latinLnBrk="0" hangingPunct="1">
        <a:spcBef>
          <a:spcPct val="20000"/>
        </a:spcBef>
        <a:buFont typeface="Arial" pitchFamily="34" charset="0"/>
        <a:buChar char="–"/>
        <a:defRPr sz="3200" kern="1200">
          <a:solidFill>
            <a:schemeClr val="tx1"/>
          </a:solidFill>
          <a:latin typeface="+mn-lt"/>
          <a:ea typeface="+mn-ea"/>
          <a:cs typeface="+mn-cs"/>
        </a:defRPr>
      </a:lvl4pPr>
      <a:lvl5pPr marL="3268180" indent="-363131" algn="l" defTabSz="1452524" rtl="0" eaLnBrk="1" latinLnBrk="0" hangingPunct="1">
        <a:spcBef>
          <a:spcPct val="20000"/>
        </a:spcBef>
        <a:buFont typeface="Arial" pitchFamily="34" charset="0"/>
        <a:buChar char="»"/>
        <a:defRPr sz="3200" kern="1200">
          <a:solidFill>
            <a:schemeClr val="tx1"/>
          </a:solidFill>
          <a:latin typeface="+mn-lt"/>
          <a:ea typeface="+mn-ea"/>
          <a:cs typeface="+mn-cs"/>
        </a:defRPr>
      </a:lvl5pPr>
      <a:lvl6pPr marL="3994442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6pPr>
      <a:lvl7pPr marL="4720704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7pPr>
      <a:lvl8pPr marL="5446967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8pPr>
      <a:lvl9pPr marL="6173229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726262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452524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3pPr>
      <a:lvl4pPr marL="2178787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4pPr>
      <a:lvl5pPr marL="2905049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5pPr>
      <a:lvl6pPr marL="3631311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6pPr>
      <a:lvl7pPr marL="4357573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7pPr>
      <a:lvl8pPr marL="5083835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8pPr>
      <a:lvl9pPr marL="5810098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gif"/><Relationship Id="rId3" Type="http://schemas.openxmlformats.org/officeDocument/2006/relationships/notesSlide" Target="../notesSlides/notesSlide1.xml"/><Relationship Id="rId7" Type="http://schemas.openxmlformats.org/officeDocument/2006/relationships/image" Target="../media/image5.gif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6" Type="http://schemas.openxmlformats.org/officeDocument/2006/relationships/image" Target="../media/image4.png"/><Relationship Id="rId5" Type="http://schemas.openxmlformats.org/officeDocument/2006/relationships/image" Target="../media/image3.wmf"/><Relationship Id="rId4" Type="http://schemas.openxmlformats.org/officeDocument/2006/relationships/image" Target="../media/image2.jpg"/><Relationship Id="rId9" Type="http://schemas.openxmlformats.org/officeDocument/2006/relationships/image" Target="../media/image7.w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3.xml"/><Relationship Id="rId4" Type="http://schemas.openxmlformats.org/officeDocument/2006/relationships/image" Target="../media/image8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7.xml"/><Relationship Id="rId4" Type="http://schemas.openxmlformats.org/officeDocument/2006/relationships/image" Target="../media/image9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8.xml"/><Relationship Id="rId4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5" descr="POINSET3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35719" y="6544828"/>
            <a:ext cx="2921000" cy="25610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ext Box 3"/>
          <p:cNvSpPr txBox="1">
            <a:spLocks noChangeArrowheads="1"/>
          </p:cNvSpPr>
          <p:nvPr/>
        </p:nvSpPr>
        <p:spPr bwMode="auto">
          <a:xfrm>
            <a:off x="3197197" y="723901"/>
            <a:ext cx="10037260" cy="684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3500" b="1">
                <a:solidFill>
                  <a:srgbClr val="FF0066"/>
                </a:solidFill>
                <a:latin typeface="Times New Roman" pitchFamily="18" charset="0"/>
              </a:rPr>
              <a:t>TRƯỜNG TIỂU HỌC </a:t>
            </a:r>
            <a:r>
              <a:rPr lang="en-US" altLang="en-US" sz="3500" b="1" smtClean="0">
                <a:solidFill>
                  <a:srgbClr val="FF0066"/>
                </a:solidFill>
                <a:latin typeface="Times New Roman" pitchFamily="18" charset="0"/>
              </a:rPr>
              <a:t>QUANG TRUNG</a:t>
            </a:r>
            <a:endParaRPr lang="en-US" altLang="en-US" sz="3500" b="1">
              <a:solidFill>
                <a:srgbClr val="FF0066"/>
              </a:solidFill>
              <a:latin typeface="Times New Roman" pitchFamily="18" charset="0"/>
            </a:endParaRPr>
          </a:p>
        </p:txBody>
      </p:sp>
      <p:sp>
        <p:nvSpPr>
          <p:cNvPr id="10" name="Text Box 14"/>
          <p:cNvSpPr txBox="1">
            <a:spLocks noChangeArrowheads="1"/>
          </p:cNvSpPr>
          <p:nvPr/>
        </p:nvSpPr>
        <p:spPr bwMode="auto">
          <a:xfrm>
            <a:off x="1496219" y="3200400"/>
            <a:ext cx="13500099" cy="2422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1800"/>
              </a:spcBef>
              <a:defRPr/>
            </a:pP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Môn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Toán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3</a:t>
            </a:r>
          </a:p>
          <a:p>
            <a:pPr algn="ctr" eaLnBrk="1" hangingPunct="1">
              <a:defRPr/>
            </a:pPr>
            <a:r>
              <a:rPr lang="en-US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 64: PHÉP TRỪ TRONG </a:t>
            </a:r>
          </a:p>
          <a:p>
            <a:pPr algn="ctr" eaLnBrk="1" hangingPunct="1">
              <a:defRPr/>
            </a:pPr>
            <a:r>
              <a:rPr lang="en-US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PHẠM VI 100 000</a:t>
            </a:r>
          </a:p>
        </p:txBody>
      </p:sp>
      <p:pic>
        <p:nvPicPr>
          <p:cNvPr id="12" name="Picture 22" descr="bd21315_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92672" y="6919537"/>
            <a:ext cx="5616086" cy="204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3" name="Straight Connector 12"/>
          <p:cNvCxnSpPr/>
          <p:nvPr/>
        </p:nvCxnSpPr>
        <p:spPr>
          <a:xfrm flipV="1">
            <a:off x="5407784" y="1447800"/>
            <a:ext cx="5985862" cy="0"/>
          </a:xfrm>
          <a:prstGeom prst="line">
            <a:avLst/>
          </a:prstGeom>
          <a:ln>
            <a:solidFill>
              <a:srgbClr val="FF0066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pic>
        <p:nvPicPr>
          <p:cNvPr id="14" name="Picture 7" descr="BƯỚM 58"/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1308424">
            <a:off x="12320469" y="6753274"/>
            <a:ext cx="1162751" cy="15162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" name="Picture 8" descr="animal-14[1]"/>
          <p:cNvPicPr>
            <a:picLocks noChangeAspect="1" noChangeArrowheads="1" noCrop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417220" flipH="1">
            <a:off x="2314080" y="6875620"/>
            <a:ext cx="1069334" cy="7779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" name="Picture 5" descr="POINSET2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14692416" y="-109904"/>
            <a:ext cx="1382714" cy="16533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5625731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7453549" y="469070"/>
            <a:ext cx="1068754" cy="461665"/>
            <a:chOff x="6718466" y="641502"/>
            <a:chExt cx="1050721" cy="461665"/>
          </a:xfrm>
        </p:grpSpPr>
        <p:sp>
          <p:nvSpPr>
            <p:cNvPr id="6" name="TextBox 5"/>
            <p:cNvSpPr txBox="1"/>
            <p:nvPr/>
          </p:nvSpPr>
          <p:spPr>
            <a:xfrm>
              <a:off x="6718466" y="641502"/>
              <a:ext cx="1050721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TOÁN</a:t>
              </a:r>
            </a:p>
          </p:txBody>
        </p:sp>
        <p:cxnSp>
          <p:nvCxnSpPr>
            <p:cNvPr id="4" name="Straight Connector 3"/>
            <p:cNvCxnSpPr/>
            <p:nvPr/>
          </p:nvCxnSpPr>
          <p:spPr>
            <a:xfrm>
              <a:off x="6830837" y="1051559"/>
              <a:ext cx="816199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7" name="Text Box 14"/>
          <p:cNvSpPr txBox="1">
            <a:spLocks noChangeArrowheads="1"/>
          </p:cNvSpPr>
          <p:nvPr/>
        </p:nvSpPr>
        <p:spPr bwMode="auto">
          <a:xfrm>
            <a:off x="3833019" y="979986"/>
            <a:ext cx="8610600" cy="5759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defRPr/>
            </a:pPr>
            <a:r>
              <a:rPr lang="en-US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 64: PHÉP TRỪ TRONG PHẠM VI 100 000</a:t>
            </a:r>
          </a:p>
        </p:txBody>
      </p:sp>
      <p:pic>
        <p:nvPicPr>
          <p:cNvPr id="25" name="Picture 24">
            <a:extLst>
              <a:ext uri="{FF2B5EF4-FFF2-40B4-BE49-F238E27FC236}">
                <a16:creationId xmlns:a16="http://schemas.microsoft.com/office/drawing/2014/main" xmlns="" id="{2837CBAF-0B07-EFB5-94DF-329E33C07CA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50191" y="1610994"/>
            <a:ext cx="10744224" cy="4820649"/>
          </a:xfrm>
          <a:prstGeom prst="rect">
            <a:avLst/>
          </a:prstGeom>
        </p:spPr>
      </p:pic>
      <p:sp>
        <p:nvSpPr>
          <p:cNvPr id="26" name="Rectangle 25">
            <a:extLst>
              <a:ext uri="{FF2B5EF4-FFF2-40B4-BE49-F238E27FC236}">
                <a16:creationId xmlns:a16="http://schemas.microsoft.com/office/drawing/2014/main" xmlns="" id="{C7E90EBD-DD3F-C29B-64F4-24244EEF63DC}"/>
              </a:ext>
            </a:extLst>
          </p:cNvPr>
          <p:cNvSpPr/>
          <p:nvPr/>
        </p:nvSpPr>
        <p:spPr>
          <a:xfrm>
            <a:off x="5520822" y="5659267"/>
            <a:ext cx="4234554" cy="71289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Line 22">
            <a:extLst>
              <a:ext uri="{FF2B5EF4-FFF2-40B4-BE49-F238E27FC236}">
                <a16:creationId xmlns:a16="http://schemas.microsoft.com/office/drawing/2014/main" xmlns="" id="{276E1BE4-0AC0-96C0-21D6-726FBF48C302}"/>
              </a:ext>
            </a:extLst>
          </p:cNvPr>
          <p:cNvSpPr/>
          <p:nvPr/>
        </p:nvSpPr>
        <p:spPr>
          <a:xfrm>
            <a:off x="5156015" y="4287397"/>
            <a:ext cx="16323" cy="3643008"/>
          </a:xfrm>
          <a:prstGeom prst="line">
            <a:avLst/>
          </a:prstGeom>
          <a:ln w="3810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11" name="Text Box 23">
            <a:extLst>
              <a:ext uri="{FF2B5EF4-FFF2-40B4-BE49-F238E27FC236}">
                <a16:creationId xmlns:a16="http://schemas.microsoft.com/office/drawing/2014/main" xmlns="" id="{7D63CBCA-E2A4-F280-CA91-C65A22EF9810}"/>
              </a:ext>
            </a:extLst>
          </p:cNvPr>
          <p:cNvSpPr txBox="1"/>
          <p:nvPr/>
        </p:nvSpPr>
        <p:spPr>
          <a:xfrm>
            <a:off x="5236910" y="4385906"/>
            <a:ext cx="11343287" cy="646331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lvl="0" eaLnBrk="1" hangingPunct="1">
              <a:spcBef>
                <a:spcPct val="50000"/>
              </a:spcBef>
              <a:buFont typeface="Arial" panose="020B0604020202020204" pitchFamily="34" charset="0"/>
              <a:buChar char="•"/>
            </a:pPr>
            <a:r>
              <a:rPr lang="en-US" altLang="vi-VN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8 </a:t>
            </a:r>
            <a:r>
              <a:rPr lang="en-US" altLang="vi-VN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altLang="vi-VN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trừ</a:t>
            </a:r>
            <a:r>
              <a:rPr lang="en-US" altLang="vi-VN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altLang="vi-VN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7, </a:t>
            </a:r>
            <a:r>
              <a:rPr lang="en-US" altLang="vi-VN" sz="36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lấy</a:t>
            </a:r>
            <a:r>
              <a:rPr lang="en-US" altLang="vi-VN" sz="36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15 </a:t>
            </a:r>
            <a:r>
              <a:rPr lang="en-US" altLang="vi-VN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trừ</a:t>
            </a:r>
            <a:r>
              <a:rPr lang="en-US" altLang="vi-VN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7 </a:t>
            </a:r>
            <a:r>
              <a:rPr lang="en-US" altLang="vi-VN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altLang="vi-VN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8, </a:t>
            </a:r>
            <a:r>
              <a:rPr lang="en-US" altLang="vi-VN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altLang="vi-VN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8</a:t>
            </a:r>
            <a:r>
              <a:rPr lang="en-US" altLang="vi-VN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nhớ 1.</a:t>
            </a:r>
          </a:p>
        </p:txBody>
      </p:sp>
      <p:sp>
        <p:nvSpPr>
          <p:cNvPr id="12" name="Text Box 24">
            <a:extLst>
              <a:ext uri="{FF2B5EF4-FFF2-40B4-BE49-F238E27FC236}">
                <a16:creationId xmlns:a16="http://schemas.microsoft.com/office/drawing/2014/main" xmlns="" id="{0AB8DDB9-B76B-775D-BC93-52FBBEA4BE14}"/>
              </a:ext>
            </a:extLst>
          </p:cNvPr>
          <p:cNvSpPr txBox="1"/>
          <p:nvPr/>
        </p:nvSpPr>
        <p:spPr>
          <a:xfrm>
            <a:off x="5211431" y="5180393"/>
            <a:ext cx="8807450" cy="646331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lvl="0" eaLnBrk="1" hangingPunct="1">
              <a:spcBef>
                <a:spcPct val="50000"/>
              </a:spcBef>
              <a:buFont typeface="Arial" panose="020B0604020202020204" pitchFamily="34" charset="0"/>
              <a:buChar char="•"/>
            </a:pPr>
            <a:r>
              <a:rPr lang="en-US" altLang="vi-VN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8 </a:t>
            </a:r>
            <a:r>
              <a:rPr lang="en-US" altLang="vi-VN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trừ</a:t>
            </a:r>
            <a:r>
              <a:rPr lang="en-US" altLang="vi-VN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 </a:t>
            </a:r>
            <a:r>
              <a:rPr lang="en-US" altLang="vi-VN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altLang="vi-VN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7; 7 </a:t>
            </a:r>
            <a:r>
              <a:rPr lang="en-US" altLang="vi-VN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trừ</a:t>
            </a:r>
            <a:r>
              <a:rPr lang="en-US" altLang="vi-VN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6 </a:t>
            </a:r>
            <a:r>
              <a:rPr lang="en-US" altLang="vi-VN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altLang="vi-VN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1, </a:t>
            </a:r>
            <a:r>
              <a:rPr lang="en-US" altLang="vi-VN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altLang="vi-VN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1.</a:t>
            </a:r>
          </a:p>
        </p:txBody>
      </p:sp>
      <p:sp>
        <p:nvSpPr>
          <p:cNvPr id="13" name="Text Box 25">
            <a:extLst>
              <a:ext uri="{FF2B5EF4-FFF2-40B4-BE49-F238E27FC236}">
                <a16:creationId xmlns:a16="http://schemas.microsoft.com/office/drawing/2014/main" xmlns="" id="{3C64B229-F202-01C2-57A4-33300EDFDF46}"/>
              </a:ext>
            </a:extLst>
          </p:cNvPr>
          <p:cNvSpPr txBox="1"/>
          <p:nvPr/>
        </p:nvSpPr>
        <p:spPr>
          <a:xfrm>
            <a:off x="5198563" y="5853074"/>
            <a:ext cx="11326963" cy="646331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lvl="0" eaLnBrk="1" hangingPunct="1">
              <a:spcBef>
                <a:spcPct val="50000"/>
              </a:spcBef>
              <a:buFont typeface="Arial" panose="020B0604020202020204" pitchFamily="34" charset="0"/>
              <a:buChar char="•"/>
            </a:pPr>
            <a:r>
              <a:rPr lang="en-US" altLang="vi-VN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 </a:t>
            </a:r>
            <a:r>
              <a:rPr lang="en-US" altLang="vi-VN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altLang="vi-VN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trừ</a:t>
            </a:r>
            <a:r>
              <a:rPr lang="en-US" altLang="vi-VN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altLang="vi-VN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9, </a:t>
            </a:r>
            <a:r>
              <a:rPr lang="en-US" altLang="vi-VN" sz="36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lấy</a:t>
            </a:r>
            <a:r>
              <a:rPr lang="en-US" altLang="vi-VN" sz="36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12</a:t>
            </a:r>
            <a:r>
              <a:rPr lang="en-US" altLang="vi-VN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trừ</a:t>
            </a:r>
            <a:r>
              <a:rPr lang="en-US" altLang="vi-VN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9 </a:t>
            </a:r>
            <a:r>
              <a:rPr lang="en-US" altLang="vi-VN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altLang="vi-VN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3, </a:t>
            </a:r>
            <a:r>
              <a:rPr lang="en-US" altLang="vi-VN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altLang="vi-VN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 </a:t>
            </a:r>
            <a:r>
              <a:rPr lang="en-US" altLang="vi-VN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nhớ</a:t>
            </a:r>
            <a:r>
              <a:rPr lang="en-US" altLang="vi-VN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1.</a:t>
            </a:r>
          </a:p>
        </p:txBody>
      </p:sp>
      <p:sp>
        <p:nvSpPr>
          <p:cNvPr id="16" name="Text Box 26">
            <a:extLst>
              <a:ext uri="{FF2B5EF4-FFF2-40B4-BE49-F238E27FC236}">
                <a16:creationId xmlns:a16="http://schemas.microsoft.com/office/drawing/2014/main" xmlns="" id="{A03B9004-A5F5-C058-567A-229CE32EC512}"/>
              </a:ext>
            </a:extLst>
          </p:cNvPr>
          <p:cNvSpPr txBox="1"/>
          <p:nvPr/>
        </p:nvSpPr>
        <p:spPr>
          <a:xfrm>
            <a:off x="5198564" y="6498234"/>
            <a:ext cx="8598535" cy="646331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lvl="0" eaLnBrk="1" hangingPunct="1">
              <a:spcBef>
                <a:spcPct val="50000"/>
              </a:spcBef>
              <a:buFont typeface="Arial" panose="020B0604020202020204" pitchFamily="34" charset="0"/>
              <a:buChar char="•"/>
            </a:pPr>
            <a:r>
              <a:rPr lang="en-US" altLang="vi-VN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altLang="vi-VN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trừ</a:t>
            </a:r>
            <a:r>
              <a:rPr lang="en-US" altLang="vi-VN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 </a:t>
            </a:r>
            <a:r>
              <a:rPr lang="en-US" altLang="vi-VN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altLang="vi-VN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2; 2 </a:t>
            </a:r>
            <a:r>
              <a:rPr lang="en-US" altLang="vi-VN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trừ</a:t>
            </a:r>
            <a:r>
              <a:rPr lang="en-US" altLang="vi-VN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 </a:t>
            </a:r>
            <a:r>
              <a:rPr lang="en-US" altLang="vi-VN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altLang="vi-VN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0, </a:t>
            </a:r>
            <a:r>
              <a:rPr lang="en-US" altLang="vi-VN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altLang="vi-VN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0.</a:t>
            </a:r>
          </a:p>
        </p:txBody>
      </p:sp>
      <p:sp>
        <p:nvSpPr>
          <p:cNvPr id="17" name="Text Box 29">
            <a:extLst>
              <a:ext uri="{FF2B5EF4-FFF2-40B4-BE49-F238E27FC236}">
                <a16:creationId xmlns:a16="http://schemas.microsoft.com/office/drawing/2014/main" xmlns="" id="{AB84685F-550B-0CAC-6B6B-8D431D4DCB9A}"/>
              </a:ext>
            </a:extLst>
          </p:cNvPr>
          <p:cNvSpPr txBox="1"/>
          <p:nvPr/>
        </p:nvSpPr>
        <p:spPr>
          <a:xfrm>
            <a:off x="2250341" y="4685626"/>
            <a:ext cx="1731783" cy="70675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vi-VN" sz="4000" b="1" dirty="0">
                <a:latin typeface="Times New Roman" panose="02020603050405020304" pitchFamily="18" charset="0"/>
              </a:rPr>
              <a:t>23 285</a:t>
            </a:r>
          </a:p>
        </p:txBody>
      </p:sp>
      <p:sp>
        <p:nvSpPr>
          <p:cNvPr id="18" name="Text Box 31">
            <a:extLst>
              <a:ext uri="{FF2B5EF4-FFF2-40B4-BE49-F238E27FC236}">
                <a16:creationId xmlns:a16="http://schemas.microsoft.com/office/drawing/2014/main" xmlns="" id="{7DFEEFD2-41F1-7BCB-4DE8-871F4D08209E}"/>
              </a:ext>
            </a:extLst>
          </p:cNvPr>
          <p:cNvSpPr txBox="1"/>
          <p:nvPr/>
        </p:nvSpPr>
        <p:spPr>
          <a:xfrm>
            <a:off x="2250342" y="5523826"/>
            <a:ext cx="1751000" cy="70675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vi-VN" sz="4000" b="1" dirty="0">
                <a:latin typeface="Times New Roman" panose="02020603050405020304" pitchFamily="18" charset="0"/>
              </a:rPr>
              <a:t>12 967</a:t>
            </a:r>
          </a:p>
        </p:txBody>
      </p:sp>
      <p:sp>
        <p:nvSpPr>
          <p:cNvPr id="19" name="Text Box 32">
            <a:extLst>
              <a:ext uri="{FF2B5EF4-FFF2-40B4-BE49-F238E27FC236}">
                <a16:creationId xmlns:a16="http://schemas.microsoft.com/office/drawing/2014/main" xmlns="" id="{79081CE7-3DE5-F8D8-9F79-C436625774AE}"/>
              </a:ext>
            </a:extLst>
          </p:cNvPr>
          <p:cNvSpPr txBox="1"/>
          <p:nvPr/>
        </p:nvSpPr>
        <p:spPr>
          <a:xfrm>
            <a:off x="1869341" y="5066626"/>
            <a:ext cx="669485" cy="707886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vi-VN" sz="40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-</a:t>
            </a:r>
          </a:p>
        </p:txBody>
      </p:sp>
      <p:sp>
        <p:nvSpPr>
          <p:cNvPr id="20" name="Line 33">
            <a:extLst>
              <a:ext uri="{FF2B5EF4-FFF2-40B4-BE49-F238E27FC236}">
                <a16:creationId xmlns:a16="http://schemas.microsoft.com/office/drawing/2014/main" xmlns="" id="{812A262A-00DE-B8DC-FB30-04FD640F102F}"/>
              </a:ext>
            </a:extLst>
          </p:cNvPr>
          <p:cNvSpPr/>
          <p:nvPr/>
        </p:nvSpPr>
        <p:spPr>
          <a:xfrm>
            <a:off x="2035576" y="6211191"/>
            <a:ext cx="1785294" cy="0"/>
          </a:xfrm>
          <a:prstGeom prst="line">
            <a:avLst/>
          </a:prstGeom>
          <a:ln w="38100" cap="flat" cmpd="sng">
            <a:solidFill>
              <a:srgbClr val="0000FF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1" name="Text Box 35">
            <a:extLst>
              <a:ext uri="{FF2B5EF4-FFF2-40B4-BE49-F238E27FC236}">
                <a16:creationId xmlns:a16="http://schemas.microsoft.com/office/drawing/2014/main" xmlns="" id="{0EA37075-7AF0-67FB-F699-541EE32C714C}"/>
              </a:ext>
            </a:extLst>
          </p:cNvPr>
          <p:cNvSpPr txBox="1"/>
          <p:nvPr/>
        </p:nvSpPr>
        <p:spPr>
          <a:xfrm>
            <a:off x="3459346" y="6313882"/>
            <a:ext cx="405505" cy="70675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vi-VN" sz="40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8</a:t>
            </a:r>
          </a:p>
        </p:txBody>
      </p:sp>
      <p:sp>
        <p:nvSpPr>
          <p:cNvPr id="22" name="Text Box 38">
            <a:extLst>
              <a:ext uri="{FF2B5EF4-FFF2-40B4-BE49-F238E27FC236}">
                <a16:creationId xmlns:a16="http://schemas.microsoft.com/office/drawing/2014/main" xmlns="" id="{3EC626F3-19AC-2CC0-4DCF-03B42BB890D0}"/>
              </a:ext>
            </a:extLst>
          </p:cNvPr>
          <p:cNvSpPr txBox="1"/>
          <p:nvPr/>
        </p:nvSpPr>
        <p:spPr>
          <a:xfrm>
            <a:off x="3154546" y="6300547"/>
            <a:ext cx="360219" cy="70675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vi-VN" sz="40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1</a:t>
            </a:r>
          </a:p>
        </p:txBody>
      </p:sp>
      <p:sp>
        <p:nvSpPr>
          <p:cNvPr id="23" name="Text Box 39">
            <a:extLst>
              <a:ext uri="{FF2B5EF4-FFF2-40B4-BE49-F238E27FC236}">
                <a16:creationId xmlns:a16="http://schemas.microsoft.com/office/drawing/2014/main" xmlns="" id="{C155F21F-F6AC-6276-4897-3B5910242384}"/>
              </a:ext>
            </a:extLst>
          </p:cNvPr>
          <p:cNvSpPr txBox="1"/>
          <p:nvPr/>
        </p:nvSpPr>
        <p:spPr>
          <a:xfrm>
            <a:off x="2886077" y="6309512"/>
            <a:ext cx="423869" cy="70675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vi-VN" sz="40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3</a:t>
            </a:r>
          </a:p>
        </p:txBody>
      </p:sp>
      <p:sp>
        <p:nvSpPr>
          <p:cNvPr id="24" name="Text Box 40">
            <a:extLst>
              <a:ext uri="{FF2B5EF4-FFF2-40B4-BE49-F238E27FC236}">
                <a16:creationId xmlns:a16="http://schemas.microsoft.com/office/drawing/2014/main" xmlns="" id="{8CC1B992-91A5-32BB-4997-F57D54FB0DDD}"/>
              </a:ext>
            </a:extLst>
          </p:cNvPr>
          <p:cNvSpPr txBox="1"/>
          <p:nvPr/>
        </p:nvSpPr>
        <p:spPr>
          <a:xfrm>
            <a:off x="2515151" y="6306898"/>
            <a:ext cx="385433" cy="70675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vi-VN" sz="40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0</a:t>
            </a:r>
          </a:p>
        </p:txBody>
      </p:sp>
      <p:sp>
        <p:nvSpPr>
          <p:cNvPr id="32" name="Text Box 26">
            <a:extLst>
              <a:ext uri="{FF2B5EF4-FFF2-40B4-BE49-F238E27FC236}">
                <a16:creationId xmlns:a16="http://schemas.microsoft.com/office/drawing/2014/main" xmlns="" id="{EB916012-4A77-7B64-5A9F-518A345DE547}"/>
              </a:ext>
            </a:extLst>
          </p:cNvPr>
          <p:cNvSpPr txBox="1"/>
          <p:nvPr/>
        </p:nvSpPr>
        <p:spPr>
          <a:xfrm>
            <a:off x="5198563" y="7143394"/>
            <a:ext cx="8598535" cy="646331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lvl="0" eaLnBrk="1" hangingPunct="1">
              <a:spcBef>
                <a:spcPct val="50000"/>
              </a:spcBef>
              <a:buFont typeface="Arial" panose="020B0604020202020204" pitchFamily="34" charset="0"/>
              <a:buChar char="•"/>
            </a:pPr>
            <a:r>
              <a:rPr lang="en-US" altLang="vi-VN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 </a:t>
            </a:r>
            <a:r>
              <a:rPr lang="en-US" altLang="vi-VN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trừ</a:t>
            </a:r>
            <a:r>
              <a:rPr lang="en-US" altLang="vi-VN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 </a:t>
            </a:r>
            <a:r>
              <a:rPr lang="en-US" altLang="vi-VN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altLang="vi-VN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1, </a:t>
            </a:r>
            <a:r>
              <a:rPr lang="en-US" altLang="vi-VN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altLang="vi-VN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1.</a:t>
            </a:r>
          </a:p>
        </p:txBody>
      </p:sp>
      <p:sp>
        <p:nvSpPr>
          <p:cNvPr id="33" name="Text Box 40">
            <a:extLst>
              <a:ext uri="{FF2B5EF4-FFF2-40B4-BE49-F238E27FC236}">
                <a16:creationId xmlns:a16="http://schemas.microsoft.com/office/drawing/2014/main" xmlns="" id="{59DBA664-8D2A-B70C-4E9B-344573CC4622}"/>
              </a:ext>
            </a:extLst>
          </p:cNvPr>
          <p:cNvSpPr txBox="1"/>
          <p:nvPr/>
        </p:nvSpPr>
        <p:spPr>
          <a:xfrm>
            <a:off x="2230168" y="6306898"/>
            <a:ext cx="385433" cy="70675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vi-VN" sz="40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1</a:t>
            </a:r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xmlns="" id="{7F7DB72A-8EFB-B282-1CFA-18BF3575BB82}"/>
              </a:ext>
            </a:extLst>
          </p:cNvPr>
          <p:cNvSpPr/>
          <p:nvPr/>
        </p:nvSpPr>
        <p:spPr>
          <a:xfrm>
            <a:off x="5129211" y="7883402"/>
            <a:ext cx="5477156" cy="822008"/>
          </a:xfrm>
          <a:prstGeom prst="roundRect">
            <a:avLst/>
          </a:prstGeom>
          <a:noFill/>
          <a:ln w="38100">
            <a:solidFill>
              <a:srgbClr val="FF00FF"/>
            </a:solidFill>
            <a:prstDash val="sysDash"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23 285 – 12 967 = 10 318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3656502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5" dur="2000" fill="hold"/>
                                        <p:tgtEl>
                                          <p:spTgt spid="25"/>
                                        </p:tgtEl>
                                      </p:cBhvr>
                                      <p:by x="50000" y="50000"/>
                                    </p:animScale>
                                  </p:childTnLst>
                                </p:cTn>
                              </p:par>
                              <p:par>
                                <p:cTn id="16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08173E-6 3.05556E-6 L -4.08173E-6 -0.13247 " pathEditMode="relative" rAng="0" ptsTypes="AA">
                                      <p:cBhvr>
                                        <p:cTn id="17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663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 animBg="1"/>
      <p:bldP spid="26" grpId="1" animBg="1"/>
      <p:bldP spid="11" grpId="0"/>
      <p:bldP spid="12" grpId="0"/>
      <p:bldP spid="13" grpId="0"/>
      <p:bldP spid="16" grpId="0"/>
      <p:bldP spid="17" grpId="0"/>
      <p:bldP spid="18" grpId="0"/>
      <p:bldP spid="19" grpId="0"/>
      <p:bldP spid="21" grpId="0"/>
      <p:bldP spid="22" grpId="0"/>
      <p:bldP spid="23" grpId="0"/>
      <p:bldP spid="24" grpId="0"/>
      <p:bldP spid="32" grpId="0"/>
      <p:bldP spid="33" grpId="0"/>
      <p:bldP spid="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5236910" y="0"/>
            <a:ext cx="5492209" cy="930735"/>
            <a:chOff x="4539228" y="172432"/>
            <a:chExt cx="5399539" cy="930735"/>
          </a:xfrm>
        </p:grpSpPr>
        <p:grpSp>
          <p:nvGrpSpPr>
            <p:cNvPr id="3" name="Group 2"/>
            <p:cNvGrpSpPr/>
            <p:nvPr/>
          </p:nvGrpSpPr>
          <p:grpSpPr>
            <a:xfrm>
              <a:off x="4539228" y="172432"/>
              <a:ext cx="5399539" cy="930735"/>
              <a:chOff x="4539228" y="172432"/>
              <a:chExt cx="5399539" cy="930735"/>
            </a:xfrm>
          </p:grpSpPr>
          <p:sp>
            <p:nvSpPr>
              <p:cNvPr id="5" name="TextBox 4"/>
              <p:cNvSpPr txBox="1"/>
              <p:nvPr/>
            </p:nvSpPr>
            <p:spPr>
              <a:xfrm>
                <a:off x="4539228" y="172432"/>
                <a:ext cx="5399539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</a:p>
            </p:txBody>
          </p:sp>
          <p:sp>
            <p:nvSpPr>
              <p:cNvPr id="6" name="TextBox 5"/>
              <p:cNvSpPr txBox="1"/>
              <p:nvPr/>
            </p:nvSpPr>
            <p:spPr>
              <a:xfrm>
                <a:off x="6718466" y="641502"/>
                <a:ext cx="1050721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TOÁN</a:t>
                </a:r>
              </a:p>
            </p:txBody>
          </p:sp>
        </p:grpSp>
        <p:cxnSp>
          <p:nvCxnSpPr>
            <p:cNvPr id="4" name="Straight Connector 3"/>
            <p:cNvCxnSpPr/>
            <p:nvPr/>
          </p:nvCxnSpPr>
          <p:spPr>
            <a:xfrm>
              <a:off x="6830837" y="1051559"/>
              <a:ext cx="816199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2" name="Group 11"/>
          <p:cNvGrpSpPr/>
          <p:nvPr/>
        </p:nvGrpSpPr>
        <p:grpSpPr>
          <a:xfrm>
            <a:off x="1140483" y="1600200"/>
            <a:ext cx="1956071" cy="681454"/>
            <a:chOff x="1470819" y="1943100"/>
            <a:chExt cx="1956071" cy="681454"/>
          </a:xfrm>
        </p:grpSpPr>
        <p:grpSp>
          <p:nvGrpSpPr>
            <p:cNvPr id="10" name="Group 9"/>
            <p:cNvGrpSpPr/>
            <p:nvPr/>
          </p:nvGrpSpPr>
          <p:grpSpPr>
            <a:xfrm>
              <a:off x="1470819" y="1943100"/>
              <a:ext cx="533400" cy="646331"/>
              <a:chOff x="1737519" y="1943100"/>
              <a:chExt cx="533400" cy="646331"/>
            </a:xfrm>
          </p:grpSpPr>
          <p:sp>
            <p:nvSpPr>
              <p:cNvPr id="8" name="Oval 7"/>
              <p:cNvSpPr/>
              <p:nvPr/>
            </p:nvSpPr>
            <p:spPr>
              <a:xfrm>
                <a:off x="1737519" y="2019300"/>
                <a:ext cx="533400" cy="533400"/>
              </a:xfrm>
              <a:prstGeom prst="ellipse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  <a:ln>
                <a:solidFill>
                  <a:schemeClr val="accent4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b="1"/>
              </a:p>
            </p:txBody>
          </p:sp>
          <p:sp>
            <p:nvSpPr>
              <p:cNvPr id="9" name="TextBox 8"/>
              <p:cNvSpPr txBox="1"/>
              <p:nvPr/>
            </p:nvSpPr>
            <p:spPr>
              <a:xfrm>
                <a:off x="1804609" y="1943100"/>
                <a:ext cx="415498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600" b="1" dirty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1</a:t>
                </a: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2118519" y="1947446"/>
              <a:ext cx="1308371" cy="677108"/>
            </a:xfrm>
            <a:prstGeom prst="rect">
              <a:avLst/>
            </a:prstGeom>
            <a:solidFill>
              <a:srgbClr val="FFDB69"/>
            </a:solidFill>
          </p:spPr>
          <p:txBody>
            <a:bodyPr wrap="none" rtlCol="0">
              <a:spAutoFit/>
            </a:bodyPr>
            <a:lstStyle/>
            <a:p>
              <a:r>
                <a:rPr lang="en-US" sz="38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Tính</a:t>
              </a:r>
              <a:r>
                <a:rPr lang="en-US" sz="38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.</a:t>
              </a:r>
            </a:p>
          </p:txBody>
        </p:sp>
      </p:grpSp>
      <p:sp>
        <p:nvSpPr>
          <p:cNvPr id="75" name="Text Box 14">
            <a:extLst>
              <a:ext uri="{FF2B5EF4-FFF2-40B4-BE49-F238E27FC236}">
                <a16:creationId xmlns:a16="http://schemas.microsoft.com/office/drawing/2014/main" xmlns="" id="{E4962C80-65D5-EA60-4416-D93FDEAE5A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33019" y="979986"/>
            <a:ext cx="8610600" cy="5759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defRPr/>
            </a:pPr>
            <a:r>
              <a:rPr lang="en-US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 64: PHÉP TRỪ TRONG PHẠM VI 100 000</a:t>
            </a:r>
          </a:p>
        </p:txBody>
      </p:sp>
      <p:sp>
        <p:nvSpPr>
          <p:cNvPr id="76" name="Text Box 29">
            <a:extLst>
              <a:ext uri="{FF2B5EF4-FFF2-40B4-BE49-F238E27FC236}">
                <a16:creationId xmlns:a16="http://schemas.microsoft.com/office/drawing/2014/main" xmlns="" id="{9C6E52A4-BE87-9DBC-B77C-EB6FFF73EE24}"/>
              </a:ext>
            </a:extLst>
          </p:cNvPr>
          <p:cNvSpPr txBox="1"/>
          <p:nvPr/>
        </p:nvSpPr>
        <p:spPr>
          <a:xfrm>
            <a:off x="3196124" y="2357854"/>
            <a:ext cx="1731783" cy="70675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vi-VN" sz="40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84 758</a:t>
            </a:r>
          </a:p>
        </p:txBody>
      </p:sp>
      <p:sp>
        <p:nvSpPr>
          <p:cNvPr id="77" name="Text Box 31">
            <a:extLst>
              <a:ext uri="{FF2B5EF4-FFF2-40B4-BE49-F238E27FC236}">
                <a16:creationId xmlns:a16="http://schemas.microsoft.com/office/drawing/2014/main" xmlns="" id="{0C335540-EFE4-B6EF-1055-CF2625E57FD7}"/>
              </a:ext>
            </a:extLst>
          </p:cNvPr>
          <p:cNvSpPr txBox="1"/>
          <p:nvPr/>
        </p:nvSpPr>
        <p:spPr>
          <a:xfrm>
            <a:off x="3196125" y="3090544"/>
            <a:ext cx="1751000" cy="70675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vi-VN" sz="40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43 265</a:t>
            </a:r>
          </a:p>
        </p:txBody>
      </p:sp>
      <p:sp>
        <p:nvSpPr>
          <p:cNvPr id="78" name="Text Box 32">
            <a:extLst>
              <a:ext uri="{FF2B5EF4-FFF2-40B4-BE49-F238E27FC236}">
                <a16:creationId xmlns:a16="http://schemas.microsoft.com/office/drawing/2014/main" xmlns="" id="{0557C416-83B0-3ACF-EFE0-ABA815249C35}"/>
              </a:ext>
            </a:extLst>
          </p:cNvPr>
          <p:cNvSpPr txBox="1"/>
          <p:nvPr/>
        </p:nvSpPr>
        <p:spPr>
          <a:xfrm>
            <a:off x="2815124" y="2738854"/>
            <a:ext cx="669485" cy="64516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algn="ctr" eaLnBrk="1" hangingPunct="1">
              <a:spcBef>
                <a:spcPct val="50000"/>
              </a:spcBef>
              <a:buNone/>
            </a:pPr>
            <a:r>
              <a:rPr lang="en-US" altLang="vi-VN" sz="3600" dirty="0">
                <a:solidFill>
                  <a:srgbClr val="0000FF"/>
                </a:solidFill>
                <a:latin typeface="Times New Roman" panose="02020603050405020304" pitchFamily="18" charset="0"/>
              </a:rPr>
              <a:t>-</a:t>
            </a:r>
          </a:p>
        </p:txBody>
      </p:sp>
      <p:sp>
        <p:nvSpPr>
          <p:cNvPr id="79" name="Line 33">
            <a:extLst>
              <a:ext uri="{FF2B5EF4-FFF2-40B4-BE49-F238E27FC236}">
                <a16:creationId xmlns:a16="http://schemas.microsoft.com/office/drawing/2014/main" xmlns="" id="{528AA956-B489-B264-1C02-23E5AC692D21}"/>
              </a:ext>
            </a:extLst>
          </p:cNvPr>
          <p:cNvSpPr/>
          <p:nvPr/>
        </p:nvSpPr>
        <p:spPr>
          <a:xfrm>
            <a:off x="2981359" y="3777909"/>
            <a:ext cx="1785294" cy="0"/>
          </a:xfrm>
          <a:prstGeom prst="line">
            <a:avLst/>
          </a:prstGeom>
          <a:ln w="38100" cap="flat" cmpd="sng">
            <a:solidFill>
              <a:srgbClr val="0000FF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80" name="Text Box 35">
            <a:extLst>
              <a:ext uri="{FF2B5EF4-FFF2-40B4-BE49-F238E27FC236}">
                <a16:creationId xmlns:a16="http://schemas.microsoft.com/office/drawing/2014/main" xmlns="" id="{58D5AEB7-61F7-8706-BD33-700EE3420143}"/>
              </a:ext>
            </a:extLst>
          </p:cNvPr>
          <p:cNvSpPr txBox="1"/>
          <p:nvPr/>
        </p:nvSpPr>
        <p:spPr>
          <a:xfrm>
            <a:off x="3196123" y="3751172"/>
            <a:ext cx="1861093" cy="707886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vi-VN" sz="40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41 493</a:t>
            </a:r>
          </a:p>
        </p:txBody>
      </p:sp>
      <p:sp>
        <p:nvSpPr>
          <p:cNvPr id="94" name="Text Box 29">
            <a:extLst>
              <a:ext uri="{FF2B5EF4-FFF2-40B4-BE49-F238E27FC236}">
                <a16:creationId xmlns:a16="http://schemas.microsoft.com/office/drawing/2014/main" xmlns="" id="{31CCD018-89CC-C7CC-24D1-46CC367FC361}"/>
              </a:ext>
            </a:extLst>
          </p:cNvPr>
          <p:cNvSpPr txBox="1"/>
          <p:nvPr/>
        </p:nvSpPr>
        <p:spPr>
          <a:xfrm>
            <a:off x="6873883" y="2385476"/>
            <a:ext cx="1731783" cy="70675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vi-VN" sz="40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79 363</a:t>
            </a:r>
          </a:p>
        </p:txBody>
      </p:sp>
      <p:sp>
        <p:nvSpPr>
          <p:cNvPr id="95" name="Text Box 31">
            <a:extLst>
              <a:ext uri="{FF2B5EF4-FFF2-40B4-BE49-F238E27FC236}">
                <a16:creationId xmlns:a16="http://schemas.microsoft.com/office/drawing/2014/main" xmlns="" id="{27B591D7-F79E-BF09-9490-F6429CCA945F}"/>
              </a:ext>
            </a:extLst>
          </p:cNvPr>
          <p:cNvSpPr txBox="1"/>
          <p:nvPr/>
        </p:nvSpPr>
        <p:spPr>
          <a:xfrm>
            <a:off x="6873884" y="3118166"/>
            <a:ext cx="1751000" cy="70675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vi-VN" sz="40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 5 819</a:t>
            </a:r>
          </a:p>
        </p:txBody>
      </p:sp>
      <p:sp>
        <p:nvSpPr>
          <p:cNvPr id="96" name="Text Box 32">
            <a:extLst>
              <a:ext uri="{FF2B5EF4-FFF2-40B4-BE49-F238E27FC236}">
                <a16:creationId xmlns:a16="http://schemas.microsoft.com/office/drawing/2014/main" xmlns="" id="{3A9E15CF-67CA-F7F8-7E4C-3184C76043CF}"/>
              </a:ext>
            </a:extLst>
          </p:cNvPr>
          <p:cNvSpPr txBox="1"/>
          <p:nvPr/>
        </p:nvSpPr>
        <p:spPr>
          <a:xfrm>
            <a:off x="6492883" y="2766476"/>
            <a:ext cx="669485" cy="64516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algn="ctr" eaLnBrk="1" hangingPunct="1">
              <a:spcBef>
                <a:spcPct val="50000"/>
              </a:spcBef>
              <a:buNone/>
            </a:pPr>
            <a:r>
              <a:rPr lang="en-US" altLang="vi-VN" sz="3600" dirty="0">
                <a:solidFill>
                  <a:srgbClr val="0000FF"/>
                </a:solidFill>
                <a:latin typeface="Times New Roman" panose="02020603050405020304" pitchFamily="18" charset="0"/>
              </a:rPr>
              <a:t>-</a:t>
            </a:r>
          </a:p>
        </p:txBody>
      </p:sp>
      <p:sp>
        <p:nvSpPr>
          <p:cNvPr id="97" name="Line 33">
            <a:extLst>
              <a:ext uri="{FF2B5EF4-FFF2-40B4-BE49-F238E27FC236}">
                <a16:creationId xmlns:a16="http://schemas.microsoft.com/office/drawing/2014/main" xmlns="" id="{752D0995-60B4-9142-8C87-D30016056B22}"/>
              </a:ext>
            </a:extLst>
          </p:cNvPr>
          <p:cNvSpPr/>
          <p:nvPr/>
        </p:nvSpPr>
        <p:spPr>
          <a:xfrm>
            <a:off x="6659118" y="3805531"/>
            <a:ext cx="1785294" cy="0"/>
          </a:xfrm>
          <a:prstGeom prst="line">
            <a:avLst/>
          </a:prstGeom>
          <a:ln w="38100" cap="flat" cmpd="sng">
            <a:solidFill>
              <a:srgbClr val="0000FF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98" name="Text Box 29">
            <a:extLst>
              <a:ext uri="{FF2B5EF4-FFF2-40B4-BE49-F238E27FC236}">
                <a16:creationId xmlns:a16="http://schemas.microsoft.com/office/drawing/2014/main" xmlns="" id="{01AB8219-F3CD-60F4-5ACB-22C6ABC88A01}"/>
              </a:ext>
            </a:extLst>
          </p:cNvPr>
          <p:cNvSpPr txBox="1"/>
          <p:nvPr/>
        </p:nvSpPr>
        <p:spPr>
          <a:xfrm>
            <a:off x="11568918" y="2385476"/>
            <a:ext cx="1731783" cy="70675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vi-VN" sz="40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34 635</a:t>
            </a:r>
          </a:p>
        </p:txBody>
      </p:sp>
      <p:sp>
        <p:nvSpPr>
          <p:cNvPr id="99" name="Text Box 31">
            <a:extLst>
              <a:ext uri="{FF2B5EF4-FFF2-40B4-BE49-F238E27FC236}">
                <a16:creationId xmlns:a16="http://schemas.microsoft.com/office/drawing/2014/main" xmlns="" id="{127BF023-2A89-3BA1-C4FA-D49A85EC604A}"/>
              </a:ext>
            </a:extLst>
          </p:cNvPr>
          <p:cNvSpPr txBox="1"/>
          <p:nvPr/>
        </p:nvSpPr>
        <p:spPr>
          <a:xfrm>
            <a:off x="11568919" y="3118166"/>
            <a:ext cx="1751000" cy="70675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vi-VN" sz="40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    927</a:t>
            </a:r>
          </a:p>
        </p:txBody>
      </p:sp>
      <p:sp>
        <p:nvSpPr>
          <p:cNvPr id="100" name="Text Box 32">
            <a:extLst>
              <a:ext uri="{FF2B5EF4-FFF2-40B4-BE49-F238E27FC236}">
                <a16:creationId xmlns:a16="http://schemas.microsoft.com/office/drawing/2014/main" xmlns="" id="{59DB3B57-7194-9E03-FD2B-04E49BA83A9D}"/>
              </a:ext>
            </a:extLst>
          </p:cNvPr>
          <p:cNvSpPr txBox="1"/>
          <p:nvPr/>
        </p:nvSpPr>
        <p:spPr>
          <a:xfrm>
            <a:off x="11187918" y="2766476"/>
            <a:ext cx="669485" cy="64516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algn="ctr" eaLnBrk="1" hangingPunct="1">
              <a:spcBef>
                <a:spcPct val="50000"/>
              </a:spcBef>
              <a:buNone/>
            </a:pPr>
            <a:r>
              <a:rPr lang="en-US" altLang="vi-VN" sz="3600" dirty="0">
                <a:solidFill>
                  <a:srgbClr val="0000FF"/>
                </a:solidFill>
                <a:latin typeface="Times New Roman" panose="02020603050405020304" pitchFamily="18" charset="0"/>
              </a:rPr>
              <a:t>-</a:t>
            </a:r>
          </a:p>
        </p:txBody>
      </p:sp>
      <p:sp>
        <p:nvSpPr>
          <p:cNvPr id="101" name="Line 33">
            <a:extLst>
              <a:ext uri="{FF2B5EF4-FFF2-40B4-BE49-F238E27FC236}">
                <a16:creationId xmlns:a16="http://schemas.microsoft.com/office/drawing/2014/main" xmlns="" id="{C6740F8A-E28E-9F9B-DF2F-F346D83BF0F3}"/>
              </a:ext>
            </a:extLst>
          </p:cNvPr>
          <p:cNvSpPr/>
          <p:nvPr/>
        </p:nvSpPr>
        <p:spPr>
          <a:xfrm>
            <a:off x="11354153" y="3805531"/>
            <a:ext cx="1785294" cy="0"/>
          </a:xfrm>
          <a:prstGeom prst="line">
            <a:avLst/>
          </a:prstGeom>
          <a:ln w="38100" cap="flat" cmpd="sng">
            <a:solidFill>
              <a:srgbClr val="0000FF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106" name="Text Box 35">
            <a:extLst>
              <a:ext uri="{FF2B5EF4-FFF2-40B4-BE49-F238E27FC236}">
                <a16:creationId xmlns:a16="http://schemas.microsoft.com/office/drawing/2014/main" xmlns="" id="{0693CA8C-61D0-17C1-9E68-B90FD013EF47}"/>
              </a:ext>
            </a:extLst>
          </p:cNvPr>
          <p:cNvSpPr txBox="1"/>
          <p:nvPr/>
        </p:nvSpPr>
        <p:spPr>
          <a:xfrm>
            <a:off x="6868874" y="3843855"/>
            <a:ext cx="2013859" cy="70675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vi-VN" sz="40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73 544</a:t>
            </a:r>
          </a:p>
        </p:txBody>
      </p:sp>
      <p:sp>
        <p:nvSpPr>
          <p:cNvPr id="107" name="Text Box 35">
            <a:extLst>
              <a:ext uri="{FF2B5EF4-FFF2-40B4-BE49-F238E27FC236}">
                <a16:creationId xmlns:a16="http://schemas.microsoft.com/office/drawing/2014/main" xmlns="" id="{79B1C884-C564-27B1-D597-6CC0D918C69B}"/>
              </a:ext>
            </a:extLst>
          </p:cNvPr>
          <p:cNvSpPr txBox="1"/>
          <p:nvPr/>
        </p:nvSpPr>
        <p:spPr>
          <a:xfrm>
            <a:off x="11573500" y="3751171"/>
            <a:ext cx="1841437" cy="70675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vi-VN" sz="40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33 708</a:t>
            </a:r>
          </a:p>
        </p:txBody>
      </p:sp>
      <p:grpSp>
        <p:nvGrpSpPr>
          <p:cNvPr id="108" name="Group 107">
            <a:extLst>
              <a:ext uri="{FF2B5EF4-FFF2-40B4-BE49-F238E27FC236}">
                <a16:creationId xmlns:a16="http://schemas.microsoft.com/office/drawing/2014/main" xmlns="" id="{4CC3F933-AC43-0CC3-6F51-F1B798D0B0DE}"/>
              </a:ext>
            </a:extLst>
          </p:cNvPr>
          <p:cNvGrpSpPr/>
          <p:nvPr/>
        </p:nvGrpSpPr>
        <p:grpSpPr>
          <a:xfrm>
            <a:off x="1140483" y="4572000"/>
            <a:ext cx="4227526" cy="681454"/>
            <a:chOff x="1470819" y="1943100"/>
            <a:chExt cx="4227526" cy="681454"/>
          </a:xfrm>
        </p:grpSpPr>
        <p:grpSp>
          <p:nvGrpSpPr>
            <p:cNvPr id="109" name="Group 108">
              <a:extLst>
                <a:ext uri="{FF2B5EF4-FFF2-40B4-BE49-F238E27FC236}">
                  <a16:creationId xmlns:a16="http://schemas.microsoft.com/office/drawing/2014/main" xmlns="" id="{0B2C2FAF-6D37-5361-FFF7-54E31A7C3843}"/>
                </a:ext>
              </a:extLst>
            </p:cNvPr>
            <p:cNvGrpSpPr/>
            <p:nvPr/>
          </p:nvGrpSpPr>
          <p:grpSpPr>
            <a:xfrm>
              <a:off x="1470819" y="1943100"/>
              <a:ext cx="533400" cy="646331"/>
              <a:chOff x="1737519" y="1943100"/>
              <a:chExt cx="533400" cy="646331"/>
            </a:xfrm>
          </p:grpSpPr>
          <p:sp>
            <p:nvSpPr>
              <p:cNvPr id="111" name="Oval 110">
                <a:extLst>
                  <a:ext uri="{FF2B5EF4-FFF2-40B4-BE49-F238E27FC236}">
                    <a16:creationId xmlns:a16="http://schemas.microsoft.com/office/drawing/2014/main" xmlns="" id="{6838E17A-FB4A-5D74-908C-03EB899BBA70}"/>
                  </a:ext>
                </a:extLst>
              </p:cNvPr>
              <p:cNvSpPr/>
              <p:nvPr/>
            </p:nvSpPr>
            <p:spPr>
              <a:xfrm>
                <a:off x="1737519" y="2019300"/>
                <a:ext cx="533400" cy="533400"/>
              </a:xfrm>
              <a:prstGeom prst="ellipse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  <a:ln>
                <a:solidFill>
                  <a:schemeClr val="accent4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b="1"/>
              </a:p>
            </p:txBody>
          </p:sp>
          <p:sp>
            <p:nvSpPr>
              <p:cNvPr id="112" name="TextBox 111">
                <a:extLst>
                  <a:ext uri="{FF2B5EF4-FFF2-40B4-BE49-F238E27FC236}">
                    <a16:creationId xmlns:a16="http://schemas.microsoft.com/office/drawing/2014/main" xmlns="" id="{3CFD7781-5F61-BF22-AFD3-4A556B81FBE0}"/>
                  </a:ext>
                </a:extLst>
              </p:cNvPr>
              <p:cNvSpPr txBox="1"/>
              <p:nvPr/>
            </p:nvSpPr>
            <p:spPr>
              <a:xfrm>
                <a:off x="1804609" y="1943100"/>
                <a:ext cx="415498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600" b="1" dirty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2</a:t>
                </a:r>
              </a:p>
            </p:txBody>
          </p:sp>
        </p:grpSp>
        <p:sp>
          <p:nvSpPr>
            <p:cNvPr id="110" name="TextBox 109">
              <a:extLst>
                <a:ext uri="{FF2B5EF4-FFF2-40B4-BE49-F238E27FC236}">
                  <a16:creationId xmlns:a16="http://schemas.microsoft.com/office/drawing/2014/main" xmlns="" id="{803CDC0B-15E0-9670-CDC8-6BA7BF172DAF}"/>
                </a:ext>
              </a:extLst>
            </p:cNvPr>
            <p:cNvSpPr txBox="1"/>
            <p:nvPr/>
          </p:nvSpPr>
          <p:spPr>
            <a:xfrm>
              <a:off x="2118519" y="1947446"/>
              <a:ext cx="3579826" cy="677108"/>
            </a:xfrm>
            <a:prstGeom prst="rect">
              <a:avLst/>
            </a:prstGeom>
            <a:solidFill>
              <a:srgbClr val="FFDB69"/>
            </a:solidFill>
          </p:spPr>
          <p:txBody>
            <a:bodyPr wrap="none" rtlCol="0">
              <a:spAutoFit/>
            </a:bodyPr>
            <a:lstStyle/>
            <a:p>
              <a:r>
                <a:rPr lang="en-US" sz="38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Đặt</a:t>
              </a:r>
              <a:r>
                <a:rPr lang="en-US" sz="38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tính</a:t>
              </a:r>
              <a:r>
                <a:rPr lang="en-US" sz="38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rồi</a:t>
              </a:r>
              <a:r>
                <a:rPr lang="en-US" sz="38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tính</a:t>
              </a:r>
              <a:endParaRPr lang="en-US" sz="3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113" name="Text Box 29">
            <a:extLst>
              <a:ext uri="{FF2B5EF4-FFF2-40B4-BE49-F238E27FC236}">
                <a16:creationId xmlns:a16="http://schemas.microsoft.com/office/drawing/2014/main" xmlns="" id="{FE6DA31C-5E75-F05F-A698-B8DE63BD6FDC}"/>
              </a:ext>
            </a:extLst>
          </p:cNvPr>
          <p:cNvSpPr txBox="1"/>
          <p:nvPr/>
        </p:nvSpPr>
        <p:spPr>
          <a:xfrm>
            <a:off x="1752826" y="5486400"/>
            <a:ext cx="14081693" cy="1631216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vi-VN" sz="40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	97 358 – 89 263			56 492 – 56</a:t>
            </a:r>
          </a:p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vi-VN" sz="40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	75 046 – 32 638			16 519 – 8 245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710991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0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3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500"/>
                            </p:stCondLst>
                            <p:childTnLst>
                              <p:par>
                                <p:cTn id="3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3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6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5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500"/>
                            </p:stCondLst>
                            <p:childTnLst>
                              <p:par>
                                <p:cTn id="68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0" dur="5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6" grpId="0"/>
      <p:bldP spid="77" grpId="0"/>
      <p:bldP spid="78" grpId="0"/>
      <p:bldP spid="80" grpId="0"/>
      <p:bldP spid="94" grpId="0"/>
      <p:bldP spid="95" grpId="0"/>
      <p:bldP spid="96" grpId="0"/>
      <p:bldP spid="98" grpId="0"/>
      <p:bldP spid="99" grpId="0"/>
      <p:bldP spid="100" grpId="0"/>
      <p:bldP spid="106" grpId="0"/>
      <p:bldP spid="107" grpId="0"/>
      <p:bldP spid="11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>
            <a:extLst>
              <a:ext uri="{FF2B5EF4-FFF2-40B4-BE49-F238E27FC236}">
                <a16:creationId xmlns:a16="http://schemas.microsoft.com/office/drawing/2014/main" xmlns="" id="{448C020A-0C5F-CB34-7C8F-3FBB8135FAC6}"/>
              </a:ext>
            </a:extLst>
          </p:cNvPr>
          <p:cNvGrpSpPr/>
          <p:nvPr/>
        </p:nvGrpSpPr>
        <p:grpSpPr>
          <a:xfrm>
            <a:off x="594519" y="1672003"/>
            <a:ext cx="4227526" cy="681454"/>
            <a:chOff x="1470819" y="1943100"/>
            <a:chExt cx="4227526" cy="681454"/>
          </a:xfrm>
        </p:grpSpPr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xmlns="" id="{DACFAF4F-6FAA-B883-C106-5ED40E6895FB}"/>
                </a:ext>
              </a:extLst>
            </p:cNvPr>
            <p:cNvGrpSpPr/>
            <p:nvPr/>
          </p:nvGrpSpPr>
          <p:grpSpPr>
            <a:xfrm>
              <a:off x="1470819" y="1943100"/>
              <a:ext cx="533400" cy="646331"/>
              <a:chOff x="1737519" y="1943100"/>
              <a:chExt cx="533400" cy="646331"/>
            </a:xfrm>
          </p:grpSpPr>
          <p:sp>
            <p:nvSpPr>
              <p:cNvPr id="7" name="Oval 6">
                <a:extLst>
                  <a:ext uri="{FF2B5EF4-FFF2-40B4-BE49-F238E27FC236}">
                    <a16:creationId xmlns:a16="http://schemas.microsoft.com/office/drawing/2014/main" xmlns="" id="{0B69C366-1E84-6310-D54B-2F86E22CE88C}"/>
                  </a:ext>
                </a:extLst>
              </p:cNvPr>
              <p:cNvSpPr/>
              <p:nvPr/>
            </p:nvSpPr>
            <p:spPr>
              <a:xfrm>
                <a:off x="1737519" y="2019300"/>
                <a:ext cx="533400" cy="533400"/>
              </a:xfrm>
              <a:prstGeom prst="ellipse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  <a:ln>
                <a:solidFill>
                  <a:schemeClr val="accent4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b="1"/>
              </a:p>
            </p:txBody>
          </p:sp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xmlns="" id="{F23B0470-73B1-872F-1434-F17E56AD5F4D}"/>
                  </a:ext>
                </a:extLst>
              </p:cNvPr>
              <p:cNvSpPr txBox="1"/>
              <p:nvPr/>
            </p:nvSpPr>
            <p:spPr>
              <a:xfrm>
                <a:off x="1804609" y="1943100"/>
                <a:ext cx="415498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600" b="1" dirty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2</a:t>
                </a:r>
              </a:p>
            </p:txBody>
          </p:sp>
        </p:grp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xmlns="" id="{A2010D44-B98B-0A50-24F6-49F47389AA03}"/>
                </a:ext>
              </a:extLst>
            </p:cNvPr>
            <p:cNvSpPr txBox="1"/>
            <p:nvPr/>
          </p:nvSpPr>
          <p:spPr>
            <a:xfrm>
              <a:off x="2118519" y="1947446"/>
              <a:ext cx="3579826" cy="677108"/>
            </a:xfrm>
            <a:prstGeom prst="rect">
              <a:avLst/>
            </a:prstGeom>
            <a:solidFill>
              <a:srgbClr val="FFDB69"/>
            </a:solidFill>
          </p:spPr>
          <p:txBody>
            <a:bodyPr wrap="none" rtlCol="0">
              <a:spAutoFit/>
            </a:bodyPr>
            <a:lstStyle/>
            <a:p>
              <a:r>
                <a:rPr lang="en-US" sz="38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Đặt</a:t>
              </a:r>
              <a:r>
                <a:rPr lang="en-US" sz="38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tính</a:t>
              </a:r>
              <a:r>
                <a:rPr lang="en-US" sz="38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rồi</a:t>
              </a:r>
              <a:r>
                <a:rPr lang="en-US" sz="38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tính</a:t>
              </a:r>
              <a:endParaRPr lang="en-US" sz="3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9" name="Text Box 29">
            <a:extLst>
              <a:ext uri="{FF2B5EF4-FFF2-40B4-BE49-F238E27FC236}">
                <a16:creationId xmlns:a16="http://schemas.microsoft.com/office/drawing/2014/main" xmlns="" id="{7463BB79-DDFC-8C19-C956-0168DF83B151}"/>
              </a:ext>
            </a:extLst>
          </p:cNvPr>
          <p:cNvSpPr txBox="1"/>
          <p:nvPr/>
        </p:nvSpPr>
        <p:spPr>
          <a:xfrm>
            <a:off x="1206862" y="2498478"/>
            <a:ext cx="14081693" cy="3477875"/>
          </a:xfrm>
          <a:prstGeom prst="rect">
            <a:avLst/>
          </a:prstGeom>
          <a:solidFill>
            <a:schemeClr val="bg1"/>
          </a:solidFill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vi-VN" sz="4000" b="1" dirty="0">
                <a:latin typeface="Times New Roman" panose="02020603050405020304" pitchFamily="18" charset="0"/>
              </a:rPr>
              <a:t>	97 358 – 89 263			56 492 – 56</a:t>
            </a:r>
          </a:p>
          <a:p>
            <a:pPr marL="0" lvl="0" indent="0" eaLnBrk="1" hangingPunct="1">
              <a:spcBef>
                <a:spcPct val="50000"/>
              </a:spcBef>
              <a:buNone/>
            </a:pPr>
            <a:endParaRPr lang="en-US" altLang="vi-VN" sz="4000" b="1" dirty="0">
              <a:latin typeface="Times New Roman" panose="02020603050405020304" pitchFamily="18" charset="0"/>
            </a:endParaRPr>
          </a:p>
          <a:p>
            <a:pPr marL="0" lvl="0" indent="0" eaLnBrk="1" hangingPunct="1">
              <a:spcBef>
                <a:spcPct val="50000"/>
              </a:spcBef>
              <a:buNone/>
            </a:pPr>
            <a:endParaRPr lang="en-US" altLang="vi-VN" sz="4000" b="1" dirty="0">
              <a:latin typeface="Times New Roman" panose="02020603050405020304" pitchFamily="18" charset="0"/>
            </a:endParaRPr>
          </a:p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vi-VN" sz="4000" b="1" dirty="0">
                <a:latin typeface="Times New Roman" panose="02020603050405020304" pitchFamily="18" charset="0"/>
              </a:rPr>
              <a:t>	75 046 – 32 638			16 519 – 8 245</a:t>
            </a: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xmlns="" id="{A2B775EF-CD83-CBF0-B4E3-D3D65DF9ABFF}"/>
              </a:ext>
            </a:extLst>
          </p:cNvPr>
          <p:cNvGrpSpPr/>
          <p:nvPr/>
        </p:nvGrpSpPr>
        <p:grpSpPr>
          <a:xfrm>
            <a:off x="5236910" y="0"/>
            <a:ext cx="5492209" cy="930735"/>
            <a:chOff x="4539228" y="172432"/>
            <a:chExt cx="5399539" cy="930735"/>
          </a:xfrm>
        </p:grpSpPr>
        <p:grpSp>
          <p:nvGrpSpPr>
            <p:cNvPr id="11" name="Group 10">
              <a:extLst>
                <a:ext uri="{FF2B5EF4-FFF2-40B4-BE49-F238E27FC236}">
                  <a16:creationId xmlns:a16="http://schemas.microsoft.com/office/drawing/2014/main" xmlns="" id="{61389BB0-2CB5-E7A3-AAC6-C227E51277E8}"/>
                </a:ext>
              </a:extLst>
            </p:cNvPr>
            <p:cNvGrpSpPr/>
            <p:nvPr/>
          </p:nvGrpSpPr>
          <p:grpSpPr>
            <a:xfrm>
              <a:off x="4539228" y="172432"/>
              <a:ext cx="5399539" cy="930735"/>
              <a:chOff x="4539228" y="172432"/>
              <a:chExt cx="5399539" cy="930735"/>
            </a:xfrm>
          </p:grpSpPr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xmlns="" id="{591E66F0-1F65-D35D-AF1D-0A52FE1A2788}"/>
                  </a:ext>
                </a:extLst>
              </p:cNvPr>
              <p:cNvSpPr txBox="1"/>
              <p:nvPr/>
            </p:nvSpPr>
            <p:spPr>
              <a:xfrm>
                <a:off x="4539228" y="172432"/>
                <a:ext cx="5399539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</a:p>
            </p:txBody>
          </p:sp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xmlns="" id="{5C5F7379-EDF7-6D07-C5CC-ED64511F2FD4}"/>
                  </a:ext>
                </a:extLst>
              </p:cNvPr>
              <p:cNvSpPr txBox="1"/>
              <p:nvPr/>
            </p:nvSpPr>
            <p:spPr>
              <a:xfrm>
                <a:off x="6718466" y="641502"/>
                <a:ext cx="1050721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TOÁN</a:t>
                </a:r>
              </a:p>
            </p:txBody>
          </p:sp>
        </p:grp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xmlns="" id="{E9B46639-6442-DE78-545C-C316D5AABAF6}"/>
                </a:ext>
              </a:extLst>
            </p:cNvPr>
            <p:cNvCxnSpPr/>
            <p:nvPr/>
          </p:nvCxnSpPr>
          <p:spPr>
            <a:xfrm>
              <a:off x="6830837" y="1051559"/>
              <a:ext cx="816199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5" name="Text Box 14">
            <a:extLst>
              <a:ext uri="{FF2B5EF4-FFF2-40B4-BE49-F238E27FC236}">
                <a16:creationId xmlns:a16="http://schemas.microsoft.com/office/drawing/2014/main" xmlns="" id="{A8FE7E39-710A-0A1A-BD8A-4BB95B2558E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33019" y="979986"/>
            <a:ext cx="8610600" cy="5759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defRPr/>
            </a:pPr>
            <a:r>
              <a:rPr lang="en-US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 64: PHÉP TRỪ TRONG PHẠM VI 100 000</a:t>
            </a:r>
          </a:p>
        </p:txBody>
      </p:sp>
      <p:sp>
        <p:nvSpPr>
          <p:cNvPr id="36" name="Text Box 29">
            <a:extLst>
              <a:ext uri="{FF2B5EF4-FFF2-40B4-BE49-F238E27FC236}">
                <a16:creationId xmlns:a16="http://schemas.microsoft.com/office/drawing/2014/main" xmlns="" id="{59C52E7A-9F2B-D092-5B6B-79CD7345C292}"/>
              </a:ext>
            </a:extLst>
          </p:cNvPr>
          <p:cNvSpPr txBox="1"/>
          <p:nvPr/>
        </p:nvSpPr>
        <p:spPr>
          <a:xfrm>
            <a:off x="3505127" y="3291574"/>
            <a:ext cx="1731783" cy="70675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vi-VN" sz="40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97 358</a:t>
            </a:r>
          </a:p>
        </p:txBody>
      </p:sp>
      <p:sp>
        <p:nvSpPr>
          <p:cNvPr id="37" name="Text Box 31">
            <a:extLst>
              <a:ext uri="{FF2B5EF4-FFF2-40B4-BE49-F238E27FC236}">
                <a16:creationId xmlns:a16="http://schemas.microsoft.com/office/drawing/2014/main" xmlns="" id="{E2DF2318-FE30-BF40-03B0-8A2F473EE547}"/>
              </a:ext>
            </a:extLst>
          </p:cNvPr>
          <p:cNvSpPr txBox="1"/>
          <p:nvPr/>
        </p:nvSpPr>
        <p:spPr>
          <a:xfrm>
            <a:off x="3505128" y="4024264"/>
            <a:ext cx="1751000" cy="70675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vi-VN" sz="40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89 263</a:t>
            </a:r>
          </a:p>
        </p:txBody>
      </p:sp>
      <p:sp>
        <p:nvSpPr>
          <p:cNvPr id="38" name="Text Box 32">
            <a:extLst>
              <a:ext uri="{FF2B5EF4-FFF2-40B4-BE49-F238E27FC236}">
                <a16:creationId xmlns:a16="http://schemas.microsoft.com/office/drawing/2014/main" xmlns="" id="{516A1B07-EE86-AE8E-337F-DA20B39C7EB3}"/>
              </a:ext>
            </a:extLst>
          </p:cNvPr>
          <p:cNvSpPr txBox="1"/>
          <p:nvPr/>
        </p:nvSpPr>
        <p:spPr>
          <a:xfrm>
            <a:off x="3124127" y="3672574"/>
            <a:ext cx="669485" cy="64516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algn="ctr" eaLnBrk="1" hangingPunct="1">
              <a:spcBef>
                <a:spcPct val="50000"/>
              </a:spcBef>
              <a:buNone/>
            </a:pPr>
            <a:r>
              <a:rPr lang="en-US" altLang="vi-VN" sz="3600" dirty="0">
                <a:solidFill>
                  <a:srgbClr val="0000FF"/>
                </a:solidFill>
                <a:latin typeface="Times New Roman" panose="02020603050405020304" pitchFamily="18" charset="0"/>
              </a:rPr>
              <a:t>-</a:t>
            </a:r>
          </a:p>
        </p:txBody>
      </p:sp>
      <p:sp>
        <p:nvSpPr>
          <p:cNvPr id="39" name="Line 33">
            <a:extLst>
              <a:ext uri="{FF2B5EF4-FFF2-40B4-BE49-F238E27FC236}">
                <a16:creationId xmlns:a16="http://schemas.microsoft.com/office/drawing/2014/main" xmlns="" id="{26B9F959-5E96-1292-C9D2-2A8585F5FCB7}"/>
              </a:ext>
            </a:extLst>
          </p:cNvPr>
          <p:cNvSpPr/>
          <p:nvPr/>
        </p:nvSpPr>
        <p:spPr>
          <a:xfrm>
            <a:off x="3290362" y="4711629"/>
            <a:ext cx="1785294" cy="0"/>
          </a:xfrm>
          <a:prstGeom prst="line">
            <a:avLst/>
          </a:prstGeom>
          <a:ln w="38100" cap="flat" cmpd="sng">
            <a:solidFill>
              <a:srgbClr val="0000FF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40" name="Text Box 35">
            <a:extLst>
              <a:ext uri="{FF2B5EF4-FFF2-40B4-BE49-F238E27FC236}">
                <a16:creationId xmlns:a16="http://schemas.microsoft.com/office/drawing/2014/main" xmlns="" id="{FC7C7D87-6B86-02B2-C298-1DC579766777}"/>
              </a:ext>
            </a:extLst>
          </p:cNvPr>
          <p:cNvSpPr txBox="1"/>
          <p:nvPr/>
        </p:nvSpPr>
        <p:spPr>
          <a:xfrm>
            <a:off x="3505126" y="4684892"/>
            <a:ext cx="1861093" cy="707886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vi-VN" sz="40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 8 095</a:t>
            </a:r>
          </a:p>
        </p:txBody>
      </p:sp>
      <p:sp>
        <p:nvSpPr>
          <p:cNvPr id="41" name="Text Box 29">
            <a:extLst>
              <a:ext uri="{FF2B5EF4-FFF2-40B4-BE49-F238E27FC236}">
                <a16:creationId xmlns:a16="http://schemas.microsoft.com/office/drawing/2014/main" xmlns="" id="{16F08BBE-4BAF-61CA-7C84-A6DF72314F05}"/>
              </a:ext>
            </a:extLst>
          </p:cNvPr>
          <p:cNvSpPr txBox="1"/>
          <p:nvPr/>
        </p:nvSpPr>
        <p:spPr>
          <a:xfrm>
            <a:off x="10631883" y="3181658"/>
            <a:ext cx="1731783" cy="70675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vi-VN" sz="40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56 492</a:t>
            </a:r>
          </a:p>
        </p:txBody>
      </p:sp>
      <p:sp>
        <p:nvSpPr>
          <p:cNvPr id="42" name="Text Box 31">
            <a:extLst>
              <a:ext uri="{FF2B5EF4-FFF2-40B4-BE49-F238E27FC236}">
                <a16:creationId xmlns:a16="http://schemas.microsoft.com/office/drawing/2014/main" xmlns="" id="{3C821B39-C7CC-4C2A-9E09-09C60619BB1C}"/>
              </a:ext>
            </a:extLst>
          </p:cNvPr>
          <p:cNvSpPr txBox="1"/>
          <p:nvPr/>
        </p:nvSpPr>
        <p:spPr>
          <a:xfrm>
            <a:off x="10631884" y="3914348"/>
            <a:ext cx="1751000" cy="70675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vi-VN" sz="40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      56</a:t>
            </a:r>
          </a:p>
        </p:txBody>
      </p:sp>
      <p:sp>
        <p:nvSpPr>
          <p:cNvPr id="43" name="Text Box 32">
            <a:extLst>
              <a:ext uri="{FF2B5EF4-FFF2-40B4-BE49-F238E27FC236}">
                <a16:creationId xmlns:a16="http://schemas.microsoft.com/office/drawing/2014/main" xmlns="" id="{4592A1B4-6812-6275-6B14-E761CECF71D0}"/>
              </a:ext>
            </a:extLst>
          </p:cNvPr>
          <p:cNvSpPr txBox="1"/>
          <p:nvPr/>
        </p:nvSpPr>
        <p:spPr>
          <a:xfrm>
            <a:off x="10250883" y="3562658"/>
            <a:ext cx="669485" cy="64516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algn="ctr" eaLnBrk="1" hangingPunct="1">
              <a:spcBef>
                <a:spcPct val="50000"/>
              </a:spcBef>
              <a:buNone/>
            </a:pPr>
            <a:r>
              <a:rPr lang="en-US" altLang="vi-VN" sz="3600" dirty="0">
                <a:solidFill>
                  <a:srgbClr val="0000FF"/>
                </a:solidFill>
                <a:latin typeface="Times New Roman" panose="02020603050405020304" pitchFamily="18" charset="0"/>
              </a:rPr>
              <a:t>-</a:t>
            </a:r>
          </a:p>
        </p:txBody>
      </p:sp>
      <p:sp>
        <p:nvSpPr>
          <p:cNvPr id="44" name="Line 33">
            <a:extLst>
              <a:ext uri="{FF2B5EF4-FFF2-40B4-BE49-F238E27FC236}">
                <a16:creationId xmlns:a16="http://schemas.microsoft.com/office/drawing/2014/main" xmlns="" id="{C3BECFAE-6049-E22C-830C-7F1D207A0F5F}"/>
              </a:ext>
            </a:extLst>
          </p:cNvPr>
          <p:cNvSpPr/>
          <p:nvPr/>
        </p:nvSpPr>
        <p:spPr>
          <a:xfrm>
            <a:off x="10417118" y="4601713"/>
            <a:ext cx="1785294" cy="0"/>
          </a:xfrm>
          <a:prstGeom prst="line">
            <a:avLst/>
          </a:prstGeom>
          <a:ln w="38100" cap="flat" cmpd="sng">
            <a:solidFill>
              <a:srgbClr val="0000FF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45" name="Text Box 35">
            <a:extLst>
              <a:ext uri="{FF2B5EF4-FFF2-40B4-BE49-F238E27FC236}">
                <a16:creationId xmlns:a16="http://schemas.microsoft.com/office/drawing/2014/main" xmlns="" id="{89EEDCB0-1453-D1F9-A360-0C9DDBDBAA27}"/>
              </a:ext>
            </a:extLst>
          </p:cNvPr>
          <p:cNvSpPr txBox="1"/>
          <p:nvPr/>
        </p:nvSpPr>
        <p:spPr>
          <a:xfrm>
            <a:off x="10626874" y="4640037"/>
            <a:ext cx="2013859" cy="70675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vi-VN" sz="40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56 436</a:t>
            </a:r>
          </a:p>
        </p:txBody>
      </p:sp>
      <p:sp>
        <p:nvSpPr>
          <p:cNvPr id="46" name="Text Box 29">
            <a:extLst>
              <a:ext uri="{FF2B5EF4-FFF2-40B4-BE49-F238E27FC236}">
                <a16:creationId xmlns:a16="http://schemas.microsoft.com/office/drawing/2014/main" xmlns="" id="{DB3F84CD-A402-EC9D-EEC8-DC78A4F8E750}"/>
              </a:ext>
            </a:extLst>
          </p:cNvPr>
          <p:cNvSpPr txBox="1"/>
          <p:nvPr/>
        </p:nvSpPr>
        <p:spPr>
          <a:xfrm>
            <a:off x="3702001" y="6126786"/>
            <a:ext cx="1731783" cy="70675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vi-VN" sz="40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75 046</a:t>
            </a:r>
          </a:p>
        </p:txBody>
      </p:sp>
      <p:sp>
        <p:nvSpPr>
          <p:cNvPr id="47" name="Text Box 31">
            <a:extLst>
              <a:ext uri="{FF2B5EF4-FFF2-40B4-BE49-F238E27FC236}">
                <a16:creationId xmlns:a16="http://schemas.microsoft.com/office/drawing/2014/main" xmlns="" id="{01EF000B-9B6F-A220-3AD2-B7CBD14DBF39}"/>
              </a:ext>
            </a:extLst>
          </p:cNvPr>
          <p:cNvSpPr txBox="1"/>
          <p:nvPr/>
        </p:nvSpPr>
        <p:spPr>
          <a:xfrm>
            <a:off x="3702002" y="6859476"/>
            <a:ext cx="1751000" cy="70675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vi-VN" sz="40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32 638</a:t>
            </a:r>
          </a:p>
        </p:txBody>
      </p:sp>
      <p:sp>
        <p:nvSpPr>
          <p:cNvPr id="48" name="Text Box 32">
            <a:extLst>
              <a:ext uri="{FF2B5EF4-FFF2-40B4-BE49-F238E27FC236}">
                <a16:creationId xmlns:a16="http://schemas.microsoft.com/office/drawing/2014/main" xmlns="" id="{CC853B90-FD97-5FEF-659A-67AD93E21E90}"/>
              </a:ext>
            </a:extLst>
          </p:cNvPr>
          <p:cNvSpPr txBox="1"/>
          <p:nvPr/>
        </p:nvSpPr>
        <p:spPr>
          <a:xfrm>
            <a:off x="3321001" y="6507786"/>
            <a:ext cx="669485" cy="64516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algn="ctr" eaLnBrk="1" hangingPunct="1">
              <a:spcBef>
                <a:spcPct val="50000"/>
              </a:spcBef>
              <a:buNone/>
            </a:pPr>
            <a:r>
              <a:rPr lang="en-US" altLang="vi-VN" sz="3600" dirty="0">
                <a:solidFill>
                  <a:srgbClr val="0000FF"/>
                </a:solidFill>
                <a:latin typeface="Times New Roman" panose="02020603050405020304" pitchFamily="18" charset="0"/>
              </a:rPr>
              <a:t>-</a:t>
            </a:r>
          </a:p>
        </p:txBody>
      </p:sp>
      <p:sp>
        <p:nvSpPr>
          <p:cNvPr id="49" name="Line 33">
            <a:extLst>
              <a:ext uri="{FF2B5EF4-FFF2-40B4-BE49-F238E27FC236}">
                <a16:creationId xmlns:a16="http://schemas.microsoft.com/office/drawing/2014/main" xmlns="" id="{7CA9C050-3FDB-9C4D-E327-98932AE7C1FF}"/>
              </a:ext>
            </a:extLst>
          </p:cNvPr>
          <p:cNvSpPr/>
          <p:nvPr/>
        </p:nvSpPr>
        <p:spPr>
          <a:xfrm>
            <a:off x="3487236" y="7546841"/>
            <a:ext cx="1785294" cy="0"/>
          </a:xfrm>
          <a:prstGeom prst="line">
            <a:avLst/>
          </a:prstGeom>
          <a:ln w="38100" cap="flat" cmpd="sng">
            <a:solidFill>
              <a:srgbClr val="0000FF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50" name="Text Box 35">
            <a:extLst>
              <a:ext uri="{FF2B5EF4-FFF2-40B4-BE49-F238E27FC236}">
                <a16:creationId xmlns:a16="http://schemas.microsoft.com/office/drawing/2014/main" xmlns="" id="{FC3D90C9-2F3B-AFAF-B867-F691C102EB64}"/>
              </a:ext>
            </a:extLst>
          </p:cNvPr>
          <p:cNvSpPr txBox="1"/>
          <p:nvPr/>
        </p:nvSpPr>
        <p:spPr>
          <a:xfrm>
            <a:off x="3702000" y="7520104"/>
            <a:ext cx="1861093" cy="707886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vi-VN" sz="40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42 408</a:t>
            </a:r>
          </a:p>
        </p:txBody>
      </p:sp>
      <p:sp>
        <p:nvSpPr>
          <p:cNvPr id="51" name="Text Box 29">
            <a:extLst>
              <a:ext uri="{FF2B5EF4-FFF2-40B4-BE49-F238E27FC236}">
                <a16:creationId xmlns:a16="http://schemas.microsoft.com/office/drawing/2014/main" xmlns="" id="{B7ED0FE3-6148-3BD9-D7BE-B4107303806E}"/>
              </a:ext>
            </a:extLst>
          </p:cNvPr>
          <p:cNvSpPr txBox="1"/>
          <p:nvPr/>
        </p:nvSpPr>
        <p:spPr>
          <a:xfrm>
            <a:off x="10828757" y="6016870"/>
            <a:ext cx="1731783" cy="70675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vi-VN" sz="40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16 519</a:t>
            </a:r>
          </a:p>
        </p:txBody>
      </p:sp>
      <p:sp>
        <p:nvSpPr>
          <p:cNvPr id="52" name="Text Box 31">
            <a:extLst>
              <a:ext uri="{FF2B5EF4-FFF2-40B4-BE49-F238E27FC236}">
                <a16:creationId xmlns:a16="http://schemas.microsoft.com/office/drawing/2014/main" xmlns="" id="{4EC11B18-AFA0-E3D3-E8F4-9FAF963EC63B}"/>
              </a:ext>
            </a:extLst>
          </p:cNvPr>
          <p:cNvSpPr txBox="1"/>
          <p:nvPr/>
        </p:nvSpPr>
        <p:spPr>
          <a:xfrm>
            <a:off x="10828758" y="6749560"/>
            <a:ext cx="1751000" cy="70675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vi-VN" sz="40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 8 245</a:t>
            </a:r>
          </a:p>
        </p:txBody>
      </p:sp>
      <p:sp>
        <p:nvSpPr>
          <p:cNvPr id="53" name="Text Box 32">
            <a:extLst>
              <a:ext uri="{FF2B5EF4-FFF2-40B4-BE49-F238E27FC236}">
                <a16:creationId xmlns:a16="http://schemas.microsoft.com/office/drawing/2014/main" xmlns="" id="{01EE6055-E275-0CBD-DE44-724DFB1AEC70}"/>
              </a:ext>
            </a:extLst>
          </p:cNvPr>
          <p:cNvSpPr txBox="1"/>
          <p:nvPr/>
        </p:nvSpPr>
        <p:spPr>
          <a:xfrm>
            <a:off x="10447757" y="6397870"/>
            <a:ext cx="669485" cy="64516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algn="ctr" eaLnBrk="1" hangingPunct="1">
              <a:spcBef>
                <a:spcPct val="50000"/>
              </a:spcBef>
              <a:buNone/>
            </a:pPr>
            <a:r>
              <a:rPr lang="en-US" altLang="vi-VN" sz="3600" dirty="0">
                <a:solidFill>
                  <a:srgbClr val="0000FF"/>
                </a:solidFill>
                <a:latin typeface="Times New Roman" panose="02020603050405020304" pitchFamily="18" charset="0"/>
              </a:rPr>
              <a:t>-</a:t>
            </a:r>
          </a:p>
        </p:txBody>
      </p:sp>
      <p:sp>
        <p:nvSpPr>
          <p:cNvPr id="54" name="Line 33">
            <a:extLst>
              <a:ext uri="{FF2B5EF4-FFF2-40B4-BE49-F238E27FC236}">
                <a16:creationId xmlns:a16="http://schemas.microsoft.com/office/drawing/2014/main" xmlns="" id="{C8758472-B4BA-D12A-7A4D-CBC33DEB8A9B}"/>
              </a:ext>
            </a:extLst>
          </p:cNvPr>
          <p:cNvSpPr/>
          <p:nvPr/>
        </p:nvSpPr>
        <p:spPr>
          <a:xfrm>
            <a:off x="10613992" y="7436925"/>
            <a:ext cx="1785294" cy="0"/>
          </a:xfrm>
          <a:prstGeom prst="line">
            <a:avLst/>
          </a:prstGeom>
          <a:ln w="38100" cap="flat" cmpd="sng">
            <a:solidFill>
              <a:srgbClr val="0000FF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55" name="Text Box 35">
            <a:extLst>
              <a:ext uri="{FF2B5EF4-FFF2-40B4-BE49-F238E27FC236}">
                <a16:creationId xmlns:a16="http://schemas.microsoft.com/office/drawing/2014/main" xmlns="" id="{11E3E5FA-3BE4-EA88-74E6-A10D1C08B66F}"/>
              </a:ext>
            </a:extLst>
          </p:cNvPr>
          <p:cNvSpPr txBox="1"/>
          <p:nvPr/>
        </p:nvSpPr>
        <p:spPr>
          <a:xfrm>
            <a:off x="10823748" y="7475249"/>
            <a:ext cx="2013859" cy="70675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vi-VN" sz="40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 8 274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45640799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6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9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500"/>
                            </p:stCondLst>
                            <p:childTnLst>
                              <p:par>
                                <p:cTn id="41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9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2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1000"/>
                            </p:stCondLst>
                            <p:childTnLst>
                              <p:par>
                                <p:cTn id="54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6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9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2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5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0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5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/>
      <p:bldP spid="37" grpId="0"/>
      <p:bldP spid="38" grpId="0"/>
      <p:bldP spid="40" grpId="0"/>
      <p:bldP spid="41" grpId="0"/>
      <p:bldP spid="42" grpId="0"/>
      <p:bldP spid="43" grpId="0"/>
      <p:bldP spid="45" grpId="0"/>
      <p:bldP spid="46" grpId="0"/>
      <p:bldP spid="47" grpId="0"/>
      <p:bldP spid="48" grpId="0"/>
      <p:bldP spid="50" grpId="0"/>
      <p:bldP spid="51" grpId="0"/>
      <p:bldP spid="52" grpId="0"/>
      <p:bldP spid="53" grpId="0"/>
      <p:bldP spid="5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5236910" y="0"/>
            <a:ext cx="5492209" cy="930735"/>
            <a:chOff x="4539228" y="172432"/>
            <a:chExt cx="5399539" cy="930735"/>
          </a:xfrm>
        </p:grpSpPr>
        <p:grpSp>
          <p:nvGrpSpPr>
            <p:cNvPr id="3" name="Group 2"/>
            <p:cNvGrpSpPr/>
            <p:nvPr/>
          </p:nvGrpSpPr>
          <p:grpSpPr>
            <a:xfrm>
              <a:off x="4539228" y="172432"/>
              <a:ext cx="5399539" cy="930735"/>
              <a:chOff x="4539228" y="172432"/>
              <a:chExt cx="5399539" cy="930735"/>
            </a:xfrm>
          </p:grpSpPr>
          <p:sp>
            <p:nvSpPr>
              <p:cNvPr id="5" name="TextBox 4"/>
              <p:cNvSpPr txBox="1"/>
              <p:nvPr/>
            </p:nvSpPr>
            <p:spPr>
              <a:xfrm>
                <a:off x="4539228" y="172432"/>
                <a:ext cx="5399539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</a:p>
            </p:txBody>
          </p:sp>
          <p:sp>
            <p:nvSpPr>
              <p:cNvPr id="6" name="TextBox 5"/>
              <p:cNvSpPr txBox="1"/>
              <p:nvPr/>
            </p:nvSpPr>
            <p:spPr>
              <a:xfrm>
                <a:off x="6718466" y="641502"/>
                <a:ext cx="1050721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TOÁN</a:t>
                </a:r>
              </a:p>
            </p:txBody>
          </p:sp>
        </p:grpSp>
        <p:cxnSp>
          <p:nvCxnSpPr>
            <p:cNvPr id="4" name="Straight Connector 3"/>
            <p:cNvCxnSpPr/>
            <p:nvPr/>
          </p:nvCxnSpPr>
          <p:spPr>
            <a:xfrm>
              <a:off x="6830837" y="1051559"/>
              <a:ext cx="816199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2" name="Group 11"/>
          <p:cNvGrpSpPr/>
          <p:nvPr/>
        </p:nvGrpSpPr>
        <p:grpSpPr>
          <a:xfrm>
            <a:off x="1470819" y="2137946"/>
            <a:ext cx="5649390" cy="681454"/>
            <a:chOff x="1470819" y="1943100"/>
            <a:chExt cx="5649390" cy="681454"/>
          </a:xfrm>
        </p:grpSpPr>
        <p:grpSp>
          <p:nvGrpSpPr>
            <p:cNvPr id="10" name="Group 9"/>
            <p:cNvGrpSpPr/>
            <p:nvPr/>
          </p:nvGrpSpPr>
          <p:grpSpPr>
            <a:xfrm>
              <a:off x="1470819" y="1943100"/>
              <a:ext cx="533400" cy="646331"/>
              <a:chOff x="1737519" y="1943100"/>
              <a:chExt cx="533400" cy="646331"/>
            </a:xfrm>
          </p:grpSpPr>
          <p:sp>
            <p:nvSpPr>
              <p:cNvPr id="8" name="Oval 7"/>
              <p:cNvSpPr/>
              <p:nvPr/>
            </p:nvSpPr>
            <p:spPr>
              <a:xfrm>
                <a:off x="1737519" y="2019300"/>
                <a:ext cx="533400" cy="533400"/>
              </a:xfrm>
              <a:prstGeom prst="ellipse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  <a:ln>
                <a:solidFill>
                  <a:schemeClr val="accent4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b="1"/>
              </a:p>
            </p:txBody>
          </p:sp>
          <p:sp>
            <p:nvSpPr>
              <p:cNvPr id="9" name="TextBox 8"/>
              <p:cNvSpPr txBox="1"/>
              <p:nvPr/>
            </p:nvSpPr>
            <p:spPr>
              <a:xfrm>
                <a:off x="1804609" y="1943100"/>
                <a:ext cx="415498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600" b="1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3</a:t>
                </a: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2118519" y="1947446"/>
              <a:ext cx="5001690" cy="677108"/>
            </a:xfrm>
            <a:prstGeom prst="rect">
              <a:avLst/>
            </a:prstGeom>
            <a:solidFill>
              <a:srgbClr val="FFDB69"/>
            </a:solidFill>
          </p:spPr>
          <p:txBody>
            <a:bodyPr wrap="none" rtlCol="0">
              <a:spAutoFit/>
            </a:bodyPr>
            <a:lstStyle/>
            <a:p>
              <a:r>
                <a:rPr lang="en-US" sz="38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Tính</a:t>
              </a:r>
              <a:r>
                <a:rPr lang="en-US" sz="38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nhẩm</a:t>
              </a:r>
              <a:r>
                <a:rPr lang="en-US" sz="38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(</a:t>
              </a:r>
              <a:r>
                <a:rPr lang="en-US" sz="38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theo</a:t>
              </a:r>
              <a:r>
                <a:rPr lang="en-US" sz="38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mẫu</a:t>
              </a:r>
              <a:r>
                <a:rPr lang="en-US" sz="38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).</a:t>
              </a:r>
            </a:p>
          </p:txBody>
        </p:sp>
      </p:grpSp>
      <p:sp>
        <p:nvSpPr>
          <p:cNvPr id="21" name="TextBox 20"/>
          <p:cNvSpPr txBox="1"/>
          <p:nvPr/>
        </p:nvSpPr>
        <p:spPr>
          <a:xfrm>
            <a:off x="655527" y="3124200"/>
            <a:ext cx="9291005" cy="1846659"/>
          </a:xfrm>
          <a:prstGeom prst="rect">
            <a:avLst/>
          </a:prstGeom>
          <a:solidFill>
            <a:srgbClr val="FFCDFF"/>
          </a:solidFill>
        </p:spPr>
        <p:txBody>
          <a:bodyPr wrap="none" rtlCol="0">
            <a:spAutoFit/>
          </a:bodyPr>
          <a:lstStyle/>
          <a:p>
            <a:r>
              <a:rPr lang="en-US" sz="3800" b="1" dirty="0" err="1"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US" sz="3800" b="1" dirty="0">
                <a:latin typeface="Times New Roman" pitchFamily="18" charset="0"/>
                <a:cs typeface="Times New Roman" pitchFamily="18" charset="0"/>
              </a:rPr>
              <a:t>:   13 000 – 6 000 = ?</a:t>
            </a:r>
          </a:p>
          <a:p>
            <a:r>
              <a:rPr lang="en-US" sz="3800" b="1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3800" b="1" dirty="0" err="1">
                <a:latin typeface="Times New Roman" pitchFamily="18" charset="0"/>
                <a:cs typeface="Times New Roman" pitchFamily="18" charset="0"/>
              </a:rPr>
              <a:t>Nhẩm</a:t>
            </a:r>
            <a:r>
              <a:rPr lang="en-US" sz="3800" b="1" dirty="0">
                <a:latin typeface="Times New Roman" pitchFamily="18" charset="0"/>
                <a:cs typeface="Times New Roman" pitchFamily="18" charset="0"/>
              </a:rPr>
              <a:t>: 13 </a:t>
            </a:r>
            <a:r>
              <a:rPr lang="en-US" sz="3800" b="1" dirty="0" err="1">
                <a:latin typeface="Times New Roman" pitchFamily="18" charset="0"/>
                <a:cs typeface="Times New Roman" pitchFamily="18" charset="0"/>
              </a:rPr>
              <a:t>nghìn</a:t>
            </a:r>
            <a:r>
              <a:rPr lang="en-US" sz="3800" b="1" dirty="0">
                <a:latin typeface="Times New Roman" pitchFamily="18" charset="0"/>
                <a:cs typeface="Times New Roman" pitchFamily="18" charset="0"/>
              </a:rPr>
              <a:t> – 6 </a:t>
            </a:r>
            <a:r>
              <a:rPr lang="en-US" sz="3800" b="1" dirty="0" err="1">
                <a:latin typeface="Times New Roman" pitchFamily="18" charset="0"/>
                <a:cs typeface="Times New Roman" pitchFamily="18" charset="0"/>
              </a:rPr>
              <a:t>nghìn</a:t>
            </a:r>
            <a:r>
              <a:rPr lang="en-US" sz="3800" b="1" dirty="0">
                <a:latin typeface="Times New Roman" pitchFamily="18" charset="0"/>
                <a:cs typeface="Times New Roman" pitchFamily="18" charset="0"/>
              </a:rPr>
              <a:t> = 7 </a:t>
            </a:r>
            <a:r>
              <a:rPr lang="en-US" sz="3800" b="1" dirty="0" err="1">
                <a:latin typeface="Times New Roman" pitchFamily="18" charset="0"/>
                <a:cs typeface="Times New Roman" pitchFamily="18" charset="0"/>
              </a:rPr>
              <a:t>nghìn</a:t>
            </a:r>
            <a:endParaRPr lang="en-US" sz="3800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3800" b="1" dirty="0">
                <a:latin typeface="Times New Roman" pitchFamily="18" charset="0"/>
                <a:cs typeface="Times New Roman" pitchFamily="18" charset="0"/>
              </a:rPr>
              <a:t>		 13 000 – 6 000 = 7 000</a:t>
            </a:r>
          </a:p>
        </p:txBody>
      </p:sp>
      <p:sp>
        <p:nvSpPr>
          <p:cNvPr id="18" name="Text Box 14">
            <a:extLst>
              <a:ext uri="{FF2B5EF4-FFF2-40B4-BE49-F238E27FC236}">
                <a16:creationId xmlns:a16="http://schemas.microsoft.com/office/drawing/2014/main" xmlns="" id="{77A5802C-F675-6A0D-A6E6-0E042A545C8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33019" y="979986"/>
            <a:ext cx="8610600" cy="5759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defRPr/>
            </a:pPr>
            <a:r>
              <a:rPr lang="en-US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 64: PHÉP TRỪ TRONG PHẠM VI 100 000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7F7E7EA2-F3D9-33D0-35DF-B12B7B48640F}"/>
              </a:ext>
            </a:extLst>
          </p:cNvPr>
          <p:cNvSpPr/>
          <p:nvPr/>
        </p:nvSpPr>
        <p:spPr>
          <a:xfrm>
            <a:off x="586922" y="5472295"/>
            <a:ext cx="9299973" cy="21336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" name="Text Box 14">
            <a:extLst>
              <a:ext uri="{FF2B5EF4-FFF2-40B4-BE49-F238E27FC236}">
                <a16:creationId xmlns:a16="http://schemas.microsoft.com/office/drawing/2014/main" xmlns="" id="{B3C478AA-7849-8AB1-C410-9BAD27F8BA8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271919" y="3059718"/>
            <a:ext cx="3886200" cy="26715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514350" indent="-514350" eaLnBrk="1" hangingPunct="1">
              <a:lnSpc>
                <a:spcPct val="150000"/>
              </a:lnSpc>
              <a:buAutoNum type="alphaLcParenR"/>
              <a:defRPr/>
            </a:pPr>
            <a:r>
              <a:rPr lang="en-US" sz="38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15 000 – 7000 </a:t>
            </a:r>
          </a:p>
          <a:p>
            <a:pPr marL="514350" indent="-514350" eaLnBrk="1" hangingPunct="1">
              <a:lnSpc>
                <a:spcPct val="150000"/>
              </a:lnSpc>
              <a:buAutoNum type="alphaLcParenR"/>
              <a:defRPr/>
            </a:pPr>
            <a:r>
              <a:rPr lang="en-US" sz="38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12 000 – 5 000</a:t>
            </a:r>
          </a:p>
          <a:p>
            <a:pPr marL="514350" indent="-514350" eaLnBrk="1" hangingPunct="1">
              <a:lnSpc>
                <a:spcPct val="150000"/>
              </a:lnSpc>
              <a:buAutoNum type="alphaLcParenR"/>
              <a:defRPr/>
            </a:pPr>
            <a:r>
              <a:rPr lang="en-US" sz="38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17 000 – 8 000</a:t>
            </a:r>
          </a:p>
        </p:txBody>
      </p:sp>
      <p:sp>
        <p:nvSpPr>
          <p:cNvPr id="20" name="Text Box 14">
            <a:extLst>
              <a:ext uri="{FF2B5EF4-FFF2-40B4-BE49-F238E27FC236}">
                <a16:creationId xmlns:a16="http://schemas.microsoft.com/office/drawing/2014/main" xmlns="" id="{1C312CC5-07FD-4857-69BE-65048C8C482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700919" y="3226791"/>
            <a:ext cx="2092354" cy="729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en-US" sz="3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= 8 000</a:t>
            </a:r>
          </a:p>
        </p:txBody>
      </p:sp>
      <p:sp>
        <p:nvSpPr>
          <p:cNvPr id="22" name="Text Box 14">
            <a:extLst>
              <a:ext uri="{FF2B5EF4-FFF2-40B4-BE49-F238E27FC236}">
                <a16:creationId xmlns:a16="http://schemas.microsoft.com/office/drawing/2014/main" xmlns="" id="{A4E8FF63-8020-E045-715D-179D4B7F27C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700919" y="4065114"/>
            <a:ext cx="2092354" cy="729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en-US" sz="3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= 7 000</a:t>
            </a:r>
          </a:p>
        </p:txBody>
      </p:sp>
      <p:sp>
        <p:nvSpPr>
          <p:cNvPr id="23" name="Text Box 14">
            <a:extLst>
              <a:ext uri="{FF2B5EF4-FFF2-40B4-BE49-F238E27FC236}">
                <a16:creationId xmlns:a16="http://schemas.microsoft.com/office/drawing/2014/main" xmlns="" id="{3D4DF4D9-4F4C-0FAE-C034-563012C3C5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738592" y="4941553"/>
            <a:ext cx="2092354" cy="729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en-US" sz="3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= 9 000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914010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9" grpId="0"/>
      <p:bldP spid="20" grpId="0"/>
      <p:bldP spid="22" grpId="0"/>
      <p:bldP spid="2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Picture 37">
            <a:extLst>
              <a:ext uri="{FF2B5EF4-FFF2-40B4-BE49-F238E27FC236}">
                <a16:creationId xmlns:a16="http://schemas.microsoft.com/office/drawing/2014/main" xmlns="" id="{42CBCC6B-1B17-BABC-2BE6-B7DDF9FC852C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3421" r="11926" b="78723"/>
          <a:stretch/>
        </p:blipFill>
        <p:spPr>
          <a:xfrm rot="10800000">
            <a:off x="9098960" y="4285360"/>
            <a:ext cx="3429068" cy="670197"/>
          </a:xfrm>
          <a:prstGeom prst="rect">
            <a:avLst/>
          </a:prstGeom>
        </p:spPr>
      </p:pic>
      <p:pic>
        <p:nvPicPr>
          <p:cNvPr id="36" name="Picture 35">
            <a:extLst>
              <a:ext uri="{FF2B5EF4-FFF2-40B4-BE49-F238E27FC236}">
                <a16:creationId xmlns:a16="http://schemas.microsoft.com/office/drawing/2014/main" xmlns="" id="{5D484773-F3A0-27BA-7EC6-4262D6CB3CE0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3421" r="11926" b="78723"/>
          <a:stretch/>
        </p:blipFill>
        <p:spPr>
          <a:xfrm rot="10800000">
            <a:off x="5445612" y="4283071"/>
            <a:ext cx="3749045" cy="628338"/>
          </a:xfrm>
          <a:prstGeom prst="rect">
            <a:avLst/>
          </a:prstGeom>
        </p:spPr>
      </p:pic>
      <p:grpSp>
        <p:nvGrpSpPr>
          <p:cNvPr id="2" name="Group 1"/>
          <p:cNvGrpSpPr/>
          <p:nvPr/>
        </p:nvGrpSpPr>
        <p:grpSpPr>
          <a:xfrm>
            <a:off x="5236910" y="-88115"/>
            <a:ext cx="5492209" cy="930735"/>
            <a:chOff x="4539228" y="172432"/>
            <a:chExt cx="5399539" cy="930735"/>
          </a:xfrm>
        </p:grpSpPr>
        <p:grpSp>
          <p:nvGrpSpPr>
            <p:cNvPr id="3" name="Group 2"/>
            <p:cNvGrpSpPr/>
            <p:nvPr/>
          </p:nvGrpSpPr>
          <p:grpSpPr>
            <a:xfrm>
              <a:off x="4539228" y="172432"/>
              <a:ext cx="5399539" cy="930735"/>
              <a:chOff x="4539228" y="172432"/>
              <a:chExt cx="5399539" cy="930735"/>
            </a:xfrm>
          </p:grpSpPr>
          <p:sp>
            <p:nvSpPr>
              <p:cNvPr id="5" name="TextBox 4"/>
              <p:cNvSpPr txBox="1"/>
              <p:nvPr/>
            </p:nvSpPr>
            <p:spPr>
              <a:xfrm>
                <a:off x="4539228" y="172432"/>
                <a:ext cx="5399539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</a:p>
            </p:txBody>
          </p:sp>
          <p:sp>
            <p:nvSpPr>
              <p:cNvPr id="6" name="TextBox 5"/>
              <p:cNvSpPr txBox="1"/>
              <p:nvPr/>
            </p:nvSpPr>
            <p:spPr>
              <a:xfrm>
                <a:off x="6718466" y="641502"/>
                <a:ext cx="1050721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TOÁN</a:t>
                </a:r>
              </a:p>
            </p:txBody>
          </p:sp>
        </p:grpSp>
        <p:cxnSp>
          <p:nvCxnSpPr>
            <p:cNvPr id="4" name="Straight Connector 3"/>
            <p:cNvCxnSpPr/>
            <p:nvPr/>
          </p:nvCxnSpPr>
          <p:spPr>
            <a:xfrm>
              <a:off x="6830837" y="1051559"/>
              <a:ext cx="816199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2" name="Group 11"/>
          <p:cNvGrpSpPr/>
          <p:nvPr/>
        </p:nvGrpSpPr>
        <p:grpSpPr>
          <a:xfrm>
            <a:off x="76604" y="1255845"/>
            <a:ext cx="16200034" cy="1758672"/>
            <a:chOff x="1470819" y="1943100"/>
            <a:chExt cx="16200034" cy="1758672"/>
          </a:xfrm>
        </p:grpSpPr>
        <p:grpSp>
          <p:nvGrpSpPr>
            <p:cNvPr id="10" name="Group 9"/>
            <p:cNvGrpSpPr/>
            <p:nvPr/>
          </p:nvGrpSpPr>
          <p:grpSpPr>
            <a:xfrm>
              <a:off x="1470819" y="1943100"/>
              <a:ext cx="533400" cy="646331"/>
              <a:chOff x="1737519" y="1943100"/>
              <a:chExt cx="533400" cy="646331"/>
            </a:xfrm>
          </p:grpSpPr>
          <p:sp>
            <p:nvSpPr>
              <p:cNvPr id="8" name="Oval 7"/>
              <p:cNvSpPr/>
              <p:nvPr/>
            </p:nvSpPr>
            <p:spPr>
              <a:xfrm>
                <a:off x="1737519" y="2019300"/>
                <a:ext cx="533400" cy="533400"/>
              </a:xfrm>
              <a:prstGeom prst="ellipse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  <a:ln>
                <a:solidFill>
                  <a:schemeClr val="accent4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b="1"/>
              </a:p>
            </p:txBody>
          </p:sp>
          <p:sp>
            <p:nvSpPr>
              <p:cNvPr id="9" name="TextBox 8"/>
              <p:cNvSpPr txBox="1"/>
              <p:nvPr/>
            </p:nvSpPr>
            <p:spPr>
              <a:xfrm>
                <a:off x="1804609" y="1943100"/>
                <a:ext cx="415498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600" b="1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4</a:t>
                </a: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2118519" y="1947446"/>
              <a:ext cx="15552334" cy="1754326"/>
            </a:xfrm>
            <a:prstGeom prst="rect">
              <a:avLst/>
            </a:prstGeom>
            <a:solidFill>
              <a:srgbClr val="FFDB69"/>
            </a:solidFill>
          </p:spPr>
          <p:txBody>
            <a:bodyPr wrap="none" rtlCol="0">
              <a:spAutoFit/>
            </a:bodyPr>
            <a:lstStyle/>
            <a:p>
              <a:r>
                <a:rPr lang="vi-VN" sz="3600" b="1" i="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Trong ba tháng đầu năm, một nhà máy sản xuất đồ chơi đã sản xuất được </a:t>
              </a:r>
              <a:endParaRPr lang="en-US" sz="36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r>
                <a:rPr lang="vi-VN" sz="3600" b="1" i="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24 500 xe ô tô. Tháng 1 nhà máy bán đi 10 600 xe ô tô, tháng 2 nhà máy bán đi</a:t>
              </a:r>
              <a:endParaRPr lang="en-US" sz="36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r>
                <a:rPr lang="vi-VN" sz="3600" b="1" i="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 9 500 xe ô tô. Hỏi nhà máy còn lại bao nhiêu xe ô tô đồ chơi?</a:t>
              </a:r>
              <a:endPara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endParaRPr>
            </a:p>
          </p:txBody>
        </p:sp>
      </p:grpSp>
      <p:sp>
        <p:nvSpPr>
          <p:cNvPr id="25" name="Text Box 14">
            <a:extLst>
              <a:ext uri="{FF2B5EF4-FFF2-40B4-BE49-F238E27FC236}">
                <a16:creationId xmlns:a16="http://schemas.microsoft.com/office/drawing/2014/main" xmlns="" id="{AA2B2FB7-2666-FE35-4FF9-0FB83DEE793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33019" y="739471"/>
            <a:ext cx="8610600" cy="5759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defRPr/>
            </a:pPr>
            <a:r>
              <a:rPr lang="en-US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 64: PHÉP TRỪ TRONG PHẠM VI 100 000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xmlns="" id="{6A5796D0-9EBD-0F96-739B-0026A52E1D4D}"/>
              </a:ext>
            </a:extLst>
          </p:cNvPr>
          <p:cNvSpPr txBox="1"/>
          <p:nvPr/>
        </p:nvSpPr>
        <p:spPr>
          <a:xfrm>
            <a:off x="1112505" y="2913334"/>
            <a:ext cx="14051627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3600" b="1" i="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Tóm</a:t>
            </a:r>
            <a:r>
              <a:rPr lang="en-US" sz="3600" b="1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tắt</a:t>
            </a:r>
            <a:endParaRPr lang="en-US" sz="3600" b="1" i="0" dirty="0">
              <a:solidFill>
                <a:srgbClr val="FF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xmlns="" id="{A602BA6B-F561-B3D9-4848-86B27489F349}"/>
              </a:ext>
            </a:extLst>
          </p:cNvPr>
          <p:cNvSpPr txBox="1"/>
          <p:nvPr/>
        </p:nvSpPr>
        <p:spPr>
          <a:xfrm>
            <a:off x="1112505" y="5813657"/>
            <a:ext cx="15339219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3600" b="1" i="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600" b="1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endParaRPr lang="en-US" sz="3600" b="1" i="0" dirty="0">
              <a:solidFill>
                <a:srgbClr val="FF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tháng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1,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máy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còn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xe</a:t>
            </a:r>
            <a:r>
              <a:rPr lang="en-US" sz="36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ô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tô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chơi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ctr"/>
            <a:r>
              <a:rPr lang="en-US" sz="3600" b="1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24 500 – 10 600 = 13 900 (</a:t>
            </a:r>
            <a:r>
              <a:rPr lang="en-US" sz="3600" b="1" i="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xe</a:t>
            </a:r>
            <a:r>
              <a:rPr lang="en-US" sz="3600" b="1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algn="ctr"/>
            <a:r>
              <a:rPr lang="en-US" sz="3600" b="1" i="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3600" b="1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máy</a:t>
            </a:r>
            <a:r>
              <a:rPr lang="en-US" sz="3600" b="1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còn</a:t>
            </a:r>
            <a:r>
              <a:rPr lang="en-US" sz="3600" b="1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xe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ô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tô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chơi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600" b="1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ctr"/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13 900 – 9 500 = 4 400 (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xe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))</a:t>
            </a:r>
            <a:endParaRPr lang="en-US" sz="3600" b="1" i="0" dirty="0">
              <a:solidFill>
                <a:srgbClr val="FF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3600" b="1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			</a:t>
            </a:r>
            <a:r>
              <a:rPr lang="en-US" sz="3600" b="1" i="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Đáp</a:t>
            </a:r>
            <a:r>
              <a:rPr lang="en-US" sz="3600" b="1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600" b="1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4 400 </a:t>
            </a:r>
            <a:r>
              <a:rPr lang="en-US" sz="3600" b="1" i="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xe</a:t>
            </a:r>
            <a:r>
              <a:rPr lang="en-US" sz="3600" b="1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ô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tô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chơi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3600" b="1" i="0" dirty="0">
              <a:solidFill>
                <a:srgbClr val="FF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xmlns="" id="{22F6300B-0B9B-FE01-3EED-C8165FCAD31D}"/>
              </a:ext>
            </a:extLst>
          </p:cNvPr>
          <p:cNvSpPr txBox="1"/>
          <p:nvPr/>
        </p:nvSpPr>
        <p:spPr>
          <a:xfrm>
            <a:off x="331538" y="3862148"/>
            <a:ext cx="5234297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3600" b="1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3600" b="1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máy</a:t>
            </a:r>
            <a:r>
              <a:rPr lang="en-US" sz="3600" b="1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sản</a:t>
            </a:r>
            <a:r>
              <a:rPr lang="en-US" sz="3600" b="1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xuất</a:t>
            </a:r>
            <a:r>
              <a:rPr lang="en-US" sz="3600" b="1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3600" b="1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pic>
        <p:nvPicPr>
          <p:cNvPr id="30" name="Picture 29">
            <a:extLst>
              <a:ext uri="{FF2B5EF4-FFF2-40B4-BE49-F238E27FC236}">
                <a16:creationId xmlns:a16="http://schemas.microsoft.com/office/drawing/2014/main" xmlns="" id="{52EAF419-466D-0641-B13D-7447ECA1E0D9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3421" r="11926" b="78723"/>
          <a:stretch/>
        </p:blipFill>
        <p:spPr>
          <a:xfrm>
            <a:off x="5403813" y="3714445"/>
            <a:ext cx="10650612" cy="628338"/>
          </a:xfrm>
          <a:prstGeom prst="rect">
            <a:avLst/>
          </a:prstGeom>
        </p:spPr>
      </p:pic>
      <p:grpSp>
        <p:nvGrpSpPr>
          <p:cNvPr id="24" name="Group 23">
            <a:extLst>
              <a:ext uri="{FF2B5EF4-FFF2-40B4-BE49-F238E27FC236}">
                <a16:creationId xmlns:a16="http://schemas.microsoft.com/office/drawing/2014/main" xmlns="" id="{AFF10AD2-9DB1-77FE-0DC8-14D1C7034499}"/>
              </a:ext>
            </a:extLst>
          </p:cNvPr>
          <p:cNvGrpSpPr/>
          <p:nvPr/>
        </p:nvGrpSpPr>
        <p:grpSpPr>
          <a:xfrm>
            <a:off x="5565676" y="4177083"/>
            <a:ext cx="10186959" cy="310307"/>
            <a:chOff x="2956719" y="5780114"/>
            <a:chExt cx="7620000" cy="468286"/>
          </a:xfrm>
        </p:grpSpPr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xmlns="" id="{6D1F6BEA-A465-9001-EF3A-4ECD47644FAF}"/>
                </a:ext>
              </a:extLst>
            </p:cNvPr>
            <p:cNvCxnSpPr/>
            <p:nvPr/>
          </p:nvCxnSpPr>
          <p:spPr>
            <a:xfrm>
              <a:off x="2956719" y="5780114"/>
              <a:ext cx="0" cy="468286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xmlns="" id="{A39FB8C0-7BD3-3894-F166-64EEEBD877CF}"/>
                </a:ext>
              </a:extLst>
            </p:cNvPr>
            <p:cNvCxnSpPr/>
            <p:nvPr/>
          </p:nvCxnSpPr>
          <p:spPr>
            <a:xfrm>
              <a:off x="10576719" y="5780114"/>
              <a:ext cx="0" cy="468286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xmlns="" id="{1F875E07-A062-DC1B-A10D-E666D8CAB31D}"/>
                </a:ext>
              </a:extLst>
            </p:cNvPr>
            <p:cNvCxnSpPr>
              <a:cxnSpLocks/>
            </p:cNvCxnSpPr>
            <p:nvPr/>
          </p:nvCxnSpPr>
          <p:spPr>
            <a:xfrm>
              <a:off x="2956719" y="6014257"/>
              <a:ext cx="7620000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2" name="TextBox 31">
            <a:extLst>
              <a:ext uri="{FF2B5EF4-FFF2-40B4-BE49-F238E27FC236}">
                <a16:creationId xmlns:a16="http://schemas.microsoft.com/office/drawing/2014/main" xmlns="" id="{EB406509-C46D-A1FD-A7AE-47EF277A1B9B}"/>
              </a:ext>
            </a:extLst>
          </p:cNvPr>
          <p:cNvSpPr txBox="1"/>
          <p:nvPr/>
        </p:nvSpPr>
        <p:spPr>
          <a:xfrm>
            <a:off x="9104595" y="3270244"/>
            <a:ext cx="3109119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3600" b="1" i="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24 500 </a:t>
            </a:r>
            <a:r>
              <a:rPr lang="en-US" sz="3600" b="1" i="0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xe</a:t>
            </a:r>
            <a:r>
              <a:rPr lang="en-US" sz="3600" b="1" i="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ô </a:t>
            </a:r>
            <a:r>
              <a:rPr lang="en-US" sz="3600" b="1" i="0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tô</a:t>
            </a:r>
            <a:endParaRPr lang="en-US" sz="3600" b="1" i="0" dirty="0">
              <a:solidFill>
                <a:srgbClr val="0000FF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xmlns="" id="{C5AE5742-A1B2-F4DA-5647-7B53128A5752}"/>
              </a:ext>
            </a:extLst>
          </p:cNvPr>
          <p:cNvSpPr txBox="1"/>
          <p:nvPr/>
        </p:nvSpPr>
        <p:spPr>
          <a:xfrm>
            <a:off x="5765574" y="4723299"/>
            <a:ext cx="3109119" cy="113877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3400" b="1" i="0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Tháng</a:t>
            </a:r>
            <a:r>
              <a:rPr lang="en-US" sz="3400" b="1" i="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1:</a:t>
            </a:r>
          </a:p>
          <a:p>
            <a:pPr algn="ctr"/>
            <a:r>
              <a:rPr lang="en-US" sz="3400" b="1" i="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9 500 </a:t>
            </a:r>
            <a:r>
              <a:rPr lang="en-US" sz="3400" b="1" i="0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xe</a:t>
            </a:r>
            <a:r>
              <a:rPr lang="en-US" sz="3400" b="1" i="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ô </a:t>
            </a:r>
            <a:r>
              <a:rPr lang="en-US" sz="3400" b="1" i="0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tô</a:t>
            </a:r>
            <a:endParaRPr lang="en-US" sz="3400" b="1" i="0" dirty="0">
              <a:solidFill>
                <a:srgbClr val="0000FF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xmlns="" id="{FD84750C-E10E-DE41-22B3-EABF252D2543}"/>
              </a:ext>
            </a:extLst>
          </p:cNvPr>
          <p:cNvSpPr txBox="1"/>
          <p:nvPr/>
        </p:nvSpPr>
        <p:spPr>
          <a:xfrm>
            <a:off x="9418923" y="4767448"/>
            <a:ext cx="3109119" cy="113877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3400" b="1" i="0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Tháng</a:t>
            </a:r>
            <a:r>
              <a:rPr lang="en-US" sz="3400" b="1" i="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2:</a:t>
            </a:r>
          </a:p>
          <a:p>
            <a:pPr algn="ctr"/>
            <a:r>
              <a:rPr lang="en-US" sz="3400" b="1" i="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9 500 </a:t>
            </a:r>
            <a:r>
              <a:rPr lang="en-US" sz="3400" b="1" i="0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xe</a:t>
            </a:r>
            <a:r>
              <a:rPr lang="en-US" sz="3400" b="1" i="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ô </a:t>
            </a:r>
            <a:r>
              <a:rPr lang="en-US" sz="3400" b="1" i="0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tô</a:t>
            </a:r>
            <a:endParaRPr lang="en-US" sz="3400" b="1" i="0" dirty="0">
              <a:solidFill>
                <a:srgbClr val="0000FF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xmlns="" id="{AC1C4B1F-5C7E-812E-EB5F-143CA89DC964}"/>
              </a:ext>
            </a:extLst>
          </p:cNvPr>
          <p:cNvCxnSpPr>
            <a:cxnSpLocks/>
          </p:cNvCxnSpPr>
          <p:nvPr/>
        </p:nvCxnSpPr>
        <p:spPr>
          <a:xfrm>
            <a:off x="9133057" y="4163542"/>
            <a:ext cx="0" cy="381000"/>
          </a:xfrm>
          <a:prstGeom prst="line">
            <a:avLst/>
          </a:prstGeom>
          <a:ln w="3810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xmlns="" id="{8FD05E73-7CD1-77CA-FCD5-6D744AF51C8B}"/>
              </a:ext>
            </a:extLst>
          </p:cNvPr>
          <p:cNvCxnSpPr>
            <a:cxnSpLocks/>
          </p:cNvCxnSpPr>
          <p:nvPr/>
        </p:nvCxnSpPr>
        <p:spPr>
          <a:xfrm>
            <a:off x="12488868" y="4147108"/>
            <a:ext cx="0" cy="446093"/>
          </a:xfrm>
          <a:prstGeom prst="line">
            <a:avLst/>
          </a:prstGeom>
          <a:ln w="3810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8" name="Picture 47">
            <a:extLst>
              <a:ext uri="{FF2B5EF4-FFF2-40B4-BE49-F238E27FC236}">
                <a16:creationId xmlns:a16="http://schemas.microsoft.com/office/drawing/2014/main" xmlns="" id="{C4EB0BEB-AF6C-4B9C-BDCE-3E99B1226B46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3421" r="11926" b="78723"/>
          <a:stretch/>
        </p:blipFill>
        <p:spPr>
          <a:xfrm rot="10800000">
            <a:off x="12407818" y="4327288"/>
            <a:ext cx="3344817" cy="670197"/>
          </a:xfrm>
          <a:prstGeom prst="rect">
            <a:avLst/>
          </a:prstGeom>
        </p:spPr>
      </p:pic>
      <p:sp>
        <p:nvSpPr>
          <p:cNvPr id="49" name="TextBox 48">
            <a:extLst>
              <a:ext uri="{FF2B5EF4-FFF2-40B4-BE49-F238E27FC236}">
                <a16:creationId xmlns:a16="http://schemas.microsoft.com/office/drawing/2014/main" xmlns="" id="{A05ED56C-1AD8-D124-9408-D43B7994D116}"/>
              </a:ext>
            </a:extLst>
          </p:cNvPr>
          <p:cNvSpPr txBox="1"/>
          <p:nvPr/>
        </p:nvSpPr>
        <p:spPr>
          <a:xfrm>
            <a:off x="12671978" y="4663998"/>
            <a:ext cx="3109119" cy="113877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3400" b="1" i="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Còn</a:t>
            </a:r>
            <a:r>
              <a:rPr lang="en-US" sz="3400" b="1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b="1" i="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3400" b="1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ctr"/>
            <a:r>
              <a:rPr lang="en-US" sz="3400" b="1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… </a:t>
            </a:r>
            <a:r>
              <a:rPr lang="en-US" sz="3400" b="1" i="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xe</a:t>
            </a:r>
            <a:r>
              <a:rPr lang="en-US" sz="3400" b="1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ô </a:t>
            </a:r>
            <a:r>
              <a:rPr lang="en-US" sz="3400" b="1" i="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tô</a:t>
            </a:r>
            <a:r>
              <a:rPr lang="en-US" sz="3400" b="1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0389713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3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1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2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500"/>
                                        <p:tgtEl>
                                          <p:spTgt spid="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Picture 2" descr="Anh dep 1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1719" y="218988"/>
            <a:ext cx="14417345" cy="84599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5" name="WordArt 3"/>
          <p:cNvSpPr>
            <a:spLocks noChangeArrowheads="1" noChangeShapeType="1" noTextEdit="1"/>
          </p:cNvSpPr>
          <p:nvPr/>
        </p:nvSpPr>
        <p:spPr bwMode="auto">
          <a:xfrm>
            <a:off x="1966119" y="3657600"/>
            <a:ext cx="12649200" cy="15827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5700" b="1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XIN CHÂN THÀNH CẢM ƠN </a:t>
            </a:r>
          </a:p>
          <a:p>
            <a:pPr algn="ctr"/>
            <a:r>
              <a:rPr lang="vi-VN" sz="5700" b="1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QUÝ THẦY CÔ GIÁO VÀ CÁC EM</a:t>
            </a:r>
            <a:endParaRPr lang="en-US" sz="5700" b="1" kern="10">
              <a:ln w="19050">
                <a:solidFill>
                  <a:srgbClr val="FFFF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Arial"/>
              <a:cs typeface="Arial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117889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LMS_API_VERSION" val="SCORM 2004 (4th edition)"/>
  <p:tag name="ISPRING_ULTRA_SCORM_COURSE_ID" val="C860CE9A-FBE9-4BDC-8034-3864ACCAFB7E"/>
  <p:tag name="ISPRING_CMI5_LAUNCH_METHOD" val="any window"/>
  <p:tag name="ISPRING_SCORM_ENDPOINT" val="&lt;endpoint&gt;&lt;enable&gt;0&lt;/enable&gt;&lt;lrs&gt;https://&lt;/lrs&gt;&lt;auth&gt;0&lt;/auth&gt;&lt;login&gt;&lt;/login&gt;&lt;password&gt;&lt;/password&gt;&lt;key&gt;&lt;/key&gt;&lt;name&gt;&lt;/name&gt;&lt;email&gt;&lt;/email&gt;&lt;/endpoint&gt;&#10;"/>
  <p:tag name="ISPRING_SCORM_RATE_SLIDES" val="1"/>
  <p:tag name="ISPRINGCLOUDFOLDERID" val="1"/>
  <p:tag name="ISPRINGONLINEFOLDERID" val="1"/>
  <p:tag name="ISPRING_OUTPUT_FOLDER" val="[[&quot;\uFFFD\uFFFD\uFFFD {62E865A0-4CF4-4E03-8BD2-2253FCCECB66}&quot;,&quot;C:\\Users\\Administrator\\Desktop\\gadt&quot;]]"/>
  <p:tag name="ISPRING_PUBLISH_SETTINGS" val="{&quot;commonSettings&quot;:{&quot;webSettings&quot;:{&quot;useMobileViewer&quot;:&quot;T_FALSE&quot;},&quot;lmsSettings&quot;:{&quot;useMobileViewer&quot;:&quot;T_FALSE&quot;},&quot;cloudSettings&quot;:{&quot;useMobileViewer&quot;:&quot;T_FALSE&quot;},&quot;ispringLmsSettings&quot;:{&quot;useMobileViewer&quot;:&quot;T_FALSE&quot;},&quot;playerId&quot;:&quot;free&quot;,&quot;studioSettings&quot;:{&quot;useMobileViewer&quot;:&quot;T_FALSE&quot;}},&quot;advancedSettings&quot;:{&quot;enableTextAllocation&quot;:&quot;T_TRUE&quot;,&quot;viewingFromLocalDrive&quot;:&quot;T_TRUE&quot;,&quot;contentScale&quot;:75,&quot;contentScaleMode&quot;:&quot;SCALE&quot;},&quot;accessibilitySettings&quot;:{&quot;enabled&quot;:&quot;T_FALSE&quot;},&quot;compressionSettings&quot;:{&quot;imageSettings&quot;:{&quot;jpegQuality&quot;:70,&quot;optimizeImageForResolution&quot;:&quot;T_FALSE&quot;},&quot;audioQuality&quot;:70,&quot;videoQuality&quot;:65},&quot;protectionSettings&quot;:{&quot;watermarkEnabled&quot;:&quot;T_FALSE&quot;,&quot;watermarkPosition&quot;:&quot;MIDDLE_CENTER&quot;,&quot;openWatermarkUrl&quot;:&quot;T_FALSE&quot;,&quot;openWatermarkWebPageInNewWindow&quot;:&quot;T_FALSE&quot;,&quot;displayAfterEnabled&quot;:&quot;T_FALSE&quot;,&quot;displayUntilEnabled&quot;:&quot;T_FALSE&quot;,&quot;domainRestrictionEnabled&quot;:&quot;T_FALSE&quot;,&quot;enablePassword&quot;:&quot;T_FALSE&quot;},&quot;videoSettings&quot;:{&quot;videoCompressionSettings&quot;:{&quot;audioQuality&quot;:70,&quot;videoQuality&quot;:75},&quot;secondsOnEachSlide&quot;:5,&quot;hostingSettings&quot;:{}},&quot;ispringOnlineSettings&quot;:{&quot;onlineDestinationFolderId&quot;:&quot;1&quot;},&quot;cloudSettings&quot;:{&quot;onlineDestinationFolderId&quot;:&quot;1&quot;},&quot;wordSettings&quot;:{&quot;printCopies&quot;:1},&quot;studioSettings&quot;:{&quot;onlineDestinationFolderId&quot;:&quot;1&quot;,&quot;uploadSources&quot;:true}}"/>
  <p:tag name="ISPRING_SCORM_RATE_QUIZZES" val="0"/>
  <p:tag name="ISPRING_SCORM_PASSING_SCORE" val="100.000000"/>
  <p:tag name="ISPRING_PRESENTATION_TITLE" val="Bai 64 Phep tru trong pham vi 100000"/>
  <p:tag name="ISPRING_FIRST_PUBLISH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4ECC6E46-EB63-489E-A75D-6374FE6957B9}:25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9E448E49-EDC3-48DB-93B6-971CB6804463}:258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D6ACF332-49A7-4FD5-A9A0-0B078B326E58}:265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605260ED-0752-4059-803C-6AC44BDAD036}:269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50AB0295-7968-4CD4-97EC-2959940557EF}:266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AA5C9165-EFB4-4B7D-89B9-ED907ADAC70F}:267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001E1DBA-2732-4731-816D-3DDBD1B54743}:268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1044</TotalTime>
  <Words>474</Words>
  <Application>Microsoft Office PowerPoint</Application>
  <PresentationFormat>Custom</PresentationFormat>
  <Paragraphs>111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Bai 64 Phep tru trong pham vi 100000</dc:title>
  <dc:creator>Admin</dc:creator>
  <cp:lastModifiedBy>AutoBVT</cp:lastModifiedBy>
  <cp:revision>157</cp:revision>
  <dcterms:created xsi:type="dcterms:W3CDTF">2022-07-10T01:37:20Z</dcterms:created>
  <dcterms:modified xsi:type="dcterms:W3CDTF">2024-03-27T08:26:39Z</dcterms:modified>
</cp:coreProperties>
</file>