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422" r:id="rId3"/>
    <p:sldId id="444" r:id="rId4"/>
    <p:sldId id="443" r:id="rId5"/>
    <p:sldId id="445" r:id="rId6"/>
    <p:sldId id="446" r:id="rId7"/>
    <p:sldId id="441" r:id="rId8"/>
    <p:sldId id="447" r:id="rId9"/>
    <p:sldId id="439" r:id="rId10"/>
    <p:sldId id="448" r:id="rId11"/>
    <p:sldId id="437" r:id="rId12"/>
    <p:sldId id="435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374A6-0886-476C-A7EC-9B6B6482A790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C4BC6-24CD-4149-B4A7-F17CB65B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3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9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9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1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9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9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C4BC6-24CD-4149-B4A7-F17CB65B75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27-Mar-24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:……………………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230" y="1458099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30" y="2146791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5571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8704" y="1207684"/>
            <a:ext cx="4975010" cy="5279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322" y="2404831"/>
            <a:ext cx="5430008" cy="4258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64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</a:t>
            </a:r>
            <a:r>
              <a:rPr lang="vi-VN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Bữa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cơm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gì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vi-VN" sz="2400" b="1" dirty="0" smtClean="0">
                <a:solidFill>
                  <a:schemeClr val="tx1"/>
                </a:solidFill>
              </a:rPr>
              <a:t>Mục </a:t>
            </a:r>
            <a:r>
              <a:rPr lang="vi-VN" sz="2400" b="1" dirty="0">
                <a:solidFill>
                  <a:schemeClr val="tx1"/>
                </a:solidFill>
              </a:rPr>
              <a:t>đích</a:t>
            </a:r>
            <a:r>
              <a:rPr lang="vi-VN" sz="24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liên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tưởng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vi-VN" sz="2400" b="1" dirty="0" smtClean="0">
                <a:solidFill>
                  <a:schemeClr val="tx1"/>
                </a:solidFill>
              </a:rPr>
              <a:t>Cách chơi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bìa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gồm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nhau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Cách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tiến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hành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mời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</a:rPr>
              <a:t>nhóm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Qua </a:t>
            </a:r>
            <a:r>
              <a:rPr lang="en-US" sz="2400" b="1" dirty="0" err="1" smtClean="0">
                <a:solidFill>
                  <a:schemeClr val="tx1"/>
                </a:solidFill>
              </a:rPr>
              <a:t>đó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viên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đưa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gợi</a:t>
            </a:r>
            <a:r>
              <a:rPr lang="en-US" sz="2400" b="1" dirty="0" smtClean="0">
                <a:solidFill>
                  <a:schemeClr val="tx1"/>
                </a:solidFill>
              </a:rPr>
              <a:t> ý </a:t>
            </a:r>
            <a:r>
              <a:rPr lang="en-US" sz="2400" b="1" dirty="0" err="1" smtClean="0">
                <a:solidFill>
                  <a:schemeClr val="tx1"/>
                </a:solidFill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trí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bữa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cơm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đình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bàn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trải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chiếu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dưới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sàn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;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ngoài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sân</a:t>
            </a:r>
            <a:r>
              <a:rPr lang="en-US" sz="2400" b="1" dirty="0" smtClean="0">
                <a:solidFill>
                  <a:schemeClr val="tx1"/>
                </a:solidFill>
              </a:rPr>
              <a:t>,...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9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991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45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0608"/>
              </p:ext>
            </p:extLst>
          </p:nvPr>
        </p:nvGraphicFramePr>
        <p:xfrm>
          <a:off x="1027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xmlns="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hãy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kể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tên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các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hình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ảnh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có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những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sản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phẩm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thuật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trên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vi-VN" dirty="0" smtClean="0"/>
                        <a:t>Màu sắc nào được sử dụng trong các sản phẩm?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hình ảnh gì để thể hiện về chủ đề 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Bữa cơm gia đình</a:t>
                      </a: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98037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892" y="1495770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70" y="518494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03946"/>
              </p:ext>
            </p:extLst>
          </p:nvPr>
        </p:nvGraphicFramePr>
        <p:xfrm>
          <a:off x="1563796" y="2266491"/>
          <a:ext cx="6361598" cy="3635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xmlns="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 smtClean="0"/>
                        <a:t>Câu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hỏi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thức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thực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SPMT </a:t>
                      </a:r>
                      <a:r>
                        <a:rPr lang="en-US" sz="2000" baseline="0" dirty="0" err="1" smtClean="0"/>
                        <a:t>về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đình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bằng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dụng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đậm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nhạt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ở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hay </a:t>
                      </a:r>
                      <a:r>
                        <a:rPr lang="en-US" sz="2000" baseline="0" dirty="0" err="1" smtClean="0"/>
                        <a:t>ngoài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nhà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08669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848" y="1408200"/>
            <a:ext cx="6303932" cy="541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 smtClean="0"/>
              <a:t>thuật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35" y="1430156"/>
            <a:ext cx="3397153" cy="2383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793" y="2575586"/>
            <a:ext cx="4656102" cy="3291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59" y="1565026"/>
            <a:ext cx="7640152" cy="3211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9AF39C-D33E-44E6-9BA9-09BB7D1A42C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gad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2- CĐ 8 KNT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9A62B7-8C48-4B83-B496-72F00494BE22}: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841688-C5D4-4ED6-AB4D-E9C6712D1125}:4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114712-9196-4E83-A936-AAD5AF17636B}:4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7F5658-D601-40FC-98A3-770F9329D685}:4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CE889B-EDAF-4373-9974-47249B7DE5B9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2B24DD-9AB0-4A24-8E82-B25DC3E3959E}:4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35DBDC-6456-43D8-BF24-745BBDBA33B0}:4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8ACD82-DE0B-467D-9A4F-84DA71945B91}:4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795B7B-D162-4A20-BF69-CA0DC407B152}:4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D6F8B0-436C-45E1-9CBE-2888AF97C1E6}:4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537919-B402-4A14-A5BE-345BD25DFA7B}:4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DA3945-0571-4283-91F2-550AFEF44C58}:44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</TotalTime>
  <Words>322</Words>
  <Application>Microsoft Office PowerPoint</Application>
  <PresentationFormat>On-screen Show (4:3)</PresentationFormat>
  <Paragraphs>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2- CĐ 8 KNTT</dc:title>
  <dc:creator>Windows User</dc:creator>
  <cp:lastModifiedBy>AutoBVT</cp:lastModifiedBy>
  <cp:revision>156</cp:revision>
  <dcterms:created xsi:type="dcterms:W3CDTF">2021-01-29T04:19:07Z</dcterms:created>
  <dcterms:modified xsi:type="dcterms:W3CDTF">2024-03-27T09:28:41Z</dcterms:modified>
</cp:coreProperties>
</file>