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293" r:id="rId5"/>
    <p:sldId id="277" r:id="rId6"/>
    <p:sldId id="278" r:id="rId7"/>
    <p:sldId id="296" r:id="rId8"/>
    <p:sldId id="279" r:id="rId9"/>
    <p:sldId id="264" r:id="rId10"/>
    <p:sldId id="295" r:id="rId11"/>
    <p:sldId id="294" r:id="rId12"/>
    <p:sldId id="280" r:id="rId13"/>
    <p:sldId id="265" r:id="rId14"/>
    <p:sldId id="286" r:id="rId15"/>
    <p:sldId id="287" r:id="rId16"/>
    <p:sldId id="288" r:id="rId17"/>
    <p:sldId id="289" r:id="rId18"/>
    <p:sldId id="290" r:id="rId19"/>
    <p:sldId id="291" r:id="rId20"/>
    <p:sldId id="297" r:id="rId21"/>
    <p:sldId id="270" r:id="rId22"/>
    <p:sldId id="281" r:id="rId23"/>
    <p:sldId id="266" r:id="rId24"/>
    <p:sldId id="284" r:id="rId25"/>
    <p:sldId id="285" r:id="rId26"/>
    <p:sldId id="272" r:id="rId27"/>
    <p:sldId id="282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31A9-E94D-4D68-9FC6-E70684F20921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D5BB-CB23-4F7D-8F94-093BD79A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83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5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8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5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80" y="446458"/>
            <a:ext cx="9649072" cy="639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10" y="4648446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511" y="5256368"/>
            <a:ext cx="5602021" cy="15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354761" y="1499655"/>
            <a:ext cx="4327846" cy="10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88" y="3218818"/>
            <a:ext cx="2726058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513996" y="-177218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46512" y="-332615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86236" y="4794981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1698458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EM ĐẾN VỚI GIỜ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882728" y="2980749"/>
            <a:ext cx="7271912" cy="13525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216630"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7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472" y="152400"/>
            <a:ext cx="88530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4618" y="1490484"/>
            <a:ext cx="9144000" cy="5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457200" y="274638"/>
            <a:ext cx="7930452" cy="5333999"/>
          </a:xfrm>
        </p:spPr>
      </p:pic>
      <p:sp>
        <p:nvSpPr>
          <p:cNvPr id="7" name="Rectangle 6"/>
          <p:cNvSpPr/>
          <p:nvPr/>
        </p:nvSpPr>
        <p:spPr>
          <a:xfrm>
            <a:off x="3048000" y="5947353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82" y="537780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1439" b="-9931"/>
          <a:stretch/>
        </p:blipFill>
        <p:spPr>
          <a:xfrm>
            <a:off x="457200" y="242311"/>
            <a:ext cx="8229600" cy="5863721"/>
          </a:xfrm>
        </p:spPr>
      </p:pic>
      <p:sp>
        <p:nvSpPr>
          <p:cNvPr id="5" name="Rectangle 4"/>
          <p:cNvSpPr/>
          <p:nvPr/>
        </p:nvSpPr>
        <p:spPr>
          <a:xfrm>
            <a:off x="2819400" y="6104814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626" y="5546878"/>
            <a:ext cx="469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0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9460" r="210" b="2236"/>
          <a:stretch/>
        </p:blipFill>
        <p:spPr>
          <a:xfrm>
            <a:off x="457200" y="274638"/>
            <a:ext cx="83058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954992"/>
            <a:ext cx="3920068" cy="859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486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80" t="-1529" r="15040" b="1529"/>
          <a:stretch/>
        </p:blipFill>
        <p:spPr>
          <a:xfrm>
            <a:off x="-3124200" y="274638"/>
            <a:ext cx="11811000" cy="4983162"/>
          </a:xfrm>
        </p:spPr>
      </p:pic>
      <p:sp>
        <p:nvSpPr>
          <p:cNvPr id="6" name="Rectangle 5"/>
          <p:cNvSpPr/>
          <p:nvPr/>
        </p:nvSpPr>
        <p:spPr>
          <a:xfrm>
            <a:off x="3200400" y="59436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94899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5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12898"/>
          <a:stretch/>
        </p:blipFill>
        <p:spPr>
          <a:xfrm>
            <a:off x="457200" y="274638"/>
            <a:ext cx="8229600" cy="5516562"/>
          </a:xfrm>
        </p:spPr>
      </p:pic>
      <p:sp>
        <p:nvSpPr>
          <p:cNvPr id="5" name="Rectangle 4"/>
          <p:cNvSpPr/>
          <p:nvPr/>
        </p:nvSpPr>
        <p:spPr>
          <a:xfrm>
            <a:off x="3347562" y="61722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92213"/>
            <a:ext cx="7638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3800" r="14008" b="-3800"/>
          <a:stretch/>
        </p:blipFill>
        <p:spPr>
          <a:xfrm>
            <a:off x="457200" y="380999"/>
            <a:ext cx="8229600" cy="5548441"/>
          </a:xfrm>
        </p:spPr>
      </p:pic>
      <p:sp>
        <p:nvSpPr>
          <p:cNvPr id="5" name="Rectangle 4"/>
          <p:cNvSpPr/>
          <p:nvPr/>
        </p:nvSpPr>
        <p:spPr>
          <a:xfrm>
            <a:off x="3124200" y="6100465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36" y="5638800"/>
            <a:ext cx="849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3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5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6" y="76200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956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4645968"/>
            <a:ext cx="9144793" cy="2194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924205"/>
            <a:ext cx="5602710" cy="1944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930" y="3276600"/>
            <a:ext cx="3200677" cy="4291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-72492"/>
            <a:ext cx="9067800" cy="15964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268" y="-72218"/>
            <a:ext cx="1603387" cy="16399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4559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4148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575194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812552"/>
            <a:ext cx="7432951" cy="226349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1840261"/>
            <a:ext cx="735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nh Dong (220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424" y="1371600"/>
            <a:ext cx="1478756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Anh Dong (220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9237" y="1022350"/>
            <a:ext cx="147756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2200" y="2819400"/>
            <a:ext cx="472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TIẾT HỌC KẾT THÚC </a:t>
            </a:r>
            <a:endParaRPr lang="en-US" sz="6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8441281445595891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0"/>
            <a:ext cx="9525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5105400"/>
            <a:ext cx="9144793" cy="17353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5562600"/>
            <a:ext cx="4572000" cy="130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930" y="4741481"/>
            <a:ext cx="3200677" cy="24631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3" y="-152400"/>
            <a:ext cx="1902117" cy="2109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0224">
            <a:off x="7391400" y="-49046"/>
            <a:ext cx="1780309" cy="1877846"/>
          </a:xfrm>
          <a:prstGeom prst="rect">
            <a:avLst/>
          </a:prstGeom>
        </p:spPr>
      </p:pic>
      <p:sp>
        <p:nvSpPr>
          <p:cNvPr id="10" name="圆角矩形 1"/>
          <p:cNvSpPr/>
          <p:nvPr/>
        </p:nvSpPr>
        <p:spPr>
          <a:xfrm>
            <a:off x="190103" y="927847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Khám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6562" y="-674162"/>
            <a:ext cx="812987" cy="216131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-171182"/>
            <a:ext cx="5791200" cy="1196180"/>
          </a:xfrm>
        </p:spPr>
        <p:txBody>
          <a:bodyPr>
            <a:noAutofit/>
          </a:bodyPr>
          <a:lstStyle/>
          <a:p>
            <a:r>
              <a:rPr lang="en-US" sz="28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90" y="590065"/>
            <a:ext cx="8700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1913503"/>
            <a:ext cx="9144000" cy="4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450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1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4696541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97" y="4925141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0" y="33852"/>
            <a:ext cx="3657599" cy="2547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052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15240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E91556A-A37C-431F-9EEB-48DD4BF7A3E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27 Phong tranh thuong tich do ng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E51ED2-9F03-4E74-87B1-83238E6D8A27}: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3EE63-3056-4AD0-9E82-08AE915A0C20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1A91E-FB35-4659-9E47-4F47EEB6B79A}:2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6F5C90-352B-4E0A-A3B3-2C289B80EF0A}:2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835E0A-C78B-4F4F-8632-9A81EE6102F3}:2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1353AB-D800-49D8-AA6E-3C7084EB8E2D}:28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65B3D4-CA02-4F43-AF73-07D76B3C7EC8}:29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58D338-0B90-4824-9E86-00691D06CECA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1E965D-337A-42B2-A0BB-915A85234157}:2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6AE414-A6FD-421C-B69D-8A9AF980053C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799245-AEC4-4F2A-83EE-F354B9F6071F}:2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217F7-9372-4832-96E7-BE9ED5DC0B4C}:2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22ED3B-B1A0-4057-89D4-B54170F96C41}:26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04174A-9D4A-4D61-B11A-5AB08FF75FCA}:2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F34F9E-E05E-40C1-8D23-C7C9087DA370}:2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A1F9CF-A1FB-4C10-AEFC-9F87C7949908}:2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266985-38D9-454A-AFE7-C8292A361AB8}:2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9F6A2-D14B-43E3-9758-45948B797D01}:2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CF1B27-0695-44DF-969F-271F512F4200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43AFC6-B1DE-4660-BBF0-B2A483977C79}:2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D9AFB9-DE17-4277-9FC2-D541F87CF2C2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385123-A9F8-403B-A7A0-D3D28BE1D2B3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2B84F8-25F7-4F85-A298-45446AF18D1B}:2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E883D4-95F3-4B22-AA32-216860CAF4DD}:29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269</Words>
  <Application>Microsoft Office PowerPoint</Application>
  <PresentationFormat>On-screen Show (4:3)</PresentationFormat>
  <Paragraphs>40</Paragraphs>
  <Slides>24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等线</vt:lpstr>
      <vt:lpstr>HP001 TD 4H</vt:lpstr>
      <vt:lpstr>HP-089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27 Phong tranh thuong tich do nga</dc:title>
  <dc:creator>ai</dc:creator>
  <cp:lastModifiedBy>THANH HƯƠNG</cp:lastModifiedBy>
  <cp:revision>49</cp:revision>
  <dcterms:created xsi:type="dcterms:W3CDTF">2006-08-16T00:00:00Z</dcterms:created>
  <dcterms:modified xsi:type="dcterms:W3CDTF">2024-04-06T13:27:52Z</dcterms:modified>
</cp:coreProperties>
</file>