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7623" r:id="rId3"/>
    <p:sldId id="7610" r:id="rId4"/>
    <p:sldId id="7608" r:id="rId5"/>
    <p:sldId id="7611" r:id="rId6"/>
    <p:sldId id="7612" r:id="rId7"/>
    <p:sldId id="7624" r:id="rId8"/>
    <p:sldId id="370" r:id="rId9"/>
    <p:sldId id="7615" r:id="rId10"/>
    <p:sldId id="7616" r:id="rId11"/>
    <p:sldId id="364" r:id="rId12"/>
    <p:sldId id="7617" r:id="rId13"/>
    <p:sldId id="7618" r:id="rId14"/>
    <p:sldId id="7626" r:id="rId15"/>
    <p:sldId id="7620" r:id="rId16"/>
    <p:sldId id="7621" r:id="rId17"/>
    <p:sldId id="38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12-Apr-24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49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E3C1-DAEC-4F0D-913B-070778A57E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34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420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58.png"/><Relationship Id="rId4" Type="http://schemas.openxmlformats.org/officeDocument/2006/relationships/image" Target="../media/image29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2.emf"/><Relationship Id="rId18" Type="http://schemas.openxmlformats.org/officeDocument/2006/relationships/image" Target="../media/image67.emf"/><Relationship Id="rId3" Type="http://schemas.openxmlformats.org/officeDocument/2006/relationships/tags" Target="../tags/tag18.xml"/><Relationship Id="rId21" Type="http://schemas.openxmlformats.org/officeDocument/2006/relationships/image" Target="../media/image70.png"/><Relationship Id="rId7" Type="http://schemas.openxmlformats.org/officeDocument/2006/relationships/image" Target="../media/image59.png"/><Relationship Id="rId12" Type="http://schemas.openxmlformats.org/officeDocument/2006/relationships/image" Target="../media/image32.png"/><Relationship Id="rId17" Type="http://schemas.openxmlformats.org/officeDocument/2006/relationships/image" Target="../media/image66.emf"/><Relationship Id="rId2" Type="http://schemas.openxmlformats.org/officeDocument/2006/relationships/tags" Target="../tags/tag17.xml"/><Relationship Id="rId16" Type="http://schemas.openxmlformats.org/officeDocument/2006/relationships/image" Target="../media/image65.emf"/><Relationship Id="rId20" Type="http://schemas.openxmlformats.org/officeDocument/2006/relationships/image" Target="../media/image69.emf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4.emf"/><Relationship Id="rId10" Type="http://schemas.openxmlformats.org/officeDocument/2006/relationships/image" Target="../media/image5.png"/><Relationship Id="rId19" Type="http://schemas.openxmlformats.org/officeDocument/2006/relationships/image" Target="../media/image68.emf"/><Relationship Id="rId4" Type="http://schemas.openxmlformats.org/officeDocument/2006/relationships/tags" Target="../tags/tag19.xml"/><Relationship Id="rId9" Type="http://schemas.openxmlformats.org/officeDocument/2006/relationships/image" Target="../media/image60.png"/><Relationship Id="rId14" Type="http://schemas.openxmlformats.org/officeDocument/2006/relationships/image" Target="../media/image63.emf"/><Relationship Id="rId22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8.xml"/><Relationship Id="rId7" Type="http://schemas.microsoft.com/office/2007/relationships/hdphoto" Target="../media/hdphoto6.wdp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png"/><Relationship Id="rId1" Type="http://schemas.openxmlformats.org/officeDocument/2006/relationships/tags" Target="../tags/tag20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microsoft.com/office/2007/relationships/hdphoto" Target="../media/hdphoto7.wdp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9.png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4.gif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11" Type="http://schemas.openxmlformats.org/officeDocument/2006/relationships/image" Target="../media/image14.gif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8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E56AAC-E4C3-9ED4-421E-E0AEF6C890D0}"/>
              </a:ext>
            </a:extLst>
          </p:cNvPr>
          <p:cNvSpPr txBox="1"/>
          <p:nvPr/>
        </p:nvSpPr>
        <p:spPr>
          <a:xfrm>
            <a:off x="1696720" y="520779"/>
            <a:ext cx="8666479" cy="70788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F63EA4-6EEB-A2BC-A6F9-6477E827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0" y="1628457"/>
            <a:ext cx="3390900" cy="1914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DAC60B-B409-897F-C094-384F86BEC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537" y="1872614"/>
            <a:ext cx="3395663" cy="1919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FBE23B-EB0C-3ECB-553E-EB063AB66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706" y="4246928"/>
            <a:ext cx="8633628" cy="18386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CBBDF8E-2F92-4709-3830-32951E29B9EA}"/>
                  </a:ext>
                </a:extLst>
              </p:cNvPr>
              <p:cNvSpPr/>
              <p:nvPr/>
            </p:nvSpPr>
            <p:spPr>
              <a:xfrm>
                <a:off x="6827520" y="327152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BBDF8E-2F92-4709-3830-32951E29B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520" y="3271520"/>
                <a:ext cx="589280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ED83C47-8090-21AA-F1C9-76DD8AF39CD9}"/>
              </a:ext>
            </a:extLst>
          </p:cNvPr>
          <p:cNvSpPr/>
          <p:nvPr/>
        </p:nvSpPr>
        <p:spPr>
          <a:xfrm>
            <a:off x="7731760" y="3281680"/>
            <a:ext cx="508000" cy="4978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64A5A60E-DDDC-2BEB-B8F6-FBEE19934240}"/>
                  </a:ext>
                </a:extLst>
              </p:cNvPr>
              <p:cNvSpPr/>
              <p:nvPr/>
            </p:nvSpPr>
            <p:spPr>
              <a:xfrm>
                <a:off x="8564880" y="328168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A5A60E-DDDC-2BEB-B8F6-FBEE19934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880" y="3281680"/>
                <a:ext cx="589280" cy="822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B38793D-AE4B-116F-39E3-174BB583A1C4}"/>
                  </a:ext>
                </a:extLst>
              </p:cNvPr>
              <p:cNvSpPr/>
              <p:nvPr/>
            </p:nvSpPr>
            <p:spPr>
              <a:xfrm>
                <a:off x="3556000" y="549656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B38793D-AE4B-116F-39E3-174BB583A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0" y="5496560"/>
                <a:ext cx="589280" cy="822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B384F84-A617-55E8-E522-7B206DA8CA8D}"/>
              </a:ext>
            </a:extLst>
          </p:cNvPr>
          <p:cNvSpPr/>
          <p:nvPr/>
        </p:nvSpPr>
        <p:spPr>
          <a:xfrm>
            <a:off x="4460240" y="5506720"/>
            <a:ext cx="508000" cy="4978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7A4826CE-4679-30C6-09C6-5033B3E4FEBA}"/>
                  </a:ext>
                </a:extLst>
              </p:cNvPr>
              <p:cNvSpPr/>
              <p:nvPr/>
            </p:nvSpPr>
            <p:spPr>
              <a:xfrm>
                <a:off x="5293360" y="550672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4826CE-4679-30C6-09C6-5033B3E4F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360" y="5506720"/>
                <a:ext cx="589280" cy="8229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55CEC261-EB34-70E7-96F4-30E782F597C3}"/>
                  </a:ext>
                </a:extLst>
              </p:cNvPr>
              <p:cNvSpPr/>
              <p:nvPr/>
            </p:nvSpPr>
            <p:spPr>
              <a:xfrm>
                <a:off x="8351520" y="561848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5CEC261-EB34-70E7-96F4-30E782F59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520" y="5618480"/>
                <a:ext cx="589280" cy="8229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211B3C5-C2B2-C29B-1E97-CCF4D6F1C70D}"/>
              </a:ext>
            </a:extLst>
          </p:cNvPr>
          <p:cNvSpPr/>
          <p:nvPr/>
        </p:nvSpPr>
        <p:spPr>
          <a:xfrm>
            <a:off x="9255760" y="5628640"/>
            <a:ext cx="508000" cy="4978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88320EDD-41F3-449C-2C9A-4CE809401191}"/>
                  </a:ext>
                </a:extLst>
              </p:cNvPr>
              <p:cNvSpPr/>
              <p:nvPr/>
            </p:nvSpPr>
            <p:spPr>
              <a:xfrm>
                <a:off x="10088880" y="562864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320EDD-41F3-449C-2C9A-4CE809401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880" y="5628640"/>
                <a:ext cx="589280" cy="8229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3518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E56AAC-E4C3-9ED4-421E-E0AEF6C890D0}"/>
              </a:ext>
            </a:extLst>
          </p:cNvPr>
          <p:cNvSpPr txBox="1"/>
          <p:nvPr/>
        </p:nvSpPr>
        <p:spPr>
          <a:xfrm>
            <a:off x="4866641" y="449659"/>
            <a:ext cx="3119120" cy="70788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&gt;; &lt;; =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7DB043-0A5E-0036-9A4E-577C61EDF60B}"/>
              </a:ext>
            </a:extLst>
          </p:cNvPr>
          <p:cNvSpPr/>
          <p:nvPr/>
        </p:nvSpPr>
        <p:spPr>
          <a:xfrm>
            <a:off x="629920" y="1249680"/>
            <a:ext cx="3789680" cy="3230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66A7DD-DF4C-3A38-C9FA-6BBE26D9B992}"/>
              </a:ext>
            </a:extLst>
          </p:cNvPr>
          <p:cNvSpPr txBox="1"/>
          <p:nvPr/>
        </p:nvSpPr>
        <p:spPr>
          <a:xfrm>
            <a:off x="1564640" y="1310640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9EB45A4-5137-1E3F-F526-E119483BDA65}"/>
                  </a:ext>
                </a:extLst>
              </p:cNvPr>
              <p:cNvSpPr txBox="1"/>
              <p:nvPr/>
            </p:nvSpPr>
            <p:spPr>
              <a:xfrm>
                <a:off x="772160" y="1838960"/>
                <a:ext cx="3281680" cy="781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&lt;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pt-BR" sz="2800" b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&lt;</m:t>
                    </m:r>
                    <m:r>
                      <m:rPr>
                        <m:nor/>
                      </m:rPr>
                      <a:rPr lang="en-US" sz="2800" b="1" i="0" dirty="0" smtClean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1</m:t>
                    </m:r>
                  </m:oMath>
                </a14:m>
                <a:endParaRPr lang="en-US" sz="28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1838960"/>
                <a:ext cx="3281680" cy="781496"/>
              </a:xfrm>
              <a:prstGeom prst="rect">
                <a:avLst/>
              </a:prstGeom>
              <a:blipFill>
                <a:blip r:embed="rId4"/>
                <a:stretch>
                  <a:fillRect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99DAB62-9332-E90D-BDD3-312A4578418F}"/>
                  </a:ext>
                </a:extLst>
              </p:cNvPr>
              <p:cNvSpPr txBox="1"/>
              <p:nvPr/>
            </p:nvSpPr>
            <p:spPr>
              <a:xfrm>
                <a:off x="741680" y="2631440"/>
                <a:ext cx="3281680" cy="79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pt-BR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pt-BR" sz="2800" b="1" dirty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pt-BR" sz="2800" b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b="1" i="0" dirty="0" smtClean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 1</m:t>
                    </m:r>
                  </m:oMath>
                </a14:m>
                <a:endParaRPr lang="en-US" sz="28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9DAB62-9332-E90D-BDD3-312A45784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80" y="2631440"/>
                <a:ext cx="3281680" cy="790088"/>
              </a:xfrm>
              <a:prstGeom prst="rect">
                <a:avLst/>
              </a:prstGeom>
              <a:blipFill>
                <a:blip r:embed="rId5"/>
                <a:stretch>
                  <a:fillRect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7FE66CE-A670-5841-C5CA-5305E610A480}"/>
                  </a:ext>
                </a:extLst>
              </p:cNvPr>
              <p:cNvSpPr txBox="1"/>
              <p:nvPr/>
            </p:nvSpPr>
            <p:spPr>
              <a:xfrm>
                <a:off x="701040" y="3505200"/>
                <a:ext cx="3627120" cy="902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pt-BR" sz="28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800" b="1" i="0" dirty="0" smtClean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= 1</m:t>
                      </m:r>
                    </m:oMath>
                  </m:oMathPara>
                </a14:m>
                <a:endParaRPr lang="en-US" sz="28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E66CE-A670-5841-C5CA-5305E610A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3505200"/>
                <a:ext cx="3627120" cy="9024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E7F0528-2DF1-2550-2D26-184026B1B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585" y="2857817"/>
            <a:ext cx="1123950" cy="1914525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18E73346-0B3F-FE88-FE4D-A71E2392743B}"/>
              </a:ext>
            </a:extLst>
          </p:cNvPr>
          <p:cNvSpPr/>
          <p:nvPr/>
        </p:nvSpPr>
        <p:spPr>
          <a:xfrm>
            <a:off x="5902960" y="1615440"/>
            <a:ext cx="6096000" cy="1330960"/>
          </a:xfrm>
          <a:prstGeom prst="wedgeRoundRectCallout">
            <a:avLst>
              <a:gd name="adj1" fmla="val -53502"/>
              <a:gd name="adj2" fmla="val 4707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+mj-lt"/>
                <a:ea typeface="Cambria" panose="02040503050406030204" pitchFamily="18" charset="0"/>
              </a:rPr>
              <a:t>Nếu tử số bé hơn mẫu số thì phân số bé hơn 1.</a:t>
            </a:r>
            <a:endParaRPr lang="en-US" sz="2000" b="1" i="1" dirty="0">
              <a:latin typeface="+mj-lt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+mj-lt"/>
                <a:ea typeface="Cambria" panose="02040503050406030204" pitchFamily="18" charset="0"/>
              </a:rPr>
              <a:t>Nếu tử số lớn hơn mẫu số thì phân số lớn hơn 1.</a:t>
            </a:r>
            <a:endParaRPr lang="en-US" sz="2800" b="1" dirty="0">
              <a:latin typeface="+mj-lt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+mj-lt"/>
                <a:ea typeface="Cambria" panose="02040503050406030204" pitchFamily="18" charset="0"/>
              </a:rPr>
              <a:t>Nếu tử số bằng mẫu số thì phân số bằng 1.</a:t>
            </a:r>
            <a:endParaRPr lang="vi-VN" sz="2800" b="1" dirty="0">
              <a:effectLst/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B1EB7D3-FDB5-CBA5-D050-666E085D76F0}"/>
              </a:ext>
            </a:extLst>
          </p:cNvPr>
          <p:cNvGrpSpPr/>
          <p:nvPr/>
        </p:nvGrpSpPr>
        <p:grpSpPr>
          <a:xfrm>
            <a:off x="1137920" y="5029200"/>
            <a:ext cx="4104640" cy="783548"/>
            <a:chOff x="508000" y="4866640"/>
            <a:chExt cx="4104640" cy="783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85BC5F8-B33B-98AC-7B6A-CA0B36D35677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3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85BC5F8-B33B-98AC-7B6A-CA0B36D356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3548"/>
                </a:xfrm>
                <a:prstGeom prst="rect">
                  <a:avLst/>
                </a:prstGeom>
                <a:blipFill>
                  <a:blip r:embed="rId8"/>
                  <a:stretch>
                    <a:fillRect l="-3120" b="-77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701234C9-3B55-BDFB-7F86-3896BB996C17}"/>
                </a:ext>
              </a:extLst>
            </p:cNvPr>
            <p:cNvSpPr/>
            <p:nvPr/>
          </p:nvSpPr>
          <p:spPr>
            <a:xfrm>
              <a:off x="1645920" y="501904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619334D-4601-304E-D2EC-4CF49BF384F9}"/>
                </a:ext>
              </a:extLst>
            </p:cNvPr>
            <p:cNvSpPr txBox="1"/>
            <p:nvPr/>
          </p:nvSpPr>
          <p:spPr>
            <a:xfrm>
              <a:off x="21437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A9EC7B2-50DF-5D2A-BDE1-3D49D37AF1FF}"/>
              </a:ext>
            </a:extLst>
          </p:cNvPr>
          <p:cNvGrpSpPr/>
          <p:nvPr/>
        </p:nvGrpSpPr>
        <p:grpSpPr>
          <a:xfrm>
            <a:off x="3799840" y="5008880"/>
            <a:ext cx="4104640" cy="785856"/>
            <a:chOff x="508000" y="4866640"/>
            <a:chExt cx="4104640" cy="7858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6A781FB9-F362-4DCD-5A77-C68A97773E2B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58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781FB9-F362-4DCD-5A77-C68A97773E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5856"/>
                </a:xfrm>
                <a:prstGeom prst="rect">
                  <a:avLst/>
                </a:prstGeom>
                <a:blipFill>
                  <a:blip r:embed="rId9"/>
                  <a:stretch>
                    <a:fillRect l="-2967" b="-77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2ED0112-3E49-A19C-615B-2A8D4913169A}"/>
                </a:ext>
              </a:extLst>
            </p:cNvPr>
            <p:cNvSpPr/>
            <p:nvPr/>
          </p:nvSpPr>
          <p:spPr>
            <a:xfrm>
              <a:off x="1554480" y="500888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95DF231-3ACE-CD52-134F-038E2232FFF2}"/>
                </a:ext>
              </a:extLst>
            </p:cNvPr>
            <p:cNvSpPr txBox="1"/>
            <p:nvPr/>
          </p:nvSpPr>
          <p:spPr>
            <a:xfrm>
              <a:off x="20929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339FA77-3DFE-DCF2-8817-6FF09527F104}"/>
              </a:ext>
            </a:extLst>
          </p:cNvPr>
          <p:cNvGrpSpPr/>
          <p:nvPr/>
        </p:nvGrpSpPr>
        <p:grpSpPr>
          <a:xfrm>
            <a:off x="6380480" y="4998720"/>
            <a:ext cx="4104640" cy="780855"/>
            <a:chOff x="508000" y="4866640"/>
            <a:chExt cx="4104640" cy="7808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2698F9F1-A19B-A774-C638-6BF2B38DFC5D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0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698F9F1-A19B-A774-C638-6BF2B38DFC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0855"/>
                </a:xfrm>
                <a:prstGeom prst="rect">
                  <a:avLst/>
                </a:prstGeom>
                <a:blipFill>
                  <a:blip r:embed="rId10"/>
                  <a:stretch>
                    <a:fillRect l="-3120" b="-8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C7D1EB09-E307-3EF4-F76C-379103DF67CD}"/>
                </a:ext>
              </a:extLst>
            </p:cNvPr>
            <p:cNvSpPr/>
            <p:nvPr/>
          </p:nvSpPr>
          <p:spPr>
            <a:xfrm>
              <a:off x="1554480" y="500888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BA18DBB-5F70-CA50-B3A9-B9FE80518649}"/>
                </a:ext>
              </a:extLst>
            </p:cNvPr>
            <p:cNvSpPr txBox="1"/>
            <p:nvPr/>
          </p:nvSpPr>
          <p:spPr>
            <a:xfrm>
              <a:off x="20929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A0FE614-3F5B-0E45-68B0-38D612B1B644}"/>
              </a:ext>
            </a:extLst>
          </p:cNvPr>
          <p:cNvGrpSpPr/>
          <p:nvPr/>
        </p:nvGrpSpPr>
        <p:grpSpPr>
          <a:xfrm>
            <a:off x="8829040" y="4968240"/>
            <a:ext cx="4104640" cy="783099"/>
            <a:chOff x="508000" y="4866640"/>
            <a:chExt cx="4104640" cy="783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A8D53F91-758C-2DCC-A8E7-82134DA3FFE4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3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d</a:t>
                  </a:r>
                  <a:r>
                    <a:rPr lang="en-US" sz="2800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D53F91-758C-2DCC-A8E7-82134DA3F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3099"/>
                </a:xfrm>
                <a:prstGeom prst="rect">
                  <a:avLst/>
                </a:prstGeom>
                <a:blipFill>
                  <a:blip r:embed="rId11"/>
                  <a:stretch>
                    <a:fillRect l="-2967" b="-8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6649A8D9-D72A-A5B6-11A0-D766A825B89C}"/>
                </a:ext>
              </a:extLst>
            </p:cNvPr>
            <p:cNvSpPr/>
            <p:nvPr/>
          </p:nvSpPr>
          <p:spPr>
            <a:xfrm>
              <a:off x="1869440" y="498856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86BA61F-5DEA-7D36-C4A7-9D3E834D76EC}"/>
                </a:ext>
              </a:extLst>
            </p:cNvPr>
            <p:cNvSpPr txBox="1"/>
            <p:nvPr/>
          </p:nvSpPr>
          <p:spPr>
            <a:xfrm>
              <a:off x="2387600" y="491744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80970CD-6E2E-B983-3495-65C810AD7813}"/>
              </a:ext>
            </a:extLst>
          </p:cNvPr>
          <p:cNvSpPr/>
          <p:nvPr/>
        </p:nvSpPr>
        <p:spPr>
          <a:xfrm>
            <a:off x="2286000" y="51917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CC25AC5-F51F-2852-BE62-6FFC9B278E3F}"/>
              </a:ext>
            </a:extLst>
          </p:cNvPr>
          <p:cNvSpPr/>
          <p:nvPr/>
        </p:nvSpPr>
        <p:spPr>
          <a:xfrm>
            <a:off x="4826000" y="516128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8172DE6-0D4F-7617-6651-622520917058}"/>
              </a:ext>
            </a:extLst>
          </p:cNvPr>
          <p:cNvSpPr/>
          <p:nvPr/>
        </p:nvSpPr>
        <p:spPr>
          <a:xfrm>
            <a:off x="7426960" y="51409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E2FC321-C98E-3972-D7BA-8B8BD0401E59}"/>
              </a:ext>
            </a:extLst>
          </p:cNvPr>
          <p:cNvSpPr/>
          <p:nvPr/>
        </p:nvSpPr>
        <p:spPr>
          <a:xfrm>
            <a:off x="10200640" y="50901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01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build="p"/>
      <p:bldP spid="14" grpId="0" build="p"/>
      <p:bldP spid="15" grpId="0" build="p"/>
      <p:bldP spid="24" grpId="0" build="p"/>
      <p:bldP spid="27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pic>
        <p:nvPicPr>
          <p:cNvPr id="8194" name="Picture 2" descr="Q A Girl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85" l="1453" r="100000">
                        <a14:foregroundMark x1="16707" y1="23188" x2="22518" y2="22705"/>
                        <a14:foregroundMark x1="44552" y1="75362" x2="52542" y2="78744"/>
                        <a14:foregroundMark x1="47700" y1="79469" x2="46973" y2="84300"/>
                        <a14:foregroundMark x1="53753" y1="79469" x2="54237" y2="85507"/>
                        <a14:foregroundMark x1="38015" y1="74879" x2="40920" y2="75845"/>
                        <a14:backgroundMark x1="78692" y1="28502" x2="73850" y2="31159"/>
                        <a14:backgroundMark x1="72639" y1="24155" x2="70218" y2="35266"/>
                        <a14:backgroundMark x1="70218" y1="35749" x2="77724" y2="42029"/>
                        <a14:backgroundMark x1="79661" y1="38164" x2="83535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79" y="1135490"/>
            <a:ext cx="3144368" cy="31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7" name="Picture 8226">
            <a:extLst>
              <a:ext uri="{FF2B5EF4-FFF2-40B4-BE49-F238E27FC236}">
                <a16:creationId xmlns:a16="http://schemas.microsoft.com/office/drawing/2014/main" xmlns="" id="{F597B240-8724-5534-8B79-883E1817B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041"/>
            <a:ext cx="2301030" cy="1150515"/>
          </a:xfrm>
          <a:prstGeom prst="rect">
            <a:avLst/>
          </a:prstGeom>
        </p:spPr>
      </p:pic>
      <p:pic>
        <p:nvPicPr>
          <p:cNvPr id="8231" name="图片 10">
            <a:extLst>
              <a:ext uri="{FF2B5EF4-FFF2-40B4-BE49-F238E27FC236}">
                <a16:creationId xmlns:a16="http://schemas.microsoft.com/office/drawing/2014/main" xmlns="" id="{F801FB3A-1668-1DD4-1118-85BCE3D42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1003" y="0"/>
            <a:ext cx="1608525" cy="1727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608C2D-1CE9-D7D4-7A33-9D362A8B1E4C}"/>
              </a:ext>
            </a:extLst>
          </p:cNvPr>
          <p:cNvSpPr txBox="1"/>
          <p:nvPr/>
        </p:nvSpPr>
        <p:spPr>
          <a:xfrm>
            <a:off x="2418090" y="791242"/>
            <a:ext cx="603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C6A25A-5DD7-7B81-8579-3D57606510D5}"/>
              </a:ext>
            </a:extLst>
          </p:cNvPr>
          <p:cNvSpPr txBox="1"/>
          <p:nvPr/>
        </p:nvSpPr>
        <p:spPr>
          <a:xfrm>
            <a:off x="2301030" y="1557279"/>
            <a:ext cx="918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Theo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Theo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F9EB45A4-5137-1E3F-F526-E119483BDA65}"/>
                  </a:ext>
                </a:extLst>
              </p:cNvPr>
              <p:cNvSpPr txBox="1"/>
              <p:nvPr/>
            </p:nvSpPr>
            <p:spPr>
              <a:xfrm>
                <a:off x="7889083" y="691920"/>
                <a:ext cx="3281680" cy="783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 smtClean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</m:oMath>
                </a14:m>
                <a:r>
                  <a:rPr lang="pt-BR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</m:oMath>
                </a14:m>
                <a:r>
                  <a:rPr lang="pt-BR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  <m:r>
                      <a:rPr lang="en-US" sz="2800" b="1" i="0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83" y="691920"/>
                <a:ext cx="3281680" cy="783420"/>
              </a:xfrm>
              <a:prstGeom prst="rect">
                <a:avLst/>
              </a:prstGeom>
              <a:blipFill>
                <a:blip r:embed="rId8"/>
                <a:stretch>
                  <a:fillRect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C6A25A-5DD7-7B81-8579-3D57606510D5}"/>
              </a:ext>
            </a:extLst>
          </p:cNvPr>
          <p:cNvSpPr txBox="1"/>
          <p:nvPr/>
        </p:nvSpPr>
        <p:spPr>
          <a:xfrm>
            <a:off x="1574276" y="2654693"/>
            <a:ext cx="10048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9EB45A4-5137-1E3F-F526-E119483BDA65}"/>
                  </a:ext>
                </a:extLst>
              </p:cNvPr>
              <p:cNvSpPr txBox="1"/>
              <p:nvPr/>
            </p:nvSpPr>
            <p:spPr>
              <a:xfrm>
                <a:off x="4607403" y="3758188"/>
                <a:ext cx="3565636" cy="783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70C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19 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403" y="3758188"/>
                <a:ext cx="3565636" cy="783420"/>
              </a:xfrm>
              <a:prstGeom prst="rect">
                <a:avLst/>
              </a:prstGeom>
              <a:blipFill>
                <a:blip r:embed="rId9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C6A25A-5DD7-7B81-8579-3D57606510D5}"/>
              </a:ext>
            </a:extLst>
          </p:cNvPr>
          <p:cNvSpPr txBox="1"/>
          <p:nvPr/>
        </p:nvSpPr>
        <p:spPr>
          <a:xfrm>
            <a:off x="1574275" y="4488964"/>
            <a:ext cx="1004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9EB45A4-5137-1E3F-F526-E119483BDA65}"/>
                  </a:ext>
                </a:extLst>
              </p:cNvPr>
              <p:cNvSpPr txBox="1"/>
              <p:nvPr/>
            </p:nvSpPr>
            <p:spPr>
              <a:xfrm>
                <a:off x="4391737" y="5101232"/>
                <a:ext cx="3565636" cy="90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19 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19 </m:t>
                          </m:r>
                        </m:den>
                      </m:f>
                      <m:r>
                        <m:rPr>
                          <m:nor/>
                        </m:rPr>
                        <a:rPr lang="pt-BR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19 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0070C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19 </m:t>
                          </m:r>
                        </m:den>
                      </m:f>
                      <m:r>
                        <a:rPr lang="en-US" sz="28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737" y="5101232"/>
                <a:ext cx="3565636" cy="9044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94396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08251-6228-2F78-E589-2B8D3EB03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4" y="2259352"/>
            <a:ext cx="5749026" cy="199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5" y="-82483"/>
            <a:ext cx="12579409" cy="79885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8935" y="-395677"/>
            <a:ext cx="3974937" cy="26519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4970" y="-446169"/>
            <a:ext cx="2438611" cy="24386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2845" y="-83682"/>
            <a:ext cx="4102964" cy="27434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AFD0E75-F0E2-455F-A1E7-65DE8BEC51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04" y="558800"/>
            <a:ext cx="9268295" cy="6239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57" y="690474"/>
            <a:ext cx="1322947" cy="1420491"/>
          </a:xfrm>
          <a:prstGeom prst="rect">
            <a:avLst/>
          </a:prstGeom>
        </p:spPr>
      </p:pic>
      <p:pic>
        <p:nvPicPr>
          <p:cNvPr id="21" name="PA_图片 5">
            <a:extLst>
              <a:ext uri="{FF2B5EF4-FFF2-40B4-BE49-F238E27FC236}">
                <a16:creationId xmlns:a16="http://schemas.microsoft.com/office/drawing/2014/main" xmlns="" id="{A9A22A9E-97DA-4ADC-ADD7-4655971980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643395" y="4968196"/>
            <a:ext cx="1816569" cy="1549627"/>
          </a:xfrm>
          <a:prstGeom prst="rect">
            <a:avLst/>
          </a:prstGeom>
        </p:spPr>
      </p:pic>
      <p:pic>
        <p:nvPicPr>
          <p:cNvPr id="26" name="PA_图片 8">
            <a:extLst>
              <a:ext uri="{FF2B5EF4-FFF2-40B4-BE49-F238E27FC236}">
                <a16:creationId xmlns:a16="http://schemas.microsoft.com/office/drawing/2014/main" xmlns="" id="{9DDD65F6-D06C-40C6-B11F-BB4F6B5C39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007916" y="6023533"/>
            <a:ext cx="698425" cy="635244"/>
          </a:xfrm>
          <a:prstGeom prst="rect">
            <a:avLst/>
          </a:prstGeom>
        </p:spPr>
      </p:pic>
      <p:pic>
        <p:nvPicPr>
          <p:cNvPr id="27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12872">
            <a:off x="11618115" y="6991161"/>
            <a:ext cx="711685" cy="1908955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8431" y="8539785"/>
            <a:ext cx="439257" cy="701740"/>
          </a:xfrm>
          <a:prstGeom prst="rect">
            <a:avLst/>
          </a:prstGeom>
        </p:spPr>
      </p:pic>
      <p:pic>
        <p:nvPicPr>
          <p:cNvPr id="30" name="图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24306" y="8956590"/>
            <a:ext cx="471316" cy="48483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423112">
            <a:off x="11656018" y="7168505"/>
            <a:ext cx="590804" cy="1593966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58491" y="6971063"/>
            <a:ext cx="356257" cy="2125755"/>
          </a:xfrm>
          <a:prstGeom prst="rect">
            <a:avLst/>
          </a:prstGeom>
        </p:spPr>
      </p:pic>
      <p:pic>
        <p:nvPicPr>
          <p:cNvPr id="33" name="PA_图片 7">
            <a:extLst>
              <a:ext uri="{FF2B5EF4-FFF2-40B4-BE49-F238E27FC236}">
                <a16:creationId xmlns:a16="http://schemas.microsoft.com/office/drawing/2014/main" xmlns="" id="{6D0BAA3D-431E-4D9D-B705-0E86AF7CCB5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104530" y="3241225"/>
            <a:ext cx="825094" cy="8763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78" r="100000">
                        <a14:foregroundMark x1="31083" y1="15700" x2="25044" y2="17406"/>
                        <a14:foregroundMark x1="25044" y1="17406" x2="23623" y2="24573"/>
                        <a14:foregroundMark x1="23623" y1="24573" x2="24689" y2="29693"/>
                        <a14:foregroundMark x1="25044" y1="29863" x2="42274" y2="34812"/>
                        <a14:foregroundMark x1="42274" y1="35324" x2="52931" y2="38908"/>
                        <a14:foregroundMark x1="53108" y1="40102" x2="64121" y2="40102"/>
                        <a14:foregroundMark x1="64476" y1="40785" x2="74067" y2="36177"/>
                        <a14:foregroundMark x1="74067" y1="36007" x2="84192" y2="31058"/>
                        <a14:foregroundMark x1="76554" y1="38908" x2="84725" y2="33959"/>
                        <a14:foregroundMark x1="86856" y1="36519" x2="89165" y2="23549"/>
                        <a14:foregroundMark x1="89165" y1="23208" x2="73357" y2="23549"/>
                        <a14:foregroundMark x1="77265" y1="22184" x2="78508" y2="11604"/>
                        <a14:foregroundMark x1="77087" y1="11433" x2="66963" y2="11433"/>
                        <a14:foregroundMark x1="66963" y1="11433" x2="65897" y2="2560"/>
                        <a14:foregroundMark x1="60924" y1="3242" x2="53641" y2="6826"/>
                        <a14:foregroundMark x1="57194" y1="6826" x2="57194" y2="6826"/>
                        <a14:foregroundMark x1="17584" y1="45392" x2="21137" y2="49147"/>
                        <a14:foregroundMark x1="10480" y1="42662" x2="13677" y2="45392"/>
                        <a14:foregroundMark x1="7282" y1="46246" x2="12966" y2="46246"/>
                        <a14:foregroundMark x1="14387" y1="47440" x2="10835" y2="49659"/>
                        <a14:foregroundMark x1="27886" y1="47440" x2="29663" y2="47782"/>
                        <a14:foregroundMark x1="31794" y1="44881" x2="35169" y2="44881"/>
                        <a14:foregroundMark x1="64476" y1="48976" x2="66607" y2="50341"/>
                        <a14:foregroundMark x1="71226" y1="52901" x2="72114" y2="54608"/>
                        <a14:foregroundMark x1="82238" y1="53925" x2="84192" y2="62628"/>
                        <a14:foregroundMark x1="69272" y1="53072" x2="70870" y2="54266"/>
                        <a14:foregroundMark x1="79041" y1="53072" x2="81528" y2="73720"/>
                        <a14:foregroundMark x1="70693" y1="61092" x2="73357" y2="65529"/>
                        <a14:foregroundMark x1="45293" y1="55631" x2="38899" y2="67406"/>
                        <a14:foregroundMark x1="7460" y1="62799" x2="3908" y2="69454"/>
                        <a14:foregroundMark x1="13854" y1="62628" x2="14565" y2="63311"/>
                        <a14:foregroundMark x1="85790" y1="67918" x2="84192" y2="78328"/>
                        <a14:foregroundMark x1="85790" y1="69625" x2="90409" y2="78328"/>
                        <a14:foregroundMark x1="77265" y1="89420" x2="89343" y2="94539"/>
                        <a14:foregroundMark x1="78686" y1="87031" x2="75844" y2="87031"/>
                        <a14:foregroundMark x1="82060" y1="86348" x2="83659" y2="86348"/>
                        <a14:foregroundMark x1="32327" y1="85836" x2="29663" y2="94710"/>
                        <a14:foregroundMark x1="39964" y1="86519" x2="38011" y2="96246"/>
                        <a14:foregroundMark x1="44938" y1="12287" x2="48845" y2="16894"/>
                        <a14:foregroundMark x1="36767" y1="9556" x2="42806" y2="11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2" y="3003572"/>
            <a:ext cx="3736038" cy="38886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66160" y="1241158"/>
            <a:ext cx="705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9260" y="2698819"/>
            <a:ext cx="7608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cùng mẫu số: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nào </a:t>
            </a:r>
            <a:r>
              <a:rPr 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 số bé hơn thì bé hơn.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nào có tử số lớn hơn thì lớn hơn.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tử số bằng nhau thì hai phân số đó bằng nhau.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1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xmlns="" id="{DE7E1A8D-C02C-45FB-9D8D-CFDA1A9F7E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xmlns="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8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xmlns="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xmlns="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xmlns="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xmlns="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8"/>
                <a:stretch>
                  <a:fillRect b="-8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xmlns="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4712" y="5417520"/>
              <a:ext cx="23869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xmlns="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xmlns="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xmlns="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xmlns="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08179" y="5026995"/>
                  <a:ext cx="619080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8179" y="5026995"/>
                  <a:ext cx="619080" cy="124476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xmlns="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xmlns="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01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18756" y="1005977"/>
            <a:ext cx="6517640" cy="785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6433" y="2037547"/>
            <a:ext cx="93791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SO SÁNH PHÂN SỐ 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kern="1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4000" b="1" kern="1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 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6000" b="1" kern="1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endParaRPr lang="en-US" sz="6000" b="1" kern="1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723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pic>
        <p:nvPicPr>
          <p:cNvPr id="8194" name="Picture 2" descr="Q A Girl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85" l="1453" r="100000">
                        <a14:foregroundMark x1="16707" y1="23188" x2="22518" y2="22705"/>
                        <a14:foregroundMark x1="44552" y1="75362" x2="52542" y2="78744"/>
                        <a14:foregroundMark x1="47700" y1="79469" x2="46973" y2="84300"/>
                        <a14:foregroundMark x1="53753" y1="79469" x2="54237" y2="85507"/>
                        <a14:foregroundMark x1="38015" y1="74879" x2="40920" y2="75845"/>
                        <a14:backgroundMark x1="78692" y1="28502" x2="73850" y2="31159"/>
                        <a14:backgroundMark x1="72639" y1="24155" x2="70218" y2="35266"/>
                        <a14:backgroundMark x1="70218" y1="35749" x2="77724" y2="42029"/>
                        <a14:backgroundMark x1="79661" y1="38164" x2="83535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56" y="3977400"/>
            <a:ext cx="3144368" cy="31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543DB4-BAB6-55E7-D216-C63F61824CD9}"/>
              </a:ext>
            </a:extLst>
          </p:cNvPr>
          <p:cNvSpPr/>
          <p:nvPr/>
        </p:nvSpPr>
        <p:spPr>
          <a:xfrm>
            <a:off x="335280" y="91440"/>
            <a:ext cx="11592560" cy="668528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4DEFFE0-BF53-0454-63AA-4FFF71D39C77}"/>
              </a:ext>
            </a:extLst>
          </p:cNvPr>
          <p:cNvGrpSpPr/>
          <p:nvPr/>
        </p:nvGrpSpPr>
        <p:grpSpPr>
          <a:xfrm>
            <a:off x="1747520" y="762000"/>
            <a:ext cx="2560320" cy="2509520"/>
            <a:chOff x="772160" y="782320"/>
            <a:chExt cx="2519680" cy="24993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41E9F96-4C73-D29B-BB94-3C743047AD97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BAB5B2C-0B7C-AC71-A6DE-E8AD0C2698D0}"/>
                </a:ext>
              </a:extLst>
            </p:cNvPr>
            <p:cNvCxnSpPr>
              <a:cxnSpLocks/>
              <a:stCxn id="14" idx="0"/>
              <a:endCxn id="14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BD1A31E-595C-5F47-5CE2-6219F26F26FE}"/>
                </a:ext>
              </a:extLst>
            </p:cNvPr>
            <p:cNvCxnSpPr>
              <a:cxnSpLocks/>
              <a:endCxn id="14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BC2378E8-A1A7-87EF-C1EB-AF3D3A264BA2}"/>
                </a:ext>
              </a:extLst>
            </p:cNvPr>
            <p:cNvCxnSpPr>
              <a:cxnSpLocks/>
              <a:endCxn id="14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6BF2566-2589-9A95-0A8D-2BEA7230ACE9}"/>
                </a:ext>
              </a:extLst>
            </p:cNvPr>
            <p:cNvCxnSpPr>
              <a:cxnSpLocks/>
              <a:stCxn id="14" idx="7"/>
              <a:endCxn id="14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xmlns="" id="{D443DFC5-E1C3-DC64-98DF-CE4BC4CFA376}"/>
              </a:ext>
            </a:extLst>
          </p:cNvPr>
          <p:cNvSpPr/>
          <p:nvPr/>
        </p:nvSpPr>
        <p:spPr>
          <a:xfrm>
            <a:off x="2133600" y="782320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1" name="Freeform: Shape 8210">
            <a:extLst>
              <a:ext uri="{FF2B5EF4-FFF2-40B4-BE49-F238E27FC236}">
                <a16:creationId xmlns:a16="http://schemas.microsoft.com/office/drawing/2014/main" xmlns="" id="{CA41AE9F-EF35-C961-40C5-5F9155A47B21}"/>
              </a:ext>
            </a:extLst>
          </p:cNvPr>
          <p:cNvSpPr/>
          <p:nvPr/>
        </p:nvSpPr>
        <p:spPr>
          <a:xfrm>
            <a:off x="3027680" y="749378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2" name="Freeform: Shape 8211">
            <a:extLst>
              <a:ext uri="{FF2B5EF4-FFF2-40B4-BE49-F238E27FC236}">
                <a16:creationId xmlns:a16="http://schemas.microsoft.com/office/drawing/2014/main" xmlns="" id="{E0C73801-C2ED-94EE-EBD8-43D47A6A951D}"/>
              </a:ext>
            </a:extLst>
          </p:cNvPr>
          <p:cNvSpPr/>
          <p:nvPr/>
        </p:nvSpPr>
        <p:spPr>
          <a:xfrm>
            <a:off x="3027680" y="1137920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3" name="Freeform: Shape 8212">
            <a:extLst>
              <a:ext uri="{FF2B5EF4-FFF2-40B4-BE49-F238E27FC236}">
                <a16:creationId xmlns:a16="http://schemas.microsoft.com/office/drawing/2014/main" xmlns="" id="{9BB2C014-8085-9CBF-54ED-96F20D7073DB}"/>
              </a:ext>
            </a:extLst>
          </p:cNvPr>
          <p:cNvSpPr/>
          <p:nvPr/>
        </p:nvSpPr>
        <p:spPr>
          <a:xfrm>
            <a:off x="2997200" y="2021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4" name="Freeform: Shape 8213">
            <a:extLst>
              <a:ext uri="{FF2B5EF4-FFF2-40B4-BE49-F238E27FC236}">
                <a16:creationId xmlns:a16="http://schemas.microsoft.com/office/drawing/2014/main" xmlns="" id="{DFA11AF0-FEE3-4534-F4D1-5A14F0609CD5}"/>
              </a:ext>
            </a:extLst>
          </p:cNvPr>
          <p:cNvSpPr/>
          <p:nvPr/>
        </p:nvSpPr>
        <p:spPr>
          <a:xfrm>
            <a:off x="1747520" y="1148080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27" name="Picture 8226">
            <a:extLst>
              <a:ext uri="{FF2B5EF4-FFF2-40B4-BE49-F238E27FC236}">
                <a16:creationId xmlns:a16="http://schemas.microsoft.com/office/drawing/2014/main" xmlns="" id="{F597B240-8724-5534-8B79-883E1817B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041"/>
            <a:ext cx="2301030" cy="1150515"/>
          </a:xfrm>
          <a:prstGeom prst="rect">
            <a:avLst/>
          </a:prstGeom>
        </p:spPr>
      </p:pic>
      <p:pic>
        <p:nvPicPr>
          <p:cNvPr id="8229" name="Picture 8228">
            <a:extLst>
              <a:ext uri="{FF2B5EF4-FFF2-40B4-BE49-F238E27FC236}">
                <a16:creationId xmlns:a16="http://schemas.microsoft.com/office/drawing/2014/main" xmlns="" id="{EA6E30D0-A59B-129B-DDE2-9D79608E6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607" y="4592320"/>
            <a:ext cx="1619770" cy="2021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30" name="Speech Bubble: Rectangle with Corners Rounded 8229">
                <a:extLst>
                  <a:ext uri="{FF2B5EF4-FFF2-40B4-BE49-F238E27FC236}">
                    <a16:creationId xmlns:a16="http://schemas.microsoft.com/office/drawing/2014/main" xmlns="" id="{742DE52B-66B2-EF42-F708-CFFE59B0DA2A}"/>
                  </a:ext>
                </a:extLst>
              </p:cNvPr>
              <p:cNvSpPr/>
              <p:nvPr/>
            </p:nvSpPr>
            <p:spPr>
              <a:xfrm>
                <a:off x="518160" y="3444240"/>
                <a:ext cx="2265680" cy="1056640"/>
              </a:xfrm>
              <a:prstGeom prst="wedgeRoundRectCallout">
                <a:avLst>
                  <a:gd name="adj1" fmla="val 30387"/>
                  <a:gd name="adj2" fmla="val 72410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tròn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30" name="Speech Bubble: Rectangle with Corners Rounded 8229">
                <a:extLst>
                  <a:ext uri="{FF2B5EF4-FFF2-40B4-BE49-F238E27FC236}">
                    <a16:creationId xmlns:a16="http://schemas.microsoft.com/office/drawing/2014/main" id="{742DE52B-66B2-EF42-F708-CFFE59B0D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3444240"/>
                <a:ext cx="2265680" cy="1056640"/>
              </a:xfrm>
              <a:prstGeom prst="wedgeRoundRectCallout">
                <a:avLst>
                  <a:gd name="adj1" fmla="val 30387"/>
                  <a:gd name="adj2" fmla="val 72410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31" name="图片 10">
            <a:extLst>
              <a:ext uri="{FF2B5EF4-FFF2-40B4-BE49-F238E27FC236}">
                <a16:creationId xmlns:a16="http://schemas.microsoft.com/office/drawing/2014/main" xmlns="" id="{F801FB3A-1668-1DD4-1118-85BCE3D42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1003" y="0"/>
            <a:ext cx="1608525" cy="1727126"/>
          </a:xfrm>
          <a:prstGeom prst="rect">
            <a:avLst/>
          </a:prstGeom>
        </p:spPr>
      </p:pic>
      <p:grpSp>
        <p:nvGrpSpPr>
          <p:cNvPr id="8232" name="Group 8231">
            <a:extLst>
              <a:ext uri="{FF2B5EF4-FFF2-40B4-BE49-F238E27FC236}">
                <a16:creationId xmlns:a16="http://schemas.microsoft.com/office/drawing/2014/main" xmlns="" id="{61AF0F2C-C544-6C69-0527-982F1234D199}"/>
              </a:ext>
            </a:extLst>
          </p:cNvPr>
          <p:cNvGrpSpPr/>
          <p:nvPr/>
        </p:nvGrpSpPr>
        <p:grpSpPr>
          <a:xfrm>
            <a:off x="6400800" y="843280"/>
            <a:ext cx="2560320" cy="2509520"/>
            <a:chOff x="772160" y="782320"/>
            <a:chExt cx="2519680" cy="2499360"/>
          </a:xfrm>
        </p:grpSpPr>
        <p:sp>
          <p:nvSpPr>
            <p:cNvPr id="8233" name="Oval 8232">
              <a:extLst>
                <a:ext uri="{FF2B5EF4-FFF2-40B4-BE49-F238E27FC236}">
                  <a16:creationId xmlns:a16="http://schemas.microsoft.com/office/drawing/2014/main" xmlns="" id="{D4D75245-2855-3663-C471-6B9CE78C5B1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34" name="Straight Connector 8233">
              <a:extLst>
                <a:ext uri="{FF2B5EF4-FFF2-40B4-BE49-F238E27FC236}">
                  <a16:creationId xmlns:a16="http://schemas.microsoft.com/office/drawing/2014/main" xmlns="" id="{F3F46C21-E444-F469-984F-D99A4C3A23EF}"/>
                </a:ext>
              </a:extLst>
            </p:cNvPr>
            <p:cNvCxnSpPr>
              <a:cxnSpLocks/>
              <a:stCxn id="8233" idx="0"/>
              <a:endCxn id="8233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5" name="Straight Connector 8234">
              <a:extLst>
                <a:ext uri="{FF2B5EF4-FFF2-40B4-BE49-F238E27FC236}">
                  <a16:creationId xmlns:a16="http://schemas.microsoft.com/office/drawing/2014/main" xmlns="" id="{5396E52F-7FFF-345B-6DC0-BF70B9F66121}"/>
                </a:ext>
              </a:extLst>
            </p:cNvPr>
            <p:cNvCxnSpPr>
              <a:cxnSpLocks/>
              <a:endCxn id="8233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6" name="Straight Connector 8235">
              <a:extLst>
                <a:ext uri="{FF2B5EF4-FFF2-40B4-BE49-F238E27FC236}">
                  <a16:creationId xmlns:a16="http://schemas.microsoft.com/office/drawing/2014/main" xmlns="" id="{6D1685EA-12B9-C96E-6288-B8D480814FE6}"/>
                </a:ext>
              </a:extLst>
            </p:cNvPr>
            <p:cNvCxnSpPr>
              <a:cxnSpLocks/>
              <a:endCxn id="8233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7" name="Straight Connector 8236">
              <a:extLst>
                <a:ext uri="{FF2B5EF4-FFF2-40B4-BE49-F238E27FC236}">
                  <a16:creationId xmlns:a16="http://schemas.microsoft.com/office/drawing/2014/main" xmlns="" id="{A2068DF6-3C80-8A68-36CA-F93EC8CDC79E}"/>
                </a:ext>
              </a:extLst>
            </p:cNvPr>
            <p:cNvCxnSpPr>
              <a:cxnSpLocks/>
              <a:stCxn id="8233" idx="7"/>
              <a:endCxn id="8233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38" name="Freeform: Shape 8237">
            <a:extLst>
              <a:ext uri="{FF2B5EF4-FFF2-40B4-BE49-F238E27FC236}">
                <a16:creationId xmlns:a16="http://schemas.microsoft.com/office/drawing/2014/main" xmlns="" id="{F4DD8CF1-C20A-8EEE-5299-D0C377109E0D}"/>
              </a:ext>
            </a:extLst>
          </p:cNvPr>
          <p:cNvSpPr/>
          <p:nvPr/>
        </p:nvSpPr>
        <p:spPr>
          <a:xfrm>
            <a:off x="6786880" y="863600"/>
            <a:ext cx="89408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39" name="Freeform: Shape 8238">
            <a:extLst>
              <a:ext uri="{FF2B5EF4-FFF2-40B4-BE49-F238E27FC236}">
                <a16:creationId xmlns:a16="http://schemas.microsoft.com/office/drawing/2014/main" xmlns="" id="{39762249-90DB-EDAE-11B9-E05500155FB2}"/>
              </a:ext>
            </a:extLst>
          </p:cNvPr>
          <p:cNvSpPr/>
          <p:nvPr/>
        </p:nvSpPr>
        <p:spPr>
          <a:xfrm>
            <a:off x="7680960" y="840818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0" name="Freeform: Shape 8239">
            <a:extLst>
              <a:ext uri="{FF2B5EF4-FFF2-40B4-BE49-F238E27FC236}">
                <a16:creationId xmlns:a16="http://schemas.microsoft.com/office/drawing/2014/main" xmlns="" id="{341786A3-197B-19E3-9FAC-02A12644A519}"/>
              </a:ext>
            </a:extLst>
          </p:cNvPr>
          <p:cNvSpPr/>
          <p:nvPr/>
        </p:nvSpPr>
        <p:spPr>
          <a:xfrm>
            <a:off x="6400800" y="1229360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42" name="Picture 8241">
            <a:extLst>
              <a:ext uri="{FF2B5EF4-FFF2-40B4-BE49-F238E27FC236}">
                <a16:creationId xmlns:a16="http://schemas.microsoft.com/office/drawing/2014/main" xmlns="" id="{9D63DB03-DBA4-4A9F-E366-60B3EE39D4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6" b="97110" l="9043" r="89894">
                        <a14:foregroundMark x1="29787" y1="6358" x2="42021" y2="5780"/>
                        <a14:foregroundMark x1="34043" y1="2312" x2="44681" y2="4046"/>
                        <a14:foregroundMark x1="35106" y1="47399" x2="42553" y2="86127"/>
                        <a14:foregroundMark x1="45213" y1="44509" x2="56383" y2="93064"/>
                        <a14:foregroundMark x1="50532" y1="43353" x2="77660" y2="39884"/>
                        <a14:foregroundMark x1="77660" y1="39884" x2="82979" y2="9827"/>
                        <a14:foregroundMark x1="82979" y1="9827" x2="82979" y2="9827"/>
                        <a14:foregroundMark x1="61170" y1="49133" x2="59043" y2="60694"/>
                        <a14:foregroundMark x1="33511" y1="42197" x2="23404" y2="58960"/>
                        <a14:foregroundMark x1="34043" y1="43931" x2="48936" y2="43931"/>
                        <a14:foregroundMark x1="36170" y1="36994" x2="44681" y2="41040"/>
                        <a14:foregroundMark x1="37766" y1="76301" x2="37766" y2="97110"/>
                        <a14:foregroundMark x1="37766" y1="4046" x2="46277" y2="4046"/>
                        <a14:foregroundMark x1="27128" y1="24277" x2="33511" y2="28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2570" y="4687887"/>
            <a:ext cx="1790700" cy="1647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43" name="Speech Bubble: Rectangle with Corners Rounded 8242">
                <a:extLst>
                  <a:ext uri="{FF2B5EF4-FFF2-40B4-BE49-F238E27FC236}">
                    <a16:creationId xmlns:a16="http://schemas.microsoft.com/office/drawing/2014/main" xmlns="" id="{06BC172F-CACB-9EEA-213C-5AB25FE1056D}"/>
                  </a:ext>
                </a:extLst>
              </p:cNvPr>
              <p:cNvSpPr/>
              <p:nvPr/>
            </p:nvSpPr>
            <p:spPr>
              <a:xfrm>
                <a:off x="4693920" y="3352800"/>
                <a:ext cx="2265680" cy="1056640"/>
              </a:xfrm>
              <a:prstGeom prst="wedgeRoundRectCallout">
                <a:avLst>
                  <a:gd name="adj1" fmla="val 12898"/>
                  <a:gd name="adj2" fmla="val 7529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tròn</a:t>
                </a:r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43" name="Speech Bubble: Rectangle with Corners Rounded 8242">
                <a:extLst>
                  <a:ext uri="{FF2B5EF4-FFF2-40B4-BE49-F238E27FC236}">
                    <a16:creationId xmlns:a16="http://schemas.microsoft.com/office/drawing/2014/main" id="{06BC172F-CACB-9EEA-213C-5AB25FE10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920" y="3352800"/>
                <a:ext cx="2265680" cy="1056640"/>
              </a:xfrm>
              <a:prstGeom prst="wedgeRoundRectCallout">
                <a:avLst>
                  <a:gd name="adj1" fmla="val 12898"/>
                  <a:gd name="adj2" fmla="val 75295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45" name="Picture 8244">
            <a:extLst>
              <a:ext uri="{FF2B5EF4-FFF2-40B4-BE49-F238E27FC236}">
                <a16:creationId xmlns:a16="http://schemas.microsoft.com/office/drawing/2014/main" xmlns="" id="{2803CF9B-AF16-2D3E-EAB3-AA6DF044AD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1280" y="4114800"/>
            <a:ext cx="1624263" cy="2373923"/>
          </a:xfrm>
          <a:prstGeom prst="rect">
            <a:avLst/>
          </a:prstGeom>
        </p:spPr>
      </p:pic>
      <p:sp>
        <p:nvSpPr>
          <p:cNvPr id="8246" name="Speech Bubble: Rectangle with Corners Rounded 8245">
            <a:extLst>
              <a:ext uri="{FF2B5EF4-FFF2-40B4-BE49-F238E27FC236}">
                <a16:creationId xmlns:a16="http://schemas.microsoft.com/office/drawing/2014/main" xmlns="" id="{5D4A8575-EB66-0D9C-05E2-124EAED74E9B}"/>
              </a:ext>
            </a:extLst>
          </p:cNvPr>
          <p:cNvSpPr/>
          <p:nvPr/>
        </p:nvSpPr>
        <p:spPr>
          <a:xfrm>
            <a:off x="9347200" y="2600960"/>
            <a:ext cx="2479040" cy="1229360"/>
          </a:xfrm>
          <a:prstGeom prst="wedgeRoundRectCallout">
            <a:avLst>
              <a:gd name="adj1" fmla="val -26080"/>
              <a:gd name="adj2" fmla="val 8229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EA39E4-3F59-DC8B-024B-3D61B94C00C3}"/>
              </a:ext>
            </a:extLst>
          </p:cNvPr>
          <p:cNvSpPr txBox="1"/>
          <p:nvPr/>
        </p:nvSpPr>
        <p:spPr>
          <a:xfrm>
            <a:off x="2865120" y="172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01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 animBg="1"/>
      <p:bldP spid="8211" grpId="0" animBg="1"/>
      <p:bldP spid="8212" grpId="0" animBg="1"/>
      <p:bldP spid="8213" grpId="0" animBg="1"/>
      <p:bldP spid="8214" grpId="0" animBg="1"/>
      <p:bldP spid="8230" grpId="0" animBg="1"/>
      <p:bldP spid="8238" grpId="0" animBg="1"/>
      <p:bldP spid="8239" grpId="0" animBg="1"/>
      <p:bldP spid="8240" grpId="0" animBg="1"/>
      <p:bldP spid="8243" grpId="0" animBg="1"/>
      <p:bldP spid="824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pic>
        <p:nvPicPr>
          <p:cNvPr id="8194" name="Picture 2" descr="Q A Girl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85" l="1453" r="100000">
                        <a14:foregroundMark x1="16707" y1="23188" x2="22518" y2="22705"/>
                        <a14:foregroundMark x1="44552" y1="75362" x2="52542" y2="78744"/>
                        <a14:foregroundMark x1="47700" y1="79469" x2="46973" y2="84300"/>
                        <a14:foregroundMark x1="53753" y1="79469" x2="54237" y2="85507"/>
                        <a14:foregroundMark x1="38015" y1="74879" x2="40920" y2="75845"/>
                        <a14:backgroundMark x1="78692" y1="28502" x2="73850" y2="31159"/>
                        <a14:backgroundMark x1="72639" y1="24155" x2="70218" y2="35266"/>
                        <a14:backgroundMark x1="70218" y1="35749" x2="77724" y2="42029"/>
                        <a14:backgroundMark x1="79661" y1="38164" x2="83535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56" y="3977400"/>
            <a:ext cx="3144368" cy="31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8227" name="Picture 8226">
            <a:extLst>
              <a:ext uri="{FF2B5EF4-FFF2-40B4-BE49-F238E27FC236}">
                <a16:creationId xmlns:a16="http://schemas.microsoft.com/office/drawing/2014/main" xmlns="" id="{F597B240-8724-5534-8B79-883E1817B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041"/>
            <a:ext cx="2301030" cy="1150515"/>
          </a:xfrm>
          <a:prstGeom prst="rect">
            <a:avLst/>
          </a:prstGeom>
        </p:spPr>
      </p:pic>
      <p:pic>
        <p:nvPicPr>
          <p:cNvPr id="8231" name="图片 10">
            <a:extLst>
              <a:ext uri="{FF2B5EF4-FFF2-40B4-BE49-F238E27FC236}">
                <a16:creationId xmlns:a16="http://schemas.microsoft.com/office/drawing/2014/main" xmlns="" id="{F801FB3A-1668-1DD4-1118-85BCE3D42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1003" y="0"/>
            <a:ext cx="1608525" cy="1727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608C2D-1CE9-D7D4-7A33-9D362A8B1E4C}"/>
              </a:ext>
            </a:extLst>
          </p:cNvPr>
          <p:cNvSpPr txBox="1"/>
          <p:nvPr/>
        </p:nvSpPr>
        <p:spPr>
          <a:xfrm>
            <a:off x="1767840" y="670560"/>
            <a:ext cx="906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5C6A25A-5DD7-7B81-8579-3D57606510D5}"/>
                  </a:ext>
                </a:extLst>
              </p:cNvPr>
              <p:cNvSpPr txBox="1"/>
              <p:nvPr/>
            </p:nvSpPr>
            <p:spPr>
              <a:xfrm>
                <a:off x="1300480" y="1920240"/>
                <a:ext cx="10891520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C6A25A-5DD7-7B81-8579-3D5760651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920240"/>
                <a:ext cx="10891520" cy="891847"/>
              </a:xfrm>
              <a:prstGeom prst="rect">
                <a:avLst/>
              </a:prstGeom>
              <a:blipFill>
                <a:blip r:embed="rId8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DFE7B6F-5B6D-C726-8AB5-6C314DBA6A04}"/>
                  </a:ext>
                </a:extLst>
              </p:cNvPr>
              <p:cNvSpPr txBox="1"/>
              <p:nvPr/>
            </p:nvSpPr>
            <p:spPr>
              <a:xfrm>
                <a:off x="1300480" y="2997200"/>
                <a:ext cx="10891520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pt-BR" sz="32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pt-BR" sz="3200" b="1" dirty="0"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Ba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32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FE7B6F-5B6D-C726-8AB5-6C314DBA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2997200"/>
                <a:ext cx="10891520" cy="891847"/>
              </a:xfrm>
              <a:prstGeom prst="rect">
                <a:avLst/>
              </a:prstGeom>
              <a:blipFill>
                <a:blip r:embed="rId9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9400C3-8006-22E8-0243-EBCEEDCC3DD8}"/>
              </a:ext>
            </a:extLst>
          </p:cNvPr>
          <p:cNvSpPr/>
          <p:nvPr/>
        </p:nvSpPr>
        <p:spPr>
          <a:xfrm>
            <a:off x="1188720" y="4185920"/>
            <a:ext cx="10088880" cy="2448560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AA0BEF-DFD6-BF09-5F97-D40228ECE0A7}"/>
              </a:ext>
            </a:extLst>
          </p:cNvPr>
          <p:cNvSpPr txBox="1"/>
          <p:nvPr/>
        </p:nvSpPr>
        <p:spPr>
          <a:xfrm>
            <a:off x="1336040" y="4159880"/>
            <a:ext cx="959104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  <a:tab pos="457200" algn="l"/>
              </a:tabLst>
            </a:pPr>
            <a:r>
              <a:rPr lang="vi-VN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nào có tử số bé hơn thì bé hơn.</a:t>
            </a:r>
            <a:endParaRPr lang="en-US" sz="28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  <a:tab pos="45720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  <a:tab pos="45720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6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70BEF2-B66D-4209-A98A-39DD1E7412E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111\\k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58 So sanh phan so 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C01227-9553-4A0F-BF17-781525CA74FD}:76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3652F-C9F9-4B2D-8C32-80ACD1F42900}:3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77B557-2B17-4FF0-8B27-20FD7852F469}:76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1D42BD-ADC9-4DD6-80CE-6C87A01736AF}:76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AEAC75-E206-444F-B10C-4AFDED2F62CE}:76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D3792B-B248-43ED-B7B1-0EEABFE80CFB}:76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8A707E-ADEE-4178-8927-C782712D3EEA}:76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F22BFB-B914-4939-82B7-ECCE58601B39}:76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D713D7-6CE0-40E0-8532-60444F0D143D}:3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3E9097-40F1-438D-AAC7-D5A1FECD88C1}:76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AAC798-3D60-4D5E-9E76-FE923F771450}:76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6768F-131D-4124-8AB9-FAAB445237B1}:76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BC694B-31C9-4A8B-9F79-FFEB53A961DA}:76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B7FC17-5C4C-4709-BA2C-DB03F3F3D3D7}:76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B53705-F694-45A9-B6C9-DF50ED7DE52D}: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F7FC61-8CAF-4E0A-8C79-56CF5EAEEF07}:761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406</Words>
  <Application>Microsoft Office PowerPoint</Application>
  <PresentationFormat>Widescreen</PresentationFormat>
  <Paragraphs>84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#9Slide03 NguyenHa 01</vt:lpstr>
      <vt:lpstr>Arial</vt:lpstr>
      <vt:lpstr>Calibri</vt:lpstr>
      <vt:lpstr>Cambria</vt:lpstr>
      <vt:lpstr>Cambria Math</vt:lpstr>
      <vt:lpstr>Fredoka One</vt:lpstr>
      <vt:lpstr>Times New Roman</vt:lpstr>
      <vt:lpstr>Yu Gothic UI Semilight</vt:lpstr>
      <vt:lpstr>字魂59号-创粗黑</vt:lpstr>
      <vt:lpstr>等线</vt:lpstr>
      <vt:lpstr>等线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58 So sanh phan so T1</dc:title>
  <dc:creator>Thao Tran</dc:creator>
  <cp:lastModifiedBy>AutoBVT</cp:lastModifiedBy>
  <cp:revision>47</cp:revision>
  <dcterms:created xsi:type="dcterms:W3CDTF">2023-12-06T14:58:26Z</dcterms:created>
  <dcterms:modified xsi:type="dcterms:W3CDTF">2024-04-12T16:08:24Z</dcterms:modified>
</cp:coreProperties>
</file>