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422" r:id="rId3"/>
    <p:sldId id="443" r:id="rId4"/>
    <p:sldId id="450" r:id="rId5"/>
    <p:sldId id="449" r:id="rId6"/>
    <p:sldId id="445" r:id="rId7"/>
    <p:sldId id="446" r:id="rId8"/>
    <p:sldId id="441" r:id="rId9"/>
    <p:sldId id="439" r:id="rId10"/>
    <p:sldId id="448" r:id="rId11"/>
    <p:sldId id="451" r:id="rId12"/>
    <p:sldId id="437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D30FC-E9A6-43D6-961D-E0BF221842FB}" type="datetimeFigureOut">
              <a:rPr lang="en-US" smtClean="0"/>
              <a:t>12-Apr-24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9D4EA-7EC3-43C9-9AA1-9094F0ADA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45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9D4EA-7EC3-43C9-9AA1-9094F0ADA4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9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12-Apr-24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12-Apr-24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12-Apr-24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12-Apr-24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07544" y="1848779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:...............................................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:........................................................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:……………………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65" y="385408"/>
            <a:ext cx="2722147" cy="38206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185" y="491401"/>
            <a:ext cx="1219146" cy="10550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4758" y="1708484"/>
            <a:ext cx="2892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Sản</a:t>
            </a:r>
            <a:r>
              <a:rPr lang="en-US" sz="2400" b="1" dirty="0"/>
              <a:t> </a:t>
            </a:r>
            <a:r>
              <a:rPr lang="en-US" sz="2400" b="1" dirty="0" err="1" smtClean="0"/>
              <a:t>phẩm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khảo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2331" y="980505"/>
            <a:ext cx="6993720" cy="577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670" y="2377479"/>
            <a:ext cx="2969856" cy="2654141"/>
          </a:xfrm>
          <a:prstGeom prst="rect">
            <a:avLst/>
          </a:prstGeom>
        </p:spPr>
      </p:pic>
      <p:pic>
        <p:nvPicPr>
          <p:cNvPr id="11" name="Picture 10" descr="Trang trí ngôi nhà nhỏ của bạn từ những chai nhựa bỏ đi, bạn tin không? -  Sáng tạo - Việt Giải Tr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301" y="2385120"/>
            <a:ext cx="3966124" cy="26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2286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39128" y="681007"/>
            <a:ext cx="2892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Sản</a:t>
            </a:r>
            <a:r>
              <a:rPr lang="en-US" sz="2400" b="1" dirty="0"/>
              <a:t> </a:t>
            </a:r>
            <a:r>
              <a:rPr lang="en-US" sz="2400" b="1" dirty="0" err="1" smtClean="0"/>
              <a:t>phẩm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khảo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8183" y="1004781"/>
            <a:ext cx="3038899" cy="5468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1519" y="1858763"/>
            <a:ext cx="2989842" cy="46141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8" y="2803250"/>
            <a:ext cx="2350802" cy="37260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2736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015" y="295428"/>
            <a:ext cx="5537998" cy="64227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7560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304" y="1352980"/>
            <a:ext cx="8030696" cy="1733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8181" y="3189794"/>
            <a:ext cx="5001323" cy="14003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6417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18" y="357795"/>
            <a:ext cx="1295581" cy="1276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4601" y="1634323"/>
            <a:ext cx="5837464" cy="44552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4699" y="1197559"/>
            <a:ext cx="4829849" cy="3429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1046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694" y="661011"/>
            <a:ext cx="4829849" cy="3429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636" y="1263812"/>
            <a:ext cx="3375954" cy="23136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8665" y="3592556"/>
            <a:ext cx="14998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/>
              <a:t>Thỏ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đánh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trống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8254" y="1271451"/>
            <a:ext cx="3459082" cy="23060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38254" y="3577505"/>
            <a:ext cx="15082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/>
              <a:t>Ông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phỗng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giấy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787" y="3940270"/>
            <a:ext cx="3418224" cy="22295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5636" y="6194063"/>
            <a:ext cx="638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/>
              <a:t>Tò</a:t>
            </a:r>
            <a:r>
              <a:rPr lang="en-US" sz="1600" b="1" dirty="0" smtClean="0"/>
              <a:t> he</a:t>
            </a:r>
            <a:endParaRPr lang="en-US" sz="16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8254" y="3940270"/>
            <a:ext cx="3940656" cy="222958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9057" y="6194063"/>
            <a:ext cx="19034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/>
              <a:t>Cào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cào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bằng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lá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dừa</a:t>
            </a:r>
            <a:endParaRPr lang="en-US" sz="1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0749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852730"/>
              </p:ext>
            </p:extLst>
          </p:nvPr>
        </p:nvGraphicFramePr>
        <p:xfrm>
          <a:off x="1069319" y="1833182"/>
          <a:ext cx="700536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5362">
                  <a:extLst>
                    <a:ext uri="{9D8B030D-6E8A-4147-A177-3AD203B41FA5}">
                      <a16:colId xmlns:a16="http://schemas.microsoft.com/office/drawing/2014/main" xmlns="" val="2088467305"/>
                    </a:ext>
                  </a:extLst>
                </a:gridCol>
              </a:tblGrid>
              <a:tr h="320843">
                <a:tc>
                  <a:txBody>
                    <a:bodyPr/>
                    <a:lstStyle/>
                    <a:p>
                      <a:r>
                        <a:rPr lang="en-US" sz="2800" baseline="0" dirty="0" err="1" smtClean="0"/>
                        <a:t>Nội</a:t>
                      </a:r>
                      <a:r>
                        <a:rPr lang="en-US" sz="2800" baseline="0" dirty="0" smtClean="0"/>
                        <a:t> dung </a:t>
                      </a:r>
                      <a:r>
                        <a:rPr lang="en-US" sz="2800" baseline="0" dirty="0" err="1" smtClean="0"/>
                        <a:t>thảo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luận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gợi</a:t>
                      </a:r>
                      <a:r>
                        <a:rPr lang="en-US" sz="2800" baseline="0" dirty="0" smtClean="0"/>
                        <a:t> ý: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0994841"/>
                  </a:ext>
                </a:extLst>
              </a:tr>
              <a:tr h="320843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Em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có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biết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những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đồ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chơi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dân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gian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nào</a:t>
                      </a:r>
                      <a:r>
                        <a:rPr lang="en-US" sz="2800" baseline="0" dirty="0" smtClean="0"/>
                        <a:t>?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296030"/>
                  </a:ext>
                </a:extLst>
              </a:tr>
              <a:tr h="320843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Những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đồ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chơi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dân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gian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có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hình</a:t>
                      </a:r>
                      <a:r>
                        <a:rPr lang="en-US" sz="2800" baseline="0" dirty="0" smtClean="0"/>
                        <a:t> con </a:t>
                      </a:r>
                      <a:r>
                        <a:rPr lang="en-US" sz="2800" baseline="0" dirty="0" err="1" smtClean="0"/>
                        <a:t>vật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nào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em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biết</a:t>
                      </a:r>
                      <a:r>
                        <a:rPr lang="en-US" sz="2800" baseline="0" dirty="0" smtClean="0"/>
                        <a:t>?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531860"/>
                  </a:ext>
                </a:extLst>
              </a:tr>
              <a:tr h="553784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Em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có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thích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tạo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hình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của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những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đồ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chơi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dân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gian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không</a:t>
                      </a:r>
                      <a:r>
                        <a:rPr lang="en-US" sz="2800" baseline="0" dirty="0" smtClean="0"/>
                        <a:t>? </a:t>
                      </a:r>
                      <a:r>
                        <a:rPr lang="en-US" sz="2800" baseline="0" dirty="0" err="1" smtClean="0"/>
                        <a:t>Vì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sao</a:t>
                      </a:r>
                      <a:r>
                        <a:rPr lang="en-US" sz="2800" baseline="0" dirty="0" smtClean="0"/>
                        <a:t>?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167331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26700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618" y="1090309"/>
            <a:ext cx="3915321" cy="4001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222" y="4212144"/>
            <a:ext cx="3554643" cy="2392312"/>
          </a:xfrm>
          <a:prstGeom prst="rect">
            <a:avLst/>
          </a:prstGeom>
        </p:spPr>
      </p:pic>
      <p:pic>
        <p:nvPicPr>
          <p:cNvPr id="16" name="Picture 6" descr="Las mejores ofertas en Fieltro Animales y naturaleza máscaras y antifaces de Disfraz | eB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94" y="1617453"/>
            <a:ext cx="2467652" cy="246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5939" y="2050843"/>
            <a:ext cx="4207712" cy="36622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5019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657877"/>
              </p:ext>
            </p:extLst>
          </p:nvPr>
        </p:nvGraphicFramePr>
        <p:xfrm>
          <a:off x="1027755" y="4778688"/>
          <a:ext cx="7005362" cy="1651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5362">
                  <a:extLst>
                    <a:ext uri="{9D8B030D-6E8A-4147-A177-3AD203B41FA5}">
                      <a16:colId xmlns:a16="http://schemas.microsoft.com/office/drawing/2014/main" xmlns="" val="538655115"/>
                    </a:ext>
                  </a:extLst>
                </a:gridCol>
              </a:tblGrid>
              <a:tr h="320843"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Nội</a:t>
                      </a:r>
                      <a:r>
                        <a:rPr lang="en-US" baseline="0" dirty="0" smtClean="0"/>
                        <a:t> dung </a:t>
                      </a:r>
                      <a:r>
                        <a:rPr lang="en-US" baseline="0" dirty="0" err="1" smtClean="0"/>
                        <a:t>thảo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luận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gợi</a:t>
                      </a:r>
                      <a:r>
                        <a:rPr lang="en-US" baseline="0" dirty="0" smtClean="0"/>
                        <a:t> ý: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2347329"/>
                  </a:ext>
                </a:extLst>
              </a:tr>
              <a:tr h="320843"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Những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đồ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chơi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trên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được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làm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từ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vật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liệu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nào</a:t>
                      </a:r>
                      <a:r>
                        <a:rPr lang="en-US" baseline="0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3078641"/>
                  </a:ext>
                </a:extLst>
              </a:tr>
              <a:tr h="32084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Trong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những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đồ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chơi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này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em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thích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đồ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chơi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nào</a:t>
                      </a:r>
                      <a:r>
                        <a:rPr lang="vi-VN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2111744"/>
                  </a:ext>
                </a:extLst>
              </a:tr>
              <a:tr h="553784">
                <a:tc>
                  <a:txBody>
                    <a:bodyPr/>
                    <a:lstStyle/>
                    <a:p>
                      <a:r>
                        <a:rPr lang="vi-V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 sẽ dùng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liệu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gì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để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làm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đồ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chơi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mình</a:t>
                      </a:r>
                      <a:r>
                        <a:rPr lang="vi-V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r>
                        <a:rPr lang="vi-VN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2938368"/>
                  </a:ext>
                </a:extLst>
              </a:tr>
            </a:tbl>
          </a:graphicData>
        </a:graphic>
      </p:graphicFrame>
      <p:pic>
        <p:nvPicPr>
          <p:cNvPr id="12" name="Picture 4" descr="Junbaby: Cách làm các con vật từ đĩa giấ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143" y="633986"/>
            <a:ext cx="4099030" cy="371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446" y="633986"/>
            <a:ext cx="4079251" cy="37164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4149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45" y="440094"/>
            <a:ext cx="1994103" cy="1509620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005151"/>
              </p:ext>
            </p:extLst>
          </p:nvPr>
        </p:nvGraphicFramePr>
        <p:xfrm>
          <a:off x="1616695" y="2086248"/>
          <a:ext cx="6361598" cy="4022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1598">
                  <a:extLst>
                    <a:ext uri="{9D8B030D-6E8A-4147-A177-3AD203B41FA5}">
                      <a16:colId xmlns:a16="http://schemas.microsoft.com/office/drawing/2014/main" xmlns="" val="3983136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/>
                        <a:t>Câu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hỏi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thảo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luận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gợi</a:t>
                      </a:r>
                      <a:r>
                        <a:rPr lang="en-US" sz="2400" baseline="0" dirty="0" smtClean="0"/>
                        <a:t> ý: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9448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/>
                        <a:t>Hình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dáng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mặt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nạ</a:t>
                      </a:r>
                      <a:r>
                        <a:rPr lang="en-US" sz="2800" baseline="0" dirty="0" smtClean="0"/>
                        <a:t>, </a:t>
                      </a:r>
                      <a:r>
                        <a:rPr lang="en-US" sz="2800" baseline="0" dirty="0" err="1" smtClean="0"/>
                        <a:t>tên</a:t>
                      </a:r>
                      <a:r>
                        <a:rPr lang="en-US" sz="2800" baseline="0" dirty="0" smtClean="0"/>
                        <a:t> con </a:t>
                      </a:r>
                      <a:r>
                        <a:rPr lang="en-US" sz="2800" baseline="0" dirty="0" err="1" smtClean="0"/>
                        <a:t>vật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sẽ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thể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hiện</a:t>
                      </a:r>
                      <a:r>
                        <a:rPr lang="en-US" sz="2800" baseline="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9599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/>
                        <a:t>Cách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trang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trí</a:t>
                      </a:r>
                      <a:r>
                        <a:rPr lang="en-US" sz="2800" baseline="0" dirty="0" smtClean="0"/>
                        <a:t>.</a:t>
                      </a:r>
                      <a:endParaRPr lang="en-US" sz="2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5830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/>
                        <a:t>Vật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liệu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để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làm</a:t>
                      </a:r>
                      <a:r>
                        <a:rPr lang="en-US" sz="2800" baseline="0" dirty="0" smtClean="0"/>
                        <a:t>.</a:t>
                      </a:r>
                      <a:endParaRPr lang="en-US" sz="2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5084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/>
                        <a:t>Sử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dụng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mặt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nạ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chơi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trong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dịp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gì</a:t>
                      </a:r>
                      <a:r>
                        <a:rPr lang="en-US" sz="2800" baseline="0" dirty="0" smtClean="0"/>
                        <a:t>?</a:t>
                      </a:r>
                      <a:endParaRPr lang="en-US" sz="2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0086699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0848" y="1368608"/>
            <a:ext cx="6449325" cy="5811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7568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131" y="1175424"/>
            <a:ext cx="7929710" cy="38424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5862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C905ED7-FBF8-42F9-A758-72BC7F57BB3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 {62E865A0-4CF4-4E03-8BD2-2253FCCECB66}&quot;,&quot;C:\\Users\\Administrator\\Desktop\\11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CĐ 10- LỚP 2- KNT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FC1298B-FA7F-4CD8-A107-4C6283A8FAE2}:43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9D00AF6-3DCD-444F-A526-FF848F6BCDE4}:44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123EFA-0A53-416F-A530-015F3DB3DFA0}:45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E47A66-425F-4BF4-97DA-48E0E77C8B10}:4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40B60D3-4272-43B1-B9CA-8449CD576C6E}: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735706-7589-4AB2-A697-259F4C198807}:4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1431A1-8BE1-4262-8BE8-7A2C8F3B1BAC}:44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C9080F7-B8CD-4F3D-AB2F-733D3D511809}:45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A6F0EF-7A42-4CBA-80C7-814E0DD5BE90}:44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3E00D0D-DFE4-4912-B38A-266DD2D5824D}:44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EC7F7F-1FB8-4774-AC27-F2E13CA6B2C4}:44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9FC8263-6EF4-4AF3-A588-5B278537F151}:44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1331</TotalTime>
  <Words>165</Words>
  <Application>Microsoft Office PowerPoint</Application>
  <PresentationFormat>On-screen Show (4:3)</PresentationFormat>
  <Paragraphs>26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CĐ 10- LỚP 2- KNTT</dc:title>
  <dc:creator>Windows User</dc:creator>
  <cp:lastModifiedBy>AutoBVT</cp:lastModifiedBy>
  <cp:revision>167</cp:revision>
  <dcterms:created xsi:type="dcterms:W3CDTF">2021-01-29T04:19:07Z</dcterms:created>
  <dcterms:modified xsi:type="dcterms:W3CDTF">2024-04-12T15:40:58Z</dcterms:modified>
</cp:coreProperties>
</file>