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2" r:id="rId2"/>
    <p:sldId id="265" r:id="rId3"/>
    <p:sldId id="264" r:id="rId4"/>
    <p:sldId id="266" r:id="rId5"/>
    <p:sldId id="268" r:id="rId6"/>
    <p:sldId id="271" r:id="rId7"/>
    <p:sldId id="296" r:id="rId8"/>
    <p:sldId id="309" r:id="rId9"/>
    <p:sldId id="273" r:id="rId10"/>
    <p:sldId id="306" r:id="rId11"/>
    <p:sldId id="274" r:id="rId12"/>
    <p:sldId id="307" r:id="rId13"/>
    <p:sldId id="275" r:id="rId14"/>
    <p:sldId id="277" r:id="rId15"/>
    <p:sldId id="310" r:id="rId16"/>
    <p:sldId id="278" r:id="rId17"/>
    <p:sldId id="279" r:id="rId18"/>
    <p:sldId id="280" r:id="rId19"/>
    <p:sldId id="281" r:id="rId20"/>
    <p:sldId id="311" r:id="rId21"/>
    <p:sldId id="312" r:id="rId22"/>
    <p:sldId id="276" r:id="rId23"/>
    <p:sldId id="284" r:id="rId24"/>
    <p:sldId id="293" r:id="rId25"/>
    <p:sldId id="313" r:id="rId26"/>
    <p:sldId id="292"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7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F42E8-C802-4B77-B22A-B8ED3540045D}" type="datetimeFigureOut">
              <a:rPr lang="en-US" smtClean="0"/>
              <a:t>17-Apr-24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2AB35-B713-44AF-884E-3A67C50B2690}" type="slidenum">
              <a:rPr lang="en-US" smtClean="0"/>
              <a:t>‹#›</a:t>
            </a:fld>
            <a:endParaRPr lang="en-US"/>
          </a:p>
        </p:txBody>
      </p:sp>
    </p:spTree>
    <p:extLst>
      <p:ext uri="{BB962C8B-B14F-4D97-AF65-F5344CB8AC3E}">
        <p14:creationId xmlns:p14="http://schemas.microsoft.com/office/powerpoint/2010/main" val="220867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551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7546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49286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1321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8032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92137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38443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67893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1800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3516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990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0811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6559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60053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6583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9829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92366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22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C987831-B8EE-46D2-A00E-AC621F6F85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700" b="11002"/>
          <a:stretch/>
        </p:blipFill>
        <p:spPr>
          <a:xfrm>
            <a:off x="-1" y="-1"/>
            <a:ext cx="12192001" cy="6858001"/>
          </a:xfrm>
          <a:prstGeom prst="rect">
            <a:avLst/>
          </a:prstGeom>
        </p:spPr>
      </p:pic>
    </p:spTree>
    <p:extLst>
      <p:ext uri="{BB962C8B-B14F-4D97-AF65-F5344CB8AC3E}">
        <p14:creationId xmlns:p14="http://schemas.microsoft.com/office/powerpoint/2010/main" val="12049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E4B5BF06-479B-498E-9CDC-A79BB02BC99A}"/>
              </a:ext>
            </a:extLst>
          </p:cNvPr>
          <p:cNvGrpSpPr/>
          <p:nvPr userDrawn="1"/>
        </p:nvGrpSpPr>
        <p:grpSpPr>
          <a:xfrm>
            <a:off x="0" y="-2"/>
            <a:ext cx="12192000" cy="6858003"/>
            <a:chOff x="190500" y="-2"/>
            <a:chExt cx="11468100" cy="6858003"/>
          </a:xfrm>
        </p:grpSpPr>
        <p:pic>
          <p:nvPicPr>
            <p:cNvPr id="13" name="图片 12">
              <a:extLst>
                <a:ext uri="{FF2B5EF4-FFF2-40B4-BE49-F238E27FC236}">
                  <a16:creationId xmlns:a16="http://schemas.microsoft.com/office/drawing/2014/main" xmlns="" id="{E5DE58DE-651D-45DE-8290-B8F3DA1146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837" r="-1" b="11002"/>
            <a:stretch/>
          </p:blipFill>
          <p:spPr>
            <a:xfrm>
              <a:off x="190500" y="0"/>
              <a:ext cx="3695700" cy="6858001"/>
            </a:xfrm>
            <a:prstGeom prst="rect">
              <a:avLst/>
            </a:prstGeom>
          </p:spPr>
        </p:pic>
        <p:pic>
          <p:nvPicPr>
            <p:cNvPr id="15" name="图片 14">
              <a:extLst>
                <a:ext uri="{FF2B5EF4-FFF2-40B4-BE49-F238E27FC236}">
                  <a16:creationId xmlns:a16="http://schemas.microsoft.com/office/drawing/2014/main" xmlns="" id="{1ACDE7DB-72B4-4A1E-A8CE-1EE9DBA546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p:blipFill>
          <p:spPr>
            <a:xfrm>
              <a:off x="3886200" y="-1"/>
              <a:ext cx="3886200" cy="6858001"/>
            </a:xfrm>
            <a:prstGeom prst="rect">
              <a:avLst/>
            </a:prstGeom>
          </p:spPr>
        </p:pic>
        <p:pic>
          <p:nvPicPr>
            <p:cNvPr id="16" name="图片 15">
              <a:extLst>
                <a:ext uri="{FF2B5EF4-FFF2-40B4-BE49-F238E27FC236}">
                  <a16:creationId xmlns:a16="http://schemas.microsoft.com/office/drawing/2014/main" xmlns="" id="{B49F1E61-995F-4387-A053-41672D732C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p:blipFill>
          <p:spPr>
            <a:xfrm>
              <a:off x="7772400" y="-2"/>
              <a:ext cx="3886200" cy="6858001"/>
            </a:xfrm>
            <a:prstGeom prst="rect">
              <a:avLst/>
            </a:prstGeom>
          </p:spPr>
        </p:pic>
      </p:grpSp>
      <p:sp>
        <p:nvSpPr>
          <p:cNvPr id="14" name="标题 9">
            <a:extLst>
              <a:ext uri="{FF2B5EF4-FFF2-40B4-BE49-F238E27FC236}">
                <a16:creationId xmlns:a16="http://schemas.microsoft.com/office/drawing/2014/main" xmlns="" id="{18B2922A-4CAE-42B2-AEB9-B51BDF0E3D8B}"/>
              </a:ext>
            </a:extLst>
          </p:cNvPr>
          <p:cNvSpPr>
            <a:spLocks noGrp="1"/>
          </p:cNvSpPr>
          <p:nvPr>
            <p:ph type="title" hasCustomPrompt="1"/>
          </p:nvPr>
        </p:nvSpPr>
        <p:spPr>
          <a:xfrm>
            <a:off x="5886822" y="1123736"/>
            <a:ext cx="1354217" cy="4514056"/>
          </a:xfrm>
          <a:prstGeom prst="rect">
            <a:avLst/>
          </a:prstGeom>
          <a:noFill/>
        </p:spPr>
        <p:txBody>
          <a:bodyPr vert="eaVert" wrap="none" lIns="0" tIns="0" rIns="0" bIns="0" rtlCol="0">
            <a:spAutoFit/>
          </a:bodyPr>
          <a:lstStyle>
            <a:lvl1pPr>
              <a:lnSpc>
                <a:spcPct val="100000"/>
              </a:lnSpc>
              <a:defRPr lang="zh-CN" altLang="en-US" sz="8800">
                <a:solidFill>
                  <a:schemeClr val="accent2"/>
                </a:solidFill>
                <a:latin typeface="字魂73号-江南手书" panose="00000500000000000000" pitchFamily="2" charset="-122"/>
                <a:ea typeface="字魂80号-萌趣小鱼体" panose="00000500000000000000" pitchFamily="2" charset="-122"/>
                <a:cs typeface="+mn-cs"/>
              </a:defRPr>
            </a:lvl1pPr>
          </a:lstStyle>
          <a:p>
            <a:pPr marL="0" lvl="0" algn="ctr"/>
            <a:r>
              <a:rPr lang="zh-CN" altLang="en-US" dirty="0"/>
              <a:t>编辑标题</a:t>
            </a:r>
          </a:p>
        </p:txBody>
      </p:sp>
      <p:sp>
        <p:nvSpPr>
          <p:cNvPr id="21" name="文本占位符 20">
            <a:extLst>
              <a:ext uri="{FF2B5EF4-FFF2-40B4-BE49-F238E27FC236}">
                <a16:creationId xmlns:a16="http://schemas.microsoft.com/office/drawing/2014/main" xmlns="" id="{381B52A8-16E7-40E6-837E-98A6E856BAF3}"/>
              </a:ext>
            </a:extLst>
          </p:cNvPr>
          <p:cNvSpPr>
            <a:spLocks noGrp="1"/>
          </p:cNvSpPr>
          <p:nvPr>
            <p:ph type="body" sz="quarter" idx="10" hasCustomPrompt="1"/>
          </p:nvPr>
        </p:nvSpPr>
        <p:spPr>
          <a:xfrm>
            <a:off x="5302846" y="971336"/>
            <a:ext cx="626325" cy="2257028"/>
          </a:xfrm>
          <a:prstGeom prst="rect">
            <a:avLst/>
          </a:prstGeom>
          <a:noFill/>
        </p:spPr>
        <p:txBody>
          <a:bodyPr vert="eaVert" wrap="none" lIns="0" tIns="0" rIns="0" bIns="0" rtlCol="0" anchor="ctr" anchorCtr="0">
            <a:spAutoFit/>
          </a:bodyPr>
          <a:lstStyle>
            <a:lvl1pPr marL="0" indent="0">
              <a:buNone/>
              <a:defRPr lang="zh-CN" altLang="en-US" sz="4400" dirty="0" smtClean="0">
                <a:solidFill>
                  <a:schemeClr val="accent2"/>
                </a:solidFill>
                <a:latin typeface="字魂73号-江南手书" panose="00000500000000000000" pitchFamily="2" charset="-122"/>
                <a:ea typeface="字魂80号-萌趣小鱼体" panose="00000500000000000000" pitchFamily="2" charset="-122"/>
              </a:defRPr>
            </a:lvl1pPr>
            <a:lvl2pPr marL="228600" indent="0">
              <a:buNone/>
              <a:defRPr lang="zh-CN" altLang="en-US" sz="1800" dirty="0" smtClean="0"/>
            </a:lvl2pPr>
            <a:lvl3pPr marL="685800" indent="0">
              <a:buNone/>
              <a:defRPr lang="zh-CN" altLang="en-US" sz="1800" dirty="0" smtClean="0"/>
            </a:lvl3pPr>
            <a:lvl4pPr marL="1143000" indent="0">
              <a:buNone/>
              <a:defRPr lang="zh-CN" altLang="en-US" dirty="0" smtClean="0"/>
            </a:lvl4pPr>
            <a:lvl5pPr marL="1600200" indent="0">
              <a:buNone/>
              <a:defRPr lang="zh-CN" altLang="en-US" dirty="0"/>
            </a:lvl5pPr>
          </a:lstStyle>
          <a:p>
            <a:pPr marL="0" lvl="0" algn="ctr"/>
            <a:r>
              <a:rPr lang="zh-CN" altLang="en-US" dirty="0"/>
              <a:t>编辑文本</a:t>
            </a:r>
          </a:p>
        </p:txBody>
      </p:sp>
      <p:pic>
        <p:nvPicPr>
          <p:cNvPr id="19" name="图片 18">
            <a:extLst>
              <a:ext uri="{FF2B5EF4-FFF2-40B4-BE49-F238E27FC236}">
                <a16:creationId xmlns:a16="http://schemas.microsoft.com/office/drawing/2014/main" xmlns="" id="{8664DB24-60C3-41C7-A8FA-5D43D81051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45"/>
          <a:stretch/>
        </p:blipFill>
        <p:spPr>
          <a:xfrm flipH="1">
            <a:off x="496132" y="-2"/>
            <a:ext cx="4591989" cy="3753235"/>
          </a:xfrm>
          <a:prstGeom prst="rect">
            <a:avLst/>
          </a:prstGeom>
        </p:spPr>
      </p:pic>
      <p:pic>
        <p:nvPicPr>
          <p:cNvPr id="11" name="图片 10">
            <a:extLst>
              <a:ext uri="{FF2B5EF4-FFF2-40B4-BE49-F238E27FC236}">
                <a16:creationId xmlns:a16="http://schemas.microsoft.com/office/drawing/2014/main" xmlns="" id="{3C66DCCA-791F-42AC-BEC0-370F024933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5696" y="1389428"/>
            <a:ext cx="1174403" cy="2019298"/>
          </a:xfrm>
          <a:prstGeom prst="rect">
            <a:avLst/>
          </a:prstGeom>
        </p:spPr>
      </p:pic>
      <p:pic>
        <p:nvPicPr>
          <p:cNvPr id="22" name="图片 21">
            <a:extLst>
              <a:ext uri="{FF2B5EF4-FFF2-40B4-BE49-F238E27FC236}">
                <a16:creationId xmlns:a16="http://schemas.microsoft.com/office/drawing/2014/main" xmlns="" id="{1C731C2C-4816-4F62-AD73-090F46835D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02512" y="2323489"/>
            <a:ext cx="571500" cy="1057275"/>
          </a:xfrm>
          <a:prstGeom prst="rect">
            <a:avLst/>
          </a:prstGeom>
        </p:spPr>
      </p:pic>
      <p:grpSp>
        <p:nvGrpSpPr>
          <p:cNvPr id="29" name="组合 28">
            <a:extLst>
              <a:ext uri="{FF2B5EF4-FFF2-40B4-BE49-F238E27FC236}">
                <a16:creationId xmlns:a16="http://schemas.microsoft.com/office/drawing/2014/main" xmlns="" id="{91C836DA-19C3-4403-9761-3CAC2FB65FAB}"/>
              </a:ext>
            </a:extLst>
          </p:cNvPr>
          <p:cNvGrpSpPr/>
          <p:nvPr userDrawn="1"/>
        </p:nvGrpSpPr>
        <p:grpSpPr>
          <a:xfrm>
            <a:off x="7630360" y="1462817"/>
            <a:ext cx="4255476" cy="5066568"/>
            <a:chOff x="7630360" y="1462817"/>
            <a:chExt cx="4255476" cy="5066568"/>
          </a:xfrm>
        </p:grpSpPr>
        <p:pic>
          <p:nvPicPr>
            <p:cNvPr id="28" name="图片 27">
              <a:extLst>
                <a:ext uri="{FF2B5EF4-FFF2-40B4-BE49-F238E27FC236}">
                  <a16:creationId xmlns:a16="http://schemas.microsoft.com/office/drawing/2014/main" xmlns="" id="{F950AFE2-729E-41FA-A501-28B0F5F9D77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a:xfrm>
              <a:off x="7630360" y="3123588"/>
              <a:ext cx="4255476" cy="3405797"/>
            </a:xfrm>
            <a:custGeom>
              <a:avLst/>
              <a:gdLst>
                <a:gd name="connsiteX0" fmla="*/ 0 w 4255476"/>
                <a:gd name="connsiteY0" fmla="*/ 0 h 3405797"/>
                <a:gd name="connsiteX1" fmla="*/ 1796886 w 4255476"/>
                <a:gd name="connsiteY1" fmla="*/ 0 h 3405797"/>
                <a:gd name="connsiteX2" fmla="*/ 1799390 w 4255476"/>
                <a:gd name="connsiteY2" fmla="*/ 12518 h 3405797"/>
                <a:gd name="connsiteX3" fmla="*/ 1806534 w 4255476"/>
                <a:gd name="connsiteY3" fmla="*/ 55381 h 3405797"/>
                <a:gd name="connsiteX4" fmla="*/ 1820821 w 4255476"/>
                <a:gd name="connsiteY4" fmla="*/ 98243 h 3405797"/>
                <a:gd name="connsiteX5" fmla="*/ 1835109 w 4255476"/>
                <a:gd name="connsiteY5" fmla="*/ 155393 h 3405797"/>
                <a:gd name="connsiteX6" fmla="*/ 1849396 w 4255476"/>
                <a:gd name="connsiteY6" fmla="*/ 183968 h 3405797"/>
                <a:gd name="connsiteX7" fmla="*/ 1863684 w 4255476"/>
                <a:gd name="connsiteY7" fmla="*/ 226831 h 3405797"/>
                <a:gd name="connsiteX8" fmla="*/ 1877971 w 4255476"/>
                <a:gd name="connsiteY8" fmla="*/ 248262 h 3405797"/>
                <a:gd name="connsiteX9" fmla="*/ 1885115 w 4255476"/>
                <a:gd name="connsiteY9" fmla="*/ 269693 h 3405797"/>
                <a:gd name="connsiteX10" fmla="*/ 1913690 w 4255476"/>
                <a:gd name="connsiteY10" fmla="*/ 312556 h 3405797"/>
                <a:gd name="connsiteX11" fmla="*/ 1920834 w 4255476"/>
                <a:gd name="connsiteY11" fmla="*/ 333987 h 3405797"/>
                <a:gd name="connsiteX12" fmla="*/ 1963696 w 4255476"/>
                <a:gd name="connsiteY12" fmla="*/ 362562 h 3405797"/>
                <a:gd name="connsiteX13" fmla="*/ 2006559 w 4255476"/>
                <a:gd name="connsiteY13" fmla="*/ 383993 h 3405797"/>
                <a:gd name="connsiteX14" fmla="*/ 2027990 w 4255476"/>
                <a:gd name="connsiteY14" fmla="*/ 398281 h 3405797"/>
                <a:gd name="connsiteX15" fmla="*/ 2056565 w 4255476"/>
                <a:gd name="connsiteY15" fmla="*/ 441143 h 3405797"/>
                <a:gd name="connsiteX16" fmla="*/ 2070853 w 4255476"/>
                <a:gd name="connsiteY16" fmla="*/ 462575 h 3405797"/>
                <a:gd name="connsiteX17" fmla="*/ 2120859 w 4255476"/>
                <a:gd name="connsiteY17" fmla="*/ 526868 h 3405797"/>
                <a:gd name="connsiteX18" fmla="*/ 2135146 w 4255476"/>
                <a:gd name="connsiteY18" fmla="*/ 548300 h 3405797"/>
                <a:gd name="connsiteX19" fmla="*/ 2142290 w 4255476"/>
                <a:gd name="connsiteY19" fmla="*/ 569731 h 3405797"/>
                <a:gd name="connsiteX20" fmla="*/ 2163721 w 4255476"/>
                <a:gd name="connsiteY20" fmla="*/ 584018 h 3405797"/>
                <a:gd name="connsiteX21" fmla="*/ 2208965 w 4255476"/>
                <a:gd name="connsiteY21" fmla="*/ 597592 h 3405797"/>
                <a:gd name="connsiteX22" fmla="*/ 2208965 w 4255476"/>
                <a:gd name="connsiteY22" fmla="*/ 753087 h 3405797"/>
                <a:gd name="connsiteX23" fmla="*/ 4255476 w 4255476"/>
                <a:gd name="connsiteY23" fmla="*/ 753087 h 3405797"/>
                <a:gd name="connsiteX24" fmla="*/ 4255476 w 4255476"/>
                <a:gd name="connsiteY24" fmla="*/ 3405797 h 3405797"/>
                <a:gd name="connsiteX25" fmla="*/ 0 w 4255476"/>
                <a:gd name="connsiteY25" fmla="*/ 3405797 h 34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5476" h="3405797">
                  <a:moveTo>
                    <a:pt x="0" y="0"/>
                  </a:moveTo>
                  <a:lnTo>
                    <a:pt x="1796886" y="0"/>
                  </a:lnTo>
                  <a:lnTo>
                    <a:pt x="1799390" y="12518"/>
                  </a:lnTo>
                  <a:cubicBezTo>
                    <a:pt x="1801981" y="26769"/>
                    <a:pt x="1803021" y="41329"/>
                    <a:pt x="1806534" y="55381"/>
                  </a:cubicBezTo>
                  <a:cubicBezTo>
                    <a:pt x="1810187" y="69991"/>
                    <a:pt x="1817168" y="83633"/>
                    <a:pt x="1820821" y="98243"/>
                  </a:cubicBezTo>
                  <a:cubicBezTo>
                    <a:pt x="1825584" y="117293"/>
                    <a:pt x="1826328" y="137830"/>
                    <a:pt x="1835109" y="155393"/>
                  </a:cubicBezTo>
                  <a:cubicBezTo>
                    <a:pt x="1839871" y="164918"/>
                    <a:pt x="1845441" y="174080"/>
                    <a:pt x="1849396" y="183968"/>
                  </a:cubicBezTo>
                  <a:cubicBezTo>
                    <a:pt x="1854989" y="197951"/>
                    <a:pt x="1855330" y="214300"/>
                    <a:pt x="1863684" y="226831"/>
                  </a:cubicBezTo>
                  <a:cubicBezTo>
                    <a:pt x="1868446" y="233975"/>
                    <a:pt x="1874131" y="240583"/>
                    <a:pt x="1877971" y="248262"/>
                  </a:cubicBezTo>
                  <a:cubicBezTo>
                    <a:pt x="1881339" y="254997"/>
                    <a:pt x="1881458" y="263110"/>
                    <a:pt x="1885115" y="269693"/>
                  </a:cubicBezTo>
                  <a:cubicBezTo>
                    <a:pt x="1893454" y="284704"/>
                    <a:pt x="1908260" y="296266"/>
                    <a:pt x="1913690" y="312556"/>
                  </a:cubicBezTo>
                  <a:cubicBezTo>
                    <a:pt x="1916071" y="319700"/>
                    <a:pt x="1915509" y="328662"/>
                    <a:pt x="1920834" y="333987"/>
                  </a:cubicBezTo>
                  <a:cubicBezTo>
                    <a:pt x="1932976" y="346129"/>
                    <a:pt x="1949409" y="353037"/>
                    <a:pt x="1963696" y="362562"/>
                  </a:cubicBezTo>
                  <a:cubicBezTo>
                    <a:pt x="1991393" y="381027"/>
                    <a:pt x="1976983" y="374135"/>
                    <a:pt x="2006559" y="383993"/>
                  </a:cubicBezTo>
                  <a:cubicBezTo>
                    <a:pt x="2013703" y="388756"/>
                    <a:pt x="2022336" y="391820"/>
                    <a:pt x="2027990" y="398281"/>
                  </a:cubicBezTo>
                  <a:cubicBezTo>
                    <a:pt x="2039297" y="411204"/>
                    <a:pt x="2047040" y="426856"/>
                    <a:pt x="2056565" y="441143"/>
                  </a:cubicBezTo>
                  <a:cubicBezTo>
                    <a:pt x="2061328" y="448287"/>
                    <a:pt x="2064782" y="456504"/>
                    <a:pt x="2070853" y="462575"/>
                  </a:cubicBezTo>
                  <a:cubicBezTo>
                    <a:pt x="2104424" y="496146"/>
                    <a:pt x="2086683" y="475603"/>
                    <a:pt x="2120859" y="526868"/>
                  </a:cubicBezTo>
                  <a:cubicBezTo>
                    <a:pt x="2125622" y="534012"/>
                    <a:pt x="2132431" y="540155"/>
                    <a:pt x="2135146" y="548300"/>
                  </a:cubicBezTo>
                  <a:cubicBezTo>
                    <a:pt x="2137527" y="555444"/>
                    <a:pt x="2137586" y="563851"/>
                    <a:pt x="2142290" y="569731"/>
                  </a:cubicBezTo>
                  <a:cubicBezTo>
                    <a:pt x="2147653" y="576435"/>
                    <a:pt x="2155875" y="580531"/>
                    <a:pt x="2163721" y="584018"/>
                  </a:cubicBezTo>
                  <a:lnTo>
                    <a:pt x="2208965" y="597592"/>
                  </a:lnTo>
                  <a:lnTo>
                    <a:pt x="2208965" y="753087"/>
                  </a:lnTo>
                  <a:lnTo>
                    <a:pt x="4255476" y="753087"/>
                  </a:lnTo>
                  <a:lnTo>
                    <a:pt x="4255476" y="3405797"/>
                  </a:lnTo>
                  <a:lnTo>
                    <a:pt x="0" y="3405797"/>
                  </a:lnTo>
                  <a:close/>
                </a:path>
              </a:pathLst>
            </a:custGeom>
          </p:spPr>
        </p:pic>
        <p:pic>
          <p:nvPicPr>
            <p:cNvPr id="24" name="图片 23">
              <a:extLst>
                <a:ext uri="{FF2B5EF4-FFF2-40B4-BE49-F238E27FC236}">
                  <a16:creationId xmlns:a16="http://schemas.microsoft.com/office/drawing/2014/main" xmlns="" id="{3488973E-2932-49C0-9A8E-282D65D9CFF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24842" y="1462817"/>
              <a:ext cx="1873570" cy="2569062"/>
            </a:xfrm>
            <a:prstGeom prst="rect">
              <a:avLst/>
            </a:prstGeom>
          </p:spPr>
        </p:pic>
      </p:grpSp>
      <p:pic>
        <p:nvPicPr>
          <p:cNvPr id="33" name="图片 32">
            <a:extLst>
              <a:ext uri="{FF2B5EF4-FFF2-40B4-BE49-F238E27FC236}">
                <a16:creationId xmlns:a16="http://schemas.microsoft.com/office/drawing/2014/main" xmlns="" id="{F6604BBC-7EB7-4759-8D5E-E5D1F2F2F91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66307" y="5222133"/>
            <a:ext cx="2513437" cy="1386724"/>
          </a:xfrm>
          <a:prstGeom prst="rect">
            <a:avLst/>
          </a:prstGeom>
        </p:spPr>
      </p:pic>
      <p:pic>
        <p:nvPicPr>
          <p:cNvPr id="37" name="图片 36">
            <a:extLst>
              <a:ext uri="{FF2B5EF4-FFF2-40B4-BE49-F238E27FC236}">
                <a16:creationId xmlns:a16="http://schemas.microsoft.com/office/drawing/2014/main" xmlns="" id="{2EDA4BF6-36ED-47C1-BBC4-CAF6276ACCA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3148863" y="6317365"/>
            <a:ext cx="520080" cy="416064"/>
          </a:xfrm>
          <a:prstGeom prst="rect">
            <a:avLst/>
          </a:prstGeom>
        </p:spPr>
      </p:pic>
    </p:spTree>
    <p:extLst>
      <p:ext uri="{BB962C8B-B14F-4D97-AF65-F5344CB8AC3E}">
        <p14:creationId xmlns:p14="http://schemas.microsoft.com/office/powerpoint/2010/main" val="40214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250" fill="hold"/>
                                        <p:tgtEl>
                                          <p:spTgt spid="29"/>
                                        </p:tgtEl>
                                        <p:attrNameLst>
                                          <p:attrName>ppt_x</p:attrName>
                                        </p:attrNameLst>
                                      </p:cBhvr>
                                      <p:tavLst>
                                        <p:tav tm="0">
                                          <p:val>
                                            <p:strVal val="1+#ppt_w/2"/>
                                          </p:val>
                                        </p:tav>
                                        <p:tav tm="100000">
                                          <p:val>
                                            <p:strVal val="#ppt_x"/>
                                          </p:val>
                                        </p:tav>
                                      </p:tavLst>
                                    </p:anim>
                                    <p:anim calcmode="lin" valueType="num">
                                      <p:cBhvr additive="base">
                                        <p:cTn id="12" dur="1250" fill="hold"/>
                                        <p:tgtEl>
                                          <p:spTgt spid="29"/>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14" presetClass="entr" presetSubtype="5"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vertical)">
                                      <p:cBhvr>
                                        <p:cTn id="26" dur="1000"/>
                                        <p:tgtEl>
                                          <p:spTgt spid="22"/>
                                        </p:tgtEl>
                                      </p:cBhvr>
                                    </p:animEffect>
                                  </p:childTnLst>
                                </p:cTn>
                              </p:par>
                              <p:par>
                                <p:cTn id="27" presetID="14" presetClass="entr" presetSubtype="5" fill="hold"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randombar(vertical)">
                                      <p:cBhvr>
                                        <p:cTn id="29" dur="1000"/>
                                        <p:tgtEl>
                                          <p:spTgt spid="11"/>
                                        </p:tgtEl>
                                      </p:cBhvr>
                                    </p:animEffect>
                                  </p:childTnLst>
                                </p:cTn>
                              </p:par>
                              <p:par>
                                <p:cTn id="30" presetID="55"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ppt_w*0.70"/>
                                          </p:val>
                                        </p:tav>
                                        <p:tav tm="100000">
                                          <p:val>
                                            <p:strVal val="#ppt_w"/>
                                          </p:val>
                                        </p:tav>
                                      </p:tavLst>
                                    </p:anim>
                                    <p:anim calcmode="lin" valueType="num">
                                      <p:cBhvr>
                                        <p:cTn id="33" dur="1000" fill="hold"/>
                                        <p:tgtEl>
                                          <p:spTgt spid="14"/>
                                        </p:tgtEl>
                                        <p:attrNameLst>
                                          <p:attrName>ppt_h</p:attrName>
                                        </p:attrNameLst>
                                      </p:cBhvr>
                                      <p:tavLst>
                                        <p:tav tm="0">
                                          <p:val>
                                            <p:strVal val="#ppt_h"/>
                                          </p:val>
                                        </p:tav>
                                        <p:tav tm="100000">
                                          <p:val>
                                            <p:strVal val="#ppt_h"/>
                                          </p:val>
                                        </p:tav>
                                      </p:tavLst>
                                    </p:anim>
                                    <p:animEffect transition="in" filter="fade">
                                      <p:cBhvr>
                                        <p:cTn id="34" dur="1000"/>
                                        <p:tgtEl>
                                          <p:spTgt spid="14"/>
                                        </p:tgtEl>
                                      </p:cBhvr>
                                    </p:animEffect>
                                  </p:childTnLst>
                                </p:cTn>
                              </p:par>
                              <p:par>
                                <p:cTn id="35" presetID="55" presetClass="entr" presetSubtype="0" fill="hold" grpId="0" nodeType="withEffect">
                                  <p:stCondLst>
                                    <p:cond delay="2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tmplLst>
          <p:tmpl>
            <p:tnLst>
              <p:par>
                <p:cTn presetID="55" presetClass="entr" presetSubtype="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p:cTn dur="1000" fill="hold"/>
                        <p:tgtEl>
                          <p:spTgt spid="21"/>
                        </p:tgtEl>
                        <p:attrNameLst>
                          <p:attrName>ppt_w</p:attrName>
                        </p:attrNameLst>
                      </p:cBhvr>
                      <p:tavLst>
                        <p:tav tm="0">
                          <p:val>
                            <p:strVal val="#ppt_w*0.70"/>
                          </p:val>
                        </p:tav>
                        <p:tav tm="100000">
                          <p:val>
                            <p:strVal val="#ppt_w"/>
                          </p:val>
                        </p:tav>
                      </p:tavLst>
                    </p:anim>
                    <p:anim calcmode="lin" valueType="num">
                      <p:cBhvr>
                        <p:cTn dur="1000" fill="hold"/>
                        <p:tgtEl>
                          <p:spTgt spid="21"/>
                        </p:tgtEl>
                        <p:attrNameLst>
                          <p:attrName>ppt_h</p:attrName>
                        </p:attrNameLst>
                      </p:cBhvr>
                      <p:tavLst>
                        <p:tav tm="0">
                          <p:val>
                            <p:strVal val="#ppt_h"/>
                          </p:val>
                        </p:tav>
                        <p:tav tm="100000">
                          <p:val>
                            <p:strVal val="#ppt_h"/>
                          </p:val>
                        </p:tav>
                      </p:tavLst>
                    </p:anim>
                    <p:animEffect transition="in" filter="fade">
                      <p:cBhvr>
                        <p:cTn dur="1000"/>
                        <p:tgtEl>
                          <p:spTgt spid="2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BFAE5318-BEA6-4ACD-A8A1-B316DEA141CD}"/>
              </a:ext>
            </a:extLst>
          </p:cNvPr>
          <p:cNvPicPr>
            <a:picLocks noChangeAspect="1"/>
          </p:cNvPicPr>
          <p:nvPr userDrawn="1"/>
        </p:nvPicPr>
        <p:blipFill rotWithShape="1">
          <a:blip r:embed="rId2"/>
          <a:srcRect t="90694"/>
          <a:stretch/>
        </p:blipFill>
        <p:spPr>
          <a:xfrm>
            <a:off x="0" y="6219825"/>
            <a:ext cx="12192000" cy="638174"/>
          </a:xfrm>
          <a:prstGeom prst="rect">
            <a:avLst/>
          </a:prstGeom>
        </p:spPr>
      </p:pic>
      <p:pic>
        <p:nvPicPr>
          <p:cNvPr id="23" name="图片 22">
            <a:extLst>
              <a:ext uri="{FF2B5EF4-FFF2-40B4-BE49-F238E27FC236}">
                <a16:creationId xmlns:a16="http://schemas.microsoft.com/office/drawing/2014/main" xmlns="" id="{B380EA93-2AD5-430D-9982-E0EC09848C52}"/>
              </a:ext>
            </a:extLst>
          </p:cNvPr>
          <p:cNvPicPr>
            <a:picLocks noChangeAspect="1"/>
          </p:cNvPicPr>
          <p:nvPr userDrawn="1"/>
        </p:nvPicPr>
        <p:blipFill>
          <a:blip r:embed="rId3"/>
          <a:stretch>
            <a:fillRect/>
          </a:stretch>
        </p:blipFill>
        <p:spPr>
          <a:xfrm>
            <a:off x="0" y="0"/>
            <a:ext cx="1085182" cy="1182727"/>
          </a:xfrm>
          <a:prstGeom prst="rect">
            <a:avLst/>
          </a:prstGeom>
        </p:spPr>
      </p:pic>
      <p:sp>
        <p:nvSpPr>
          <p:cNvPr id="2" name="标题 1">
            <a:extLst>
              <a:ext uri="{FF2B5EF4-FFF2-40B4-BE49-F238E27FC236}">
                <a16:creationId xmlns:a16="http://schemas.microsoft.com/office/drawing/2014/main" xmlns="" id="{181D9823-9087-4703-9A44-A3AAC1D332C5}"/>
              </a:ext>
            </a:extLst>
          </p:cNvPr>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p>
        </p:txBody>
      </p:sp>
    </p:spTree>
    <p:extLst>
      <p:ext uri="{BB962C8B-B14F-4D97-AF65-F5344CB8AC3E}">
        <p14:creationId xmlns:p14="http://schemas.microsoft.com/office/powerpoint/2010/main" val="419405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BFAE5318-BEA6-4ACD-A8A1-B316DEA141CD}"/>
              </a:ext>
            </a:extLst>
          </p:cNvPr>
          <p:cNvPicPr>
            <a:picLocks noChangeAspect="1"/>
          </p:cNvPicPr>
          <p:nvPr userDrawn="1"/>
        </p:nvPicPr>
        <p:blipFill rotWithShape="1">
          <a:blip r:embed="rId2"/>
          <a:srcRect t="90694"/>
          <a:stretch/>
        </p:blipFill>
        <p:spPr>
          <a:xfrm>
            <a:off x="0" y="6219825"/>
            <a:ext cx="12192000" cy="638174"/>
          </a:xfrm>
          <a:prstGeom prst="rect">
            <a:avLst/>
          </a:prstGeom>
        </p:spPr>
      </p:pic>
      <p:pic>
        <p:nvPicPr>
          <p:cNvPr id="23" name="图片 22">
            <a:extLst>
              <a:ext uri="{FF2B5EF4-FFF2-40B4-BE49-F238E27FC236}">
                <a16:creationId xmlns:a16="http://schemas.microsoft.com/office/drawing/2014/main" xmlns="" id="{B380EA93-2AD5-430D-9982-E0EC09848C52}"/>
              </a:ext>
            </a:extLst>
          </p:cNvPr>
          <p:cNvPicPr>
            <a:picLocks noChangeAspect="1"/>
          </p:cNvPicPr>
          <p:nvPr userDrawn="1"/>
        </p:nvPicPr>
        <p:blipFill>
          <a:blip r:embed="rId3"/>
          <a:stretch>
            <a:fillRect/>
          </a:stretch>
        </p:blipFill>
        <p:spPr>
          <a:xfrm>
            <a:off x="0" y="0"/>
            <a:ext cx="1085182" cy="1182727"/>
          </a:xfrm>
          <a:prstGeom prst="rect">
            <a:avLst/>
          </a:prstGeom>
        </p:spPr>
      </p:pic>
      <p:sp>
        <p:nvSpPr>
          <p:cNvPr id="2" name="标题 1">
            <a:extLst>
              <a:ext uri="{FF2B5EF4-FFF2-40B4-BE49-F238E27FC236}">
                <a16:creationId xmlns:a16="http://schemas.microsoft.com/office/drawing/2014/main" xmlns="" id="{181D9823-9087-4703-9A44-A3AAC1D332C5}"/>
              </a:ext>
            </a:extLst>
          </p:cNvPr>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p>
        </p:txBody>
      </p:sp>
      <p:pic>
        <p:nvPicPr>
          <p:cNvPr id="4" name="图片 3">
            <a:extLst>
              <a:ext uri="{FF2B5EF4-FFF2-40B4-BE49-F238E27FC236}">
                <a16:creationId xmlns:a16="http://schemas.microsoft.com/office/drawing/2014/main" xmlns="" id="{8435619E-B42F-4886-934A-B8DB3BDCAF9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8333"/>
          <a:stretch/>
        </p:blipFill>
        <p:spPr>
          <a:xfrm flipH="1">
            <a:off x="4824032" y="1511679"/>
            <a:ext cx="2543937" cy="206738"/>
          </a:xfrm>
          <a:prstGeom prst="rect">
            <a:avLst/>
          </a:prstGeom>
        </p:spPr>
      </p:pic>
      <p:pic>
        <p:nvPicPr>
          <p:cNvPr id="7" name="图片 6">
            <a:extLst>
              <a:ext uri="{FF2B5EF4-FFF2-40B4-BE49-F238E27FC236}">
                <a16:creationId xmlns:a16="http://schemas.microsoft.com/office/drawing/2014/main" xmlns="" id="{8D48B1CD-3B39-4BCF-8C66-44F32B7AE89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940" y="885504"/>
            <a:ext cx="447722" cy="692628"/>
          </a:xfrm>
          <a:prstGeom prst="rect">
            <a:avLst/>
          </a:prstGeom>
        </p:spPr>
      </p:pic>
      <p:sp>
        <p:nvSpPr>
          <p:cNvPr id="9" name="文本占位符 8">
            <a:extLst>
              <a:ext uri="{FF2B5EF4-FFF2-40B4-BE49-F238E27FC236}">
                <a16:creationId xmlns:a16="http://schemas.microsoft.com/office/drawing/2014/main" xmlns="" id="{FA04D365-15E0-4489-AE55-3DBDE82AC5AA}"/>
              </a:ext>
            </a:extLst>
          </p:cNvPr>
          <p:cNvSpPr>
            <a:spLocks noGrp="1"/>
          </p:cNvSpPr>
          <p:nvPr>
            <p:ph type="body" sz="quarter" idx="10" hasCustomPrompt="1"/>
          </p:nvPr>
        </p:nvSpPr>
        <p:spPr>
          <a:xfrm>
            <a:off x="5412755" y="1070571"/>
            <a:ext cx="1769715" cy="498598"/>
          </a:xfrm>
          <a:prstGeom prst="rect">
            <a:avLst/>
          </a:prstGeom>
        </p:spPr>
        <p:txBody>
          <a:bodyPr wrap="none" lIns="0" tIns="0" rIns="0" bIns="0" anchor="ctr" anchorCtr="0">
            <a:spAutoFit/>
          </a:bodyPr>
          <a:lstStyle>
            <a:lvl1pPr marL="0" indent="0" algn="ctr">
              <a:buNone/>
              <a:defRPr sz="3600" b="0" spc="-150">
                <a:solidFill>
                  <a:schemeClr val="accent2">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a:t>编辑文本</a:t>
            </a:r>
          </a:p>
        </p:txBody>
      </p:sp>
    </p:spTree>
    <p:extLst>
      <p:ext uri="{BB962C8B-B14F-4D97-AF65-F5344CB8AC3E}">
        <p14:creationId xmlns:p14="http://schemas.microsoft.com/office/powerpoint/2010/main" val="3358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9DB"/>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xmlns="" id="{C31C9136-A02D-E2EA-F9CB-A041339BAC8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8275" y="209550"/>
            <a:ext cx="1123950" cy="1123950"/>
          </a:xfrm>
          <a:prstGeom prst="rect">
            <a:avLst/>
          </a:prstGeom>
        </p:spPr>
      </p:pic>
    </p:spTree>
    <p:extLst>
      <p:ext uri="{BB962C8B-B14F-4D97-AF65-F5344CB8AC3E}">
        <p14:creationId xmlns:p14="http://schemas.microsoft.com/office/powerpoint/2010/main" val="3882349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7.png"/><Relationship Id="rId11"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35.png"/><Relationship Id="rId5" Type="http://schemas.openxmlformats.org/officeDocument/2006/relationships/image" Target="../media/image42.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7.xml"/><Relationship Id="rId5" Type="http://schemas.openxmlformats.org/officeDocument/2006/relationships/image" Target="../media/image44.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5.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5.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2.xml"/><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45.png"/><Relationship Id="rId5" Type="http://schemas.openxmlformats.org/officeDocument/2006/relationships/image" Target="../media/image35.png"/><Relationship Id="rId4" Type="http://schemas.openxmlformats.org/officeDocument/2006/relationships/image" Target="../media/image13.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35.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4.xml"/><Relationship Id="rId7"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49.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 Id="rId6" Type="http://schemas.microsoft.com/office/2007/relationships/hdphoto" Target="../media/hdphoto4.wdp"/><Relationship Id="rId5" Type="http://schemas.openxmlformats.org/officeDocument/2006/relationships/image" Target="../media/image51.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7.xml"/><Relationship Id="rId7"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2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microsoft.com/office/2007/relationships/hdphoto" Target="../media/hdphoto1.wdp"/><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5.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10" name="图片 2">
            <a:extLst>
              <a:ext uri="{FF2B5EF4-FFF2-40B4-BE49-F238E27FC236}">
                <a16:creationId xmlns:a16="http://schemas.microsoft.com/office/drawing/2014/main" xmlns=""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68340" y="5576154"/>
            <a:ext cx="778189" cy="1203867"/>
          </a:xfrm>
          <a:prstGeom prst="rect">
            <a:avLst/>
          </a:prstGeom>
        </p:spPr>
      </p:pic>
      <p:pic>
        <p:nvPicPr>
          <p:cNvPr id="11" name="图片 7">
            <a:extLst>
              <a:ext uri="{FF2B5EF4-FFF2-40B4-BE49-F238E27FC236}">
                <a16:creationId xmlns:a16="http://schemas.microsoft.com/office/drawing/2014/main" xmlns="" id="{DEB17272-7614-420F-9390-4B25FCA431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6529" y="5976849"/>
            <a:ext cx="434146" cy="803172"/>
          </a:xfrm>
          <a:prstGeom prst="rect">
            <a:avLst/>
          </a:prstGeom>
        </p:spPr>
      </p:pic>
      <p:pic>
        <p:nvPicPr>
          <p:cNvPr id="12" name="图片 5">
            <a:extLst>
              <a:ext uri="{FF2B5EF4-FFF2-40B4-BE49-F238E27FC236}">
                <a16:creationId xmlns:a16="http://schemas.microsoft.com/office/drawing/2014/main" xmlns="" id="{45A9A7DC-1BF6-4D4E-95DC-ABEBC75E9F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350" y="4025281"/>
            <a:ext cx="2065850" cy="2832719"/>
          </a:xfrm>
          <a:prstGeom prst="rect">
            <a:avLst/>
          </a:prstGeom>
        </p:spPr>
      </p:pic>
      <p:pic>
        <p:nvPicPr>
          <p:cNvPr id="18" name="图片 9">
            <a:extLst>
              <a:ext uri="{FF2B5EF4-FFF2-40B4-BE49-F238E27FC236}">
                <a16:creationId xmlns:a16="http://schemas.microsoft.com/office/drawing/2014/main" xmlns="" id="{BF475FCF-C4BF-4BD1-AAB0-49AADA8CE0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85714" y="0"/>
            <a:ext cx="1306286" cy="1008000"/>
          </a:xfrm>
          <a:prstGeom prst="rect">
            <a:avLst/>
          </a:prstGeom>
        </p:spPr>
      </p:pic>
      <p:pic>
        <p:nvPicPr>
          <p:cNvPr id="19" name="图片 10">
            <a:extLst>
              <a:ext uri="{FF2B5EF4-FFF2-40B4-BE49-F238E27FC236}">
                <a16:creationId xmlns:a16="http://schemas.microsoft.com/office/drawing/2014/main" xmlns="" id="{9A3503AB-1F95-4F98-9760-1C7CD59FEA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1289989" y="1100378"/>
            <a:ext cx="886629" cy="1207544"/>
          </a:xfrm>
          <a:prstGeom prst="rect">
            <a:avLst/>
          </a:prstGeom>
        </p:spPr>
      </p:pic>
      <p:pic>
        <p:nvPicPr>
          <p:cNvPr id="9" name="Picture 8">
            <a:extLst>
              <a:ext uri="{FF2B5EF4-FFF2-40B4-BE49-F238E27FC236}">
                <a16:creationId xmlns:a16="http://schemas.microsoft.com/office/drawing/2014/main" xmlns="" id="{C7A1F1FA-D9F9-35F3-41B2-D278BE7A9557}"/>
              </a:ext>
            </a:extLst>
          </p:cNvPr>
          <p:cNvPicPr>
            <a:picLocks noChangeAspect="1"/>
          </p:cNvPicPr>
          <p:nvPr/>
        </p:nvPicPr>
        <p:blipFill>
          <a:blip r:embed="rId9"/>
          <a:stretch>
            <a:fillRect/>
          </a:stretch>
        </p:blipFill>
        <p:spPr>
          <a:xfrm>
            <a:off x="7281662" y="0"/>
            <a:ext cx="4910338" cy="6238875"/>
          </a:xfrm>
          <a:prstGeom prst="rect">
            <a:avLst/>
          </a:prstGeom>
        </p:spPr>
      </p:pic>
      <p:pic>
        <p:nvPicPr>
          <p:cNvPr id="17" name="Picture 16">
            <a:extLst>
              <a:ext uri="{FF2B5EF4-FFF2-40B4-BE49-F238E27FC236}">
                <a16:creationId xmlns:a16="http://schemas.microsoft.com/office/drawing/2014/main" xmlns="" id="{EAFFB477-5D29-4D17-7CCF-528AFAE3759D}"/>
              </a:ext>
            </a:extLst>
          </p:cNvPr>
          <p:cNvPicPr>
            <a:picLocks noChangeAspect="1"/>
          </p:cNvPicPr>
          <p:nvPr/>
        </p:nvPicPr>
        <p:blipFill>
          <a:blip r:embed="rId10"/>
          <a:stretch>
            <a:fillRect/>
          </a:stretch>
        </p:blipFill>
        <p:spPr>
          <a:xfrm>
            <a:off x="439754" y="1681650"/>
            <a:ext cx="6950042" cy="1932599"/>
          </a:xfrm>
          <a:prstGeom prst="rect">
            <a:avLst/>
          </a:prstGeom>
        </p:spPr>
      </p:pic>
      <p:pic>
        <p:nvPicPr>
          <p:cNvPr id="22" name="Picture 21">
            <a:extLst>
              <a:ext uri="{FF2B5EF4-FFF2-40B4-BE49-F238E27FC236}">
                <a16:creationId xmlns:a16="http://schemas.microsoft.com/office/drawing/2014/main" xmlns="" id="{C09091BC-4B12-1D9B-E0AB-8C67111E66C9}"/>
              </a:ext>
            </a:extLst>
          </p:cNvPr>
          <p:cNvPicPr>
            <a:picLocks noChangeAspect="1"/>
          </p:cNvPicPr>
          <p:nvPr/>
        </p:nvPicPr>
        <p:blipFill>
          <a:blip r:embed="rId11"/>
          <a:stretch>
            <a:fillRect/>
          </a:stretch>
        </p:blipFill>
        <p:spPr>
          <a:xfrm>
            <a:off x="2357132" y="665189"/>
            <a:ext cx="2658086" cy="841321"/>
          </a:xfrm>
          <a:prstGeom prst="rect">
            <a:avLst/>
          </a:prstGeom>
        </p:spPr>
      </p:pic>
      <p:pic>
        <p:nvPicPr>
          <p:cNvPr id="23" name="Picture 22">
            <a:extLst>
              <a:ext uri="{FF2B5EF4-FFF2-40B4-BE49-F238E27FC236}">
                <a16:creationId xmlns:a16="http://schemas.microsoft.com/office/drawing/2014/main" xmlns="" id="{5564E963-E1A9-04FE-D5A9-72B5B89C30CE}"/>
              </a:ext>
            </a:extLst>
          </p:cNvPr>
          <p:cNvPicPr>
            <a:picLocks noChangeAspect="1"/>
          </p:cNvPicPr>
          <p:nvPr/>
        </p:nvPicPr>
        <p:blipFill>
          <a:blip r:embed="rId12">
            <a:duotone>
              <a:schemeClr val="accent6">
                <a:shade val="45000"/>
                <a:satMod val="135000"/>
              </a:schemeClr>
              <a:prstClr val="white"/>
            </a:duotone>
          </a:blip>
          <a:stretch>
            <a:fillRect/>
          </a:stretch>
        </p:blipFill>
        <p:spPr>
          <a:xfrm rot="20464488">
            <a:off x="353707" y="933450"/>
            <a:ext cx="2508126" cy="1786230"/>
          </a:xfrm>
          <a:prstGeom prst="rect">
            <a:avLst/>
          </a:prstGeom>
        </p:spPr>
      </p:pic>
    </p:spTree>
    <p:custDataLst>
      <p:tags r:id="rId1"/>
    </p:custDataLst>
    <p:extLst>
      <p:ext uri="{BB962C8B-B14F-4D97-AF65-F5344CB8AC3E}">
        <p14:creationId xmlns:p14="http://schemas.microsoft.com/office/powerpoint/2010/main" val="23436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flipH="1">
            <a:off x="0" y="0"/>
            <a:ext cx="12192000" cy="6858000"/>
          </a:xfrm>
          <a:prstGeom prst="rect">
            <a:avLst/>
          </a:prstGeom>
        </p:spPr>
      </p:pic>
      <p:sp>
        <p:nvSpPr>
          <p:cNvPr id="12" name="TextBox 11">
            <a:extLst>
              <a:ext uri="{FF2B5EF4-FFF2-40B4-BE49-F238E27FC236}">
                <a16:creationId xmlns:a16="http://schemas.microsoft.com/office/drawing/2014/main" xmlns=""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153FA7CA-E1E1-F498-7126-2F45E9CC824B}"/>
              </a:ext>
            </a:extLst>
          </p:cNvPr>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custDataLst>
      <p:tags r:id="rId1"/>
    </p:custDataLst>
    <p:extLst>
      <p:ext uri="{BB962C8B-B14F-4D97-AF65-F5344CB8AC3E}">
        <p14:creationId xmlns:p14="http://schemas.microsoft.com/office/powerpoint/2010/main" val="3423619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51140" y="267"/>
            <a:ext cx="4291965" cy="683895"/>
            <a:chOff x="3521613" y="0"/>
            <a:chExt cx="4136573" cy="684000"/>
          </a:xfrm>
        </p:grpSpPr>
        <p:grpSp>
          <p:nvGrpSpPr>
            <p:cNvPr id="15" name="Group 14"/>
            <p:cNvGrpSpPr/>
            <p:nvPr/>
          </p:nvGrpSpPr>
          <p:grpSpPr>
            <a:xfrm>
              <a:off x="3521613" y="0"/>
              <a:ext cx="4136573" cy="684000"/>
              <a:chOff x="3770142" y="1493446"/>
              <a:chExt cx="4136573" cy="684000"/>
            </a:xfrm>
          </p:grpSpPr>
          <p:sp>
            <p:nvSpPr>
              <p:cNvPr id="19" name="Flowchart: Alternate Process 18"/>
              <p:cNvSpPr/>
              <p:nvPr/>
            </p:nvSpPr>
            <p:spPr>
              <a:xfrm>
                <a:off x="3840481" y="1547446"/>
                <a:ext cx="4066234" cy="576000"/>
              </a:xfrm>
              <a:prstGeom prst="flowChartAlternateProcess">
                <a:avLst/>
              </a:prstGeom>
              <a:solidFill>
                <a:srgbClr val="DDFDAE"/>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cs typeface="+mn-cs"/>
                </a:endParaRPr>
              </a:p>
            </p:txBody>
          </p:sp>
          <p:pic>
            <p:nvPicPr>
              <p:cNvPr id="20" name="Picture 19"/>
              <p:cNvPicPr>
                <a:picLocks noChangeAspect="1"/>
              </p:cNvPicPr>
              <p:nvPr/>
            </p:nvPicPr>
            <p:blipFill>
              <a:blip r:embed="rId4"/>
              <a:stretch>
                <a:fillRect/>
              </a:stretch>
            </p:blipFill>
            <p:spPr>
              <a:xfrm rot="16200000">
                <a:off x="3751426" y="1512162"/>
                <a:ext cx="684000" cy="646568"/>
              </a:xfrm>
              <a:prstGeom prst="rect">
                <a:avLst/>
              </a:prstGeom>
            </p:spPr>
          </p:pic>
        </p:grpSp>
        <p:sp>
          <p:nvSpPr>
            <p:cNvPr id="16" name="TextBox 15"/>
            <p:cNvSpPr txBox="1"/>
            <p:nvPr/>
          </p:nvSpPr>
          <p:spPr>
            <a:xfrm>
              <a:off x="4112458" y="68663"/>
              <a:ext cx="3545728" cy="5836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charset="0"/>
                  <a:cs typeface="Calibri" panose="020F0502020204030204" charset="0"/>
                </a:rPr>
                <a:t>Luyện đọc trước lớp</a:t>
              </a:r>
            </a:p>
          </p:txBody>
        </p:sp>
      </p:grpSp>
      <p:grpSp>
        <p:nvGrpSpPr>
          <p:cNvPr id="22" name="Group 21"/>
          <p:cNvGrpSpPr/>
          <p:nvPr/>
        </p:nvGrpSpPr>
        <p:grpSpPr>
          <a:xfrm>
            <a:off x="2793939" y="1084840"/>
            <a:ext cx="7868387" cy="3785037"/>
            <a:chOff x="2506327" y="1715940"/>
            <a:chExt cx="7868387" cy="3785037"/>
          </a:xfrm>
        </p:grpSpPr>
        <p:sp>
          <p:nvSpPr>
            <p:cNvPr id="23" name="Rounded Rectangle 22"/>
            <p:cNvSpPr/>
            <p:nvPr/>
          </p:nvSpPr>
          <p:spPr>
            <a:xfrm>
              <a:off x="2506328" y="2659594"/>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4" name="Rectangle 23"/>
            <p:cNvSpPr/>
            <p:nvPr/>
          </p:nvSpPr>
          <p:spPr>
            <a:xfrm>
              <a:off x="4413572" y="1715940"/>
              <a:ext cx="4007828" cy="685509"/>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Tiêu</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chí</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endParaRPr>
            </a:p>
          </p:txBody>
        </p:sp>
        <p:sp>
          <p:nvSpPr>
            <p:cNvPr id="25" name="Rectangle 24"/>
            <p:cNvSpPr/>
            <p:nvPr/>
          </p:nvSpPr>
          <p:spPr>
            <a:xfrm>
              <a:off x="3258682" y="2766532"/>
              <a:ext cx="1776448"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28" name="Oval 27"/>
            <p:cNvSpPr/>
            <p:nvPr/>
          </p:nvSpPr>
          <p:spPr>
            <a:xfrm>
              <a:off x="2647262" y="2806920"/>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9" name="Rounded Rectangle 28"/>
            <p:cNvSpPr/>
            <p:nvPr/>
          </p:nvSpPr>
          <p:spPr>
            <a:xfrm>
              <a:off x="2506328" y="3636582"/>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30" name="Rectangle 29"/>
            <p:cNvSpPr/>
            <p:nvPr/>
          </p:nvSpPr>
          <p:spPr>
            <a:xfrm>
              <a:off x="3258682" y="3743520"/>
              <a:ext cx="1814471"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31" name="Oval 30"/>
            <p:cNvSpPr/>
            <p:nvPr/>
          </p:nvSpPr>
          <p:spPr>
            <a:xfrm>
              <a:off x="2647262" y="3783908"/>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32" name="Rounded Rectangle 31"/>
            <p:cNvSpPr/>
            <p:nvPr/>
          </p:nvSpPr>
          <p:spPr>
            <a:xfrm>
              <a:off x="2506327" y="4702324"/>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33" name="Rectangle 32"/>
            <p:cNvSpPr/>
            <p:nvPr/>
          </p:nvSpPr>
          <p:spPr>
            <a:xfrm>
              <a:off x="3258682" y="4809262"/>
              <a:ext cx="342574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nghỉ</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đúng</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34" name="Oval 33"/>
            <p:cNvSpPr/>
            <p:nvPr/>
          </p:nvSpPr>
          <p:spPr>
            <a:xfrm>
              <a:off x="2647262" y="4849650"/>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35"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08090" y="2633335"/>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578990" y="362198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844231" y="4740868"/>
              <a:ext cx="2530483" cy="721563"/>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图片 4">
            <a:extLst>
              <a:ext uri="{FF2B5EF4-FFF2-40B4-BE49-F238E27FC236}">
                <a16:creationId xmlns:a16="http://schemas.microsoft.com/office/drawing/2014/main" xmlns="" id="{9B8B0F6C-39CE-4275-BD65-C4F22DB1B8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4844" y="5029200"/>
            <a:ext cx="1217156" cy="1661746"/>
          </a:xfrm>
          <a:prstGeom prst="rect">
            <a:avLst/>
          </a:prstGeom>
        </p:spPr>
      </p:pic>
    </p:spTree>
    <p:custDataLst>
      <p:tags r:id="rId1"/>
    </p:custDataLst>
    <p:extLst>
      <p:ext uri="{BB962C8B-B14F-4D97-AF65-F5344CB8AC3E}">
        <p14:creationId xmlns:p14="http://schemas.microsoft.com/office/powerpoint/2010/main" val="233503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flipH="1">
            <a:off x="0" y="0"/>
            <a:ext cx="12192000" cy="6858000"/>
          </a:xfrm>
          <a:prstGeom prst="rect">
            <a:avLst/>
          </a:prstGeom>
        </p:spPr>
      </p:pic>
      <p:sp>
        <p:nvSpPr>
          <p:cNvPr id="12" name="TextBox 11">
            <a:extLst>
              <a:ext uri="{FF2B5EF4-FFF2-40B4-BE49-F238E27FC236}">
                <a16:creationId xmlns:a16="http://schemas.microsoft.com/office/drawing/2014/main" xmlns=""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153FA7CA-E1E1-F498-7126-2F45E9CC824B}"/>
              </a:ext>
            </a:extLst>
          </p:cNvPr>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custDataLst>
      <p:tags r:id="rId1"/>
    </p:custDataLst>
    <p:extLst>
      <p:ext uri="{BB962C8B-B14F-4D97-AF65-F5344CB8AC3E}">
        <p14:creationId xmlns:p14="http://schemas.microsoft.com/office/powerpoint/2010/main" val="3611977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xmlns="" id="{FC6D12AF-ACCE-4614-B0A2-D3051191A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pic>
        <p:nvPicPr>
          <p:cNvPr id="6" name="Picture 5">
            <a:extLst>
              <a:ext uri="{FF2B5EF4-FFF2-40B4-BE49-F238E27FC236}">
                <a16:creationId xmlns:a16="http://schemas.microsoft.com/office/drawing/2014/main" xmlns="" id="{84B56FFC-71C3-4C5E-A918-07FE3EAA1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732" y="-527396"/>
            <a:ext cx="5052061" cy="6858000"/>
          </a:xfrm>
          <a:prstGeom prst="rect">
            <a:avLst/>
          </a:prstGeom>
        </p:spPr>
      </p:pic>
      <p:pic>
        <p:nvPicPr>
          <p:cNvPr id="7" name="Picture 6">
            <a:extLst>
              <a:ext uri="{FF2B5EF4-FFF2-40B4-BE49-F238E27FC236}">
                <a16:creationId xmlns:a16="http://schemas.microsoft.com/office/drawing/2014/main" xmlns="" id="{AF627CCD-34DF-4A62-B718-D22DA81772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7732" y="2343626"/>
            <a:ext cx="2869856" cy="2749322"/>
          </a:xfrm>
          <a:prstGeom prst="rect">
            <a:avLst/>
          </a:prstGeom>
        </p:spPr>
      </p:pic>
      <p:pic>
        <p:nvPicPr>
          <p:cNvPr id="2" name="Picture 1">
            <a:extLst>
              <a:ext uri="{FF2B5EF4-FFF2-40B4-BE49-F238E27FC236}">
                <a16:creationId xmlns:a16="http://schemas.microsoft.com/office/drawing/2014/main" xmlns="" id="{45EA91F7-01CA-62CD-D37B-DF4ACE155269}"/>
              </a:ext>
            </a:extLst>
          </p:cNvPr>
          <p:cNvPicPr>
            <a:picLocks noChangeAspect="1"/>
          </p:cNvPicPr>
          <p:nvPr/>
        </p:nvPicPr>
        <p:blipFill>
          <a:blip r:embed="rId7"/>
          <a:stretch>
            <a:fillRect/>
          </a:stretch>
        </p:blipFill>
        <p:spPr>
          <a:xfrm>
            <a:off x="1841529" y="2406350"/>
            <a:ext cx="5194242" cy="1054699"/>
          </a:xfrm>
          <a:prstGeom prst="rect">
            <a:avLst/>
          </a:prstGeom>
        </p:spPr>
      </p:pic>
    </p:spTree>
    <p:custDataLst>
      <p:tags r:id="rId1"/>
    </p:custDataLst>
    <p:extLst>
      <p:ext uri="{BB962C8B-B14F-4D97-AF65-F5344CB8AC3E}">
        <p14:creationId xmlns:p14="http://schemas.microsoft.com/office/powerpoint/2010/main" val="27887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5200" b="100000" l="9744" r="78435">
                        <a14:foregroundMark x1="32907" y1="34400" x2="34185" y2="50600"/>
                        <a14:foregroundMark x1="26677" y1="55200" x2="43930" y2="65200"/>
                        <a14:foregroundMark x1="26677" y1="57000" x2="40415" y2="72400"/>
                        <a14:foregroundMark x1="40415" y1="66000" x2="41853" y2="81400"/>
                        <a14:foregroundMark x1="46166" y1="64400" x2="47923" y2="77800"/>
                        <a14:foregroundMark x1="51917" y1="63800" x2="50319" y2="73000"/>
                        <a14:foregroundMark x1="50000" y1="62400" x2="49361" y2="74400"/>
                      </a14:backgroundRemoval>
                    </a14:imgEffect>
                  </a14:imgLayer>
                </a14:imgProps>
              </a:ext>
            </a:extLst>
          </a:blip>
          <a:srcRect l="14856" r="28078"/>
          <a:stretch/>
        </p:blipFill>
        <p:spPr>
          <a:xfrm>
            <a:off x="1398670" y="2469090"/>
            <a:ext cx="2819594" cy="3946460"/>
          </a:xfrm>
          <a:prstGeom prst="rect">
            <a:avLst/>
          </a:prstGeom>
        </p:spPr>
      </p:pic>
      <p:grpSp>
        <p:nvGrpSpPr>
          <p:cNvPr id="3" name="Group 2"/>
          <p:cNvGrpSpPr/>
          <p:nvPr/>
        </p:nvGrpSpPr>
        <p:grpSpPr>
          <a:xfrm>
            <a:off x="3057945" y="489063"/>
            <a:ext cx="6965221" cy="3062946"/>
            <a:chOff x="5547555" y="181416"/>
            <a:chExt cx="6965221" cy="3062946"/>
          </a:xfrm>
        </p:grpSpPr>
        <p:pic>
          <p:nvPicPr>
            <p:cNvPr id="13" name="图片 9">
              <a:extLst>
                <a:ext uri="{FF2B5EF4-FFF2-40B4-BE49-F238E27FC236}">
                  <a16:creationId xmlns:a16="http://schemas.microsoft.com/office/drawing/2014/main" xmlns="" id="{077C3EBB-A636-4150-8305-FA7C7600C6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522" t="15577" r="7573" b="51923"/>
            <a:stretch/>
          </p:blipFill>
          <p:spPr>
            <a:xfrm flipH="1">
              <a:off x="5547555" y="181416"/>
              <a:ext cx="6965221" cy="3062946"/>
            </a:xfrm>
            <a:prstGeom prst="rect">
              <a:avLst/>
            </a:prstGeom>
          </p:spPr>
        </p:pic>
        <p:sp>
          <p:nvSpPr>
            <p:cNvPr id="17" name="Speech Bubble: Rectangle with Corners Rounded 4">
              <a:extLst>
                <a:ext uri="{FF2B5EF4-FFF2-40B4-BE49-F238E27FC236}">
                  <a16:creationId xmlns:a16="http://schemas.microsoft.com/office/drawing/2014/main" xmlns="" id="{F05EBE59-6458-40F2-9EFF-212C108A6CD2}"/>
                </a:ext>
              </a:extLst>
            </p:cNvPr>
            <p:cNvSpPr/>
            <p:nvPr/>
          </p:nvSpPr>
          <p:spPr>
            <a:xfrm>
              <a:off x="6105216" y="186387"/>
              <a:ext cx="5678089" cy="2438400"/>
            </a:xfrm>
            <a:prstGeom prst="wedgeRoundRectCallout">
              <a:avLst>
                <a:gd name="adj1" fmla="val -37201"/>
                <a:gd name="adj2" fmla="val 7559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Trong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Bác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qua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suối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từ</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chưa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hiểu</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nghĩa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p:txBody>
        </p:sp>
      </p:grpSp>
      <p:sp>
        <p:nvSpPr>
          <p:cNvPr id="10" name="TextBox 9">
            <a:extLst>
              <a:ext uri="{FF2B5EF4-FFF2-40B4-BE49-F238E27FC236}">
                <a16:creationId xmlns:a16="http://schemas.microsoft.com/office/drawing/2014/main" xmlns="" id="{99A51AFE-C47D-43DA-B342-750A3E15056A}"/>
              </a:ext>
            </a:extLst>
          </p:cNvPr>
          <p:cNvSpPr txBox="1"/>
          <p:nvPr/>
        </p:nvSpPr>
        <p:spPr>
          <a:xfrm>
            <a:off x="4178725" y="2965367"/>
            <a:ext cx="6331655" cy="1200329"/>
          </a:xfrm>
          <a:prstGeom prst="rect">
            <a:avLst/>
          </a:prstGeom>
          <a:noFill/>
        </p:spPr>
        <p:txBody>
          <a:bodyPr wrap="square" rtlCol="0">
            <a:spAutoFit/>
          </a:bodyPr>
          <a:lstStyle/>
          <a:p>
            <a:pPr marL="457200" lvl="0" indent="-457200" algn="ctr">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Chủ</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quan</a:t>
            </a:r>
            <a:r>
              <a:rPr lang="en-US" sz="3600" b="1" dirty="0">
                <a:solidFill>
                  <a:srgbClr val="0070C0"/>
                </a:solidFill>
                <a:latin typeface="Calibri" panose="020F0502020204030204" pitchFamily="34" charset="0"/>
                <a:cs typeface="Calibri" panose="020F0502020204030204" pitchFamily="34" charset="0"/>
              </a:rPr>
              <a:t>: </a:t>
            </a:r>
          </a:p>
          <a:p>
            <a:pPr lvl="0" algn="ctr"/>
            <a:r>
              <a:rPr lang="en-US" sz="3600" b="1" dirty="0" err="1">
                <a:solidFill>
                  <a:srgbClr val="17406D">
                    <a:lumMod val="50000"/>
                  </a:srgbClr>
                </a:solidFill>
                <a:latin typeface="Calibri" panose="020F0502020204030204" pitchFamily="34" charset="0"/>
                <a:cs typeface="Calibri" panose="020F0502020204030204" pitchFamily="34" charset="0"/>
              </a:rPr>
              <a:t>không</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để</a:t>
            </a:r>
            <a:r>
              <a:rPr lang="en-US" sz="3600" b="1" dirty="0">
                <a:solidFill>
                  <a:srgbClr val="17406D">
                    <a:lumMod val="50000"/>
                  </a:srgbClr>
                </a:solidFill>
                <a:latin typeface="Calibri" panose="020F0502020204030204" pitchFamily="34" charset="0"/>
                <a:cs typeface="Calibri" panose="020F0502020204030204" pitchFamily="34" charset="0"/>
              </a:rPr>
              <a:t> ý, </a:t>
            </a:r>
            <a:r>
              <a:rPr lang="en-US" sz="3600" b="1" dirty="0" err="1">
                <a:solidFill>
                  <a:srgbClr val="17406D">
                    <a:lumMod val="50000"/>
                  </a:srgbClr>
                </a:solidFill>
                <a:latin typeface="Calibri" panose="020F0502020204030204" pitchFamily="34" charset="0"/>
                <a:cs typeface="Calibri" panose="020F0502020204030204" pitchFamily="34" charset="0"/>
              </a:rPr>
              <a:t>thiếu</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thận</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trọng</a:t>
            </a:r>
            <a:r>
              <a:rPr lang="en-US" sz="3600" b="1" dirty="0">
                <a:solidFill>
                  <a:srgbClr val="17406D">
                    <a:lumMod val="50000"/>
                  </a:srgbClr>
                </a:solidFill>
                <a:latin typeface="Calibri" panose="020F0502020204030204" pitchFamily="34" charset="0"/>
                <a:cs typeface="Calibri" panose="020F0502020204030204" pitchFamily="34" charset="0"/>
              </a:rPr>
              <a:t>.</a:t>
            </a:r>
          </a:p>
        </p:txBody>
      </p:sp>
      <p:grpSp>
        <p:nvGrpSpPr>
          <p:cNvPr id="11" name="Group 10">
            <a:extLst>
              <a:ext uri="{FF2B5EF4-FFF2-40B4-BE49-F238E27FC236}">
                <a16:creationId xmlns:a16="http://schemas.microsoft.com/office/drawing/2014/main" xmlns="" id="{3344D53A-C023-48D2-B53F-9B098828E079}"/>
              </a:ext>
            </a:extLst>
          </p:cNvPr>
          <p:cNvGrpSpPr/>
          <p:nvPr/>
        </p:nvGrpSpPr>
        <p:grpSpPr>
          <a:xfrm>
            <a:off x="372571" y="134405"/>
            <a:ext cx="3678925" cy="683895"/>
            <a:chOff x="3519993" y="0"/>
            <a:chExt cx="3545728" cy="684000"/>
          </a:xfrm>
        </p:grpSpPr>
        <p:grpSp>
          <p:nvGrpSpPr>
            <p:cNvPr id="12" name="Group 11">
              <a:extLst>
                <a:ext uri="{FF2B5EF4-FFF2-40B4-BE49-F238E27FC236}">
                  <a16:creationId xmlns:a16="http://schemas.microsoft.com/office/drawing/2014/main" xmlns="" id="{C0150C2F-DD83-49D4-AE27-31C47DEBE939}"/>
                </a:ext>
              </a:extLst>
            </p:cNvPr>
            <p:cNvGrpSpPr/>
            <p:nvPr/>
          </p:nvGrpSpPr>
          <p:grpSpPr>
            <a:xfrm>
              <a:off x="3521613" y="0"/>
              <a:ext cx="2965498" cy="684000"/>
              <a:chOff x="3770142" y="1493446"/>
              <a:chExt cx="2965498" cy="684000"/>
            </a:xfrm>
          </p:grpSpPr>
          <p:sp>
            <p:nvSpPr>
              <p:cNvPr id="15" name="Flowchart: Alternate Process 14">
                <a:extLst>
                  <a:ext uri="{FF2B5EF4-FFF2-40B4-BE49-F238E27FC236}">
                    <a16:creationId xmlns:a16="http://schemas.microsoft.com/office/drawing/2014/main" xmlns="" id="{A96A8603-4814-4573-B830-E24E89E33FF4}"/>
                  </a:ext>
                </a:extLst>
              </p:cNvPr>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xmlns="" id="{F76DFA10-1A5D-431A-8C5C-26C557570C99}"/>
                  </a:ext>
                </a:extLst>
              </p:cNvPr>
              <p:cNvPicPr>
                <a:picLocks noChangeAspect="1"/>
              </p:cNvPicPr>
              <p:nvPr/>
            </p:nvPicPr>
            <p:blipFill>
              <a:blip r:embed="rId6"/>
              <a:stretch>
                <a:fillRect/>
              </a:stretch>
            </p:blipFill>
            <p:spPr>
              <a:xfrm rot="16200000">
                <a:off x="3751426" y="1512162"/>
                <a:ext cx="684000" cy="646568"/>
              </a:xfrm>
              <a:prstGeom prst="rect">
                <a:avLst/>
              </a:prstGeom>
            </p:spPr>
          </p:pic>
        </p:grpSp>
        <p:sp>
          <p:nvSpPr>
            <p:cNvPr id="14" name="TextBox 13">
              <a:extLst>
                <a:ext uri="{FF2B5EF4-FFF2-40B4-BE49-F238E27FC236}">
                  <a16:creationId xmlns:a16="http://schemas.microsoft.com/office/drawing/2014/main" xmlns="" id="{00713048-DCF6-44D9-9520-38F4B2DDFD42}"/>
                </a:ext>
              </a:extLst>
            </p:cNvPr>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180404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xmlns="" id="{3344D53A-C023-48D2-B53F-9B098828E079}"/>
              </a:ext>
            </a:extLst>
          </p:cNvPr>
          <p:cNvGrpSpPr/>
          <p:nvPr/>
        </p:nvGrpSpPr>
        <p:grpSpPr>
          <a:xfrm>
            <a:off x="372571" y="134405"/>
            <a:ext cx="3678925" cy="683895"/>
            <a:chOff x="3519993" y="0"/>
            <a:chExt cx="3545728" cy="684000"/>
          </a:xfrm>
        </p:grpSpPr>
        <p:grpSp>
          <p:nvGrpSpPr>
            <p:cNvPr id="12" name="Group 11">
              <a:extLst>
                <a:ext uri="{FF2B5EF4-FFF2-40B4-BE49-F238E27FC236}">
                  <a16:creationId xmlns:a16="http://schemas.microsoft.com/office/drawing/2014/main" xmlns="" id="{C0150C2F-DD83-49D4-AE27-31C47DEBE939}"/>
                </a:ext>
              </a:extLst>
            </p:cNvPr>
            <p:cNvGrpSpPr/>
            <p:nvPr/>
          </p:nvGrpSpPr>
          <p:grpSpPr>
            <a:xfrm>
              <a:off x="3521613" y="0"/>
              <a:ext cx="2965498" cy="684000"/>
              <a:chOff x="3770142" y="1493446"/>
              <a:chExt cx="2965498" cy="684000"/>
            </a:xfrm>
          </p:grpSpPr>
          <p:sp>
            <p:nvSpPr>
              <p:cNvPr id="15" name="Flowchart: Alternate Process 14">
                <a:extLst>
                  <a:ext uri="{FF2B5EF4-FFF2-40B4-BE49-F238E27FC236}">
                    <a16:creationId xmlns:a16="http://schemas.microsoft.com/office/drawing/2014/main" xmlns="" id="{A96A8603-4814-4573-B830-E24E89E33FF4}"/>
                  </a:ext>
                </a:extLst>
              </p:cNvPr>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xmlns="" id="{F76DFA10-1A5D-431A-8C5C-26C557570C99}"/>
                  </a:ext>
                </a:extLst>
              </p:cNvPr>
              <p:cNvPicPr>
                <a:picLocks noChangeAspect="1"/>
              </p:cNvPicPr>
              <p:nvPr/>
            </p:nvPicPr>
            <p:blipFill>
              <a:blip r:embed="rId3"/>
              <a:stretch>
                <a:fillRect/>
              </a:stretch>
            </p:blipFill>
            <p:spPr>
              <a:xfrm rot="16200000">
                <a:off x="3751426" y="1512162"/>
                <a:ext cx="684000" cy="646568"/>
              </a:xfrm>
              <a:prstGeom prst="rect">
                <a:avLst/>
              </a:prstGeom>
            </p:spPr>
          </p:pic>
        </p:grpSp>
        <p:sp>
          <p:nvSpPr>
            <p:cNvPr id="14" name="TextBox 13">
              <a:extLst>
                <a:ext uri="{FF2B5EF4-FFF2-40B4-BE49-F238E27FC236}">
                  <a16:creationId xmlns:a16="http://schemas.microsoft.com/office/drawing/2014/main" xmlns="" id="{00713048-DCF6-44D9-9520-38F4B2DDFD42}"/>
                </a:ext>
              </a:extLst>
            </p:cNvPr>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xmlns="" id="{90E5C52A-BDBA-35AE-CBE9-61D2BEAE1710}"/>
              </a:ext>
            </a:extLst>
          </p:cNvPr>
          <p:cNvSpPr txBox="1"/>
          <p:nvPr/>
        </p:nvSpPr>
        <p:spPr>
          <a:xfrm>
            <a:off x="3197650" y="260267"/>
            <a:ext cx="6331655" cy="1200329"/>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Kênh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lệch</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cân</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phẳng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xmlns="" id="{EE5EA4DB-0B6E-82FA-68E3-95BA79054205}"/>
              </a:ext>
            </a:extLst>
          </p:cNvPr>
          <p:cNvPicPr>
            <a:picLocks noChangeAspect="1"/>
          </p:cNvPicPr>
          <p:nvPr/>
        </p:nvPicPr>
        <p:blipFill>
          <a:blip r:embed="rId4"/>
          <a:stretch>
            <a:fillRect/>
          </a:stretch>
        </p:blipFill>
        <p:spPr>
          <a:xfrm>
            <a:off x="3009900" y="1924049"/>
            <a:ext cx="7143750" cy="328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4326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nvGrpSpPr>
          <p:cNvPr id="13" name="Group 12"/>
          <p:cNvGrpSpPr/>
          <p:nvPr/>
        </p:nvGrpSpPr>
        <p:grpSpPr>
          <a:xfrm>
            <a:off x="809302" y="119192"/>
            <a:ext cx="5524824" cy="683895"/>
            <a:chOff x="3521613" y="0"/>
            <a:chExt cx="4329465" cy="684000"/>
          </a:xfrm>
        </p:grpSpPr>
        <p:grpSp>
          <p:nvGrpSpPr>
            <p:cNvPr id="14" name="Group 13"/>
            <p:cNvGrpSpPr/>
            <p:nvPr/>
          </p:nvGrpSpPr>
          <p:grpSpPr>
            <a:xfrm>
              <a:off x="3521613" y="0"/>
              <a:ext cx="2965498" cy="684000"/>
              <a:chOff x="3770142" y="1493446"/>
              <a:chExt cx="2965498" cy="684000"/>
            </a:xfrm>
          </p:grpSpPr>
          <p:sp>
            <p:nvSpPr>
              <p:cNvPr id="19" name="Flowchart: Alternate Process 18"/>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a:blip r:embed="rId4"/>
              <a:stretch>
                <a:fillRect/>
              </a:stretch>
            </p:blipFill>
            <p:spPr>
              <a:xfrm rot="16200000">
                <a:off x="3751426" y="1512162"/>
                <a:ext cx="684000" cy="646568"/>
              </a:xfrm>
              <a:prstGeom prst="rect">
                <a:avLst/>
              </a:prstGeom>
            </p:spPr>
          </p:pic>
        </p:grpSp>
        <p:sp>
          <p:nvSpPr>
            <p:cNvPr id="18" name="TextBox 17"/>
            <p:cNvSpPr txBox="1"/>
            <p:nvPr/>
          </p:nvSpPr>
          <p:spPr>
            <a:xfrm>
              <a:off x="4305350" y="63527"/>
              <a:ext cx="3545728" cy="5848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30" name="Group 29"/>
          <p:cNvGrpSpPr/>
          <p:nvPr/>
        </p:nvGrpSpPr>
        <p:grpSpPr>
          <a:xfrm>
            <a:off x="461982" y="1126062"/>
            <a:ext cx="11501418" cy="1077218"/>
            <a:chOff x="165956" y="1130092"/>
            <a:chExt cx="11501418" cy="1077218"/>
          </a:xfrm>
        </p:grpSpPr>
        <p:sp>
          <p:nvSpPr>
            <p:cNvPr id="6" name="Rectangle 5"/>
            <p:cNvSpPr/>
            <p:nvPr/>
          </p:nvSpPr>
          <p:spPr>
            <a:xfrm>
              <a:off x="809301" y="1130092"/>
              <a:ext cx="10858073"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Những chi tiết nào (ở đầu câu chuyện) cho thấy Bác rất cẩn thận khi qua suối?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6" name="Oval 25"/>
            <p:cNvSpPr/>
            <p:nvPr/>
          </p:nvSpPr>
          <p:spPr>
            <a:xfrm>
              <a:off x="165956" y="1146362"/>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1</a:t>
              </a:r>
            </a:p>
          </p:txBody>
        </p:sp>
      </p:grpSp>
      <p:grpSp>
        <p:nvGrpSpPr>
          <p:cNvPr id="31" name="Group 30"/>
          <p:cNvGrpSpPr/>
          <p:nvPr/>
        </p:nvGrpSpPr>
        <p:grpSpPr>
          <a:xfrm>
            <a:off x="437094" y="2278655"/>
            <a:ext cx="11512018" cy="606783"/>
            <a:chOff x="148456" y="2105739"/>
            <a:chExt cx="11298727" cy="606783"/>
          </a:xfrm>
        </p:grpSpPr>
        <p:sp>
          <p:nvSpPr>
            <p:cNvPr id="8" name="Rectangle 7"/>
            <p:cNvSpPr/>
            <p:nvPr/>
          </p:nvSpPr>
          <p:spPr>
            <a:xfrm>
              <a:off x="809301" y="2127747"/>
              <a:ext cx="10637882"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Chuyện gì xảy ra khi Bác gần qua được suối?</a:t>
              </a:r>
            </a:p>
          </p:txBody>
        </p:sp>
        <p:sp>
          <p:nvSpPr>
            <p:cNvPr id="27" name="Oval 26"/>
            <p:cNvSpPr/>
            <p:nvPr/>
          </p:nvSpPr>
          <p:spPr>
            <a:xfrm>
              <a:off x="148456" y="2105739"/>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2</a:t>
              </a:r>
            </a:p>
          </p:txBody>
        </p:sp>
      </p:grpSp>
      <p:grpSp>
        <p:nvGrpSpPr>
          <p:cNvPr id="32" name="Group 31"/>
          <p:cNvGrpSpPr/>
          <p:nvPr/>
        </p:nvGrpSpPr>
        <p:grpSpPr>
          <a:xfrm>
            <a:off x="465541" y="3148024"/>
            <a:ext cx="12204643" cy="584775"/>
            <a:chOff x="142485" y="3109162"/>
            <a:chExt cx="12204643" cy="584775"/>
          </a:xfrm>
        </p:grpSpPr>
        <p:sp>
          <p:nvSpPr>
            <p:cNvPr id="11" name="Rectangle 10"/>
            <p:cNvSpPr/>
            <p:nvPr/>
          </p:nvSpPr>
          <p:spPr>
            <a:xfrm>
              <a:off x="786709" y="3109162"/>
              <a:ext cx="11560419"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Biết hòn đá có rêu trơn Bác đã làm gì?</a:t>
              </a:r>
            </a:p>
          </p:txBody>
        </p:sp>
        <p:sp>
          <p:nvSpPr>
            <p:cNvPr id="28" name="Oval 27"/>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3</a:t>
              </a:r>
            </a:p>
          </p:txBody>
        </p:sp>
      </p:grpSp>
      <p:pic>
        <p:nvPicPr>
          <p:cNvPr id="3" name="Picture 2">
            <a:extLst>
              <a:ext uri="{FF2B5EF4-FFF2-40B4-BE49-F238E27FC236}">
                <a16:creationId xmlns:a16="http://schemas.microsoft.com/office/drawing/2014/main" xmlns="" id="{C91AFB28-8D41-449D-A830-9FF9B4104FB1}"/>
              </a:ext>
            </a:extLst>
          </p:cNvPr>
          <p:cNvPicPr>
            <a:picLocks noChangeAspect="1"/>
          </p:cNvPicPr>
          <p:nvPr/>
        </p:nvPicPr>
        <p:blipFill>
          <a:blip r:embed="rId5"/>
          <a:stretch>
            <a:fillRect/>
          </a:stretch>
        </p:blipFill>
        <p:spPr>
          <a:xfrm>
            <a:off x="9953853" y="3918321"/>
            <a:ext cx="2238147" cy="1901263"/>
          </a:xfrm>
          <a:prstGeom prst="rect">
            <a:avLst/>
          </a:prstGeom>
        </p:spPr>
      </p:pic>
      <p:grpSp>
        <p:nvGrpSpPr>
          <p:cNvPr id="10" name="Group 9">
            <a:extLst>
              <a:ext uri="{FF2B5EF4-FFF2-40B4-BE49-F238E27FC236}">
                <a16:creationId xmlns:a16="http://schemas.microsoft.com/office/drawing/2014/main" xmlns="" id="{F1F83343-4D7A-F58A-1963-1D09DC4E047A}"/>
              </a:ext>
            </a:extLst>
          </p:cNvPr>
          <p:cNvGrpSpPr/>
          <p:nvPr/>
        </p:nvGrpSpPr>
        <p:grpSpPr>
          <a:xfrm>
            <a:off x="417916" y="3957649"/>
            <a:ext cx="9535709" cy="1077218"/>
            <a:chOff x="142485" y="3109162"/>
            <a:chExt cx="9535709" cy="1077218"/>
          </a:xfrm>
        </p:grpSpPr>
        <p:sp>
          <p:nvSpPr>
            <p:cNvPr id="15" name="Rectangle 14">
              <a:extLst>
                <a:ext uri="{FF2B5EF4-FFF2-40B4-BE49-F238E27FC236}">
                  <a16:creationId xmlns:a16="http://schemas.microsoft.com/office/drawing/2014/main" xmlns="" id="{DDFD8E82-63B1-1588-A6B8-72B038E21413}"/>
                </a:ext>
              </a:extLst>
            </p:cNvPr>
            <p:cNvSpPr/>
            <p:nvPr/>
          </p:nvSpPr>
          <p:spPr>
            <a:xfrm>
              <a:off x="786709" y="3109162"/>
              <a:ext cx="8891485"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Sắp xếp các sự vật cho đúng với trình tự của câu chuyện?</a:t>
              </a:r>
            </a:p>
          </p:txBody>
        </p:sp>
        <p:sp>
          <p:nvSpPr>
            <p:cNvPr id="16" name="Oval 15">
              <a:extLst>
                <a:ext uri="{FF2B5EF4-FFF2-40B4-BE49-F238E27FC236}">
                  <a16:creationId xmlns:a16="http://schemas.microsoft.com/office/drawing/2014/main" xmlns="" id="{276D880F-BF43-29C3-BA46-E953D149451D}"/>
                </a:ext>
              </a:extLst>
            </p:cNvPr>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grpSp>
        <p:nvGrpSpPr>
          <p:cNvPr id="17" name="Group 16">
            <a:extLst>
              <a:ext uri="{FF2B5EF4-FFF2-40B4-BE49-F238E27FC236}">
                <a16:creationId xmlns:a16="http://schemas.microsoft.com/office/drawing/2014/main" xmlns="" id="{03007901-C8B2-A50C-FDE1-7F06B8534348}"/>
              </a:ext>
            </a:extLst>
          </p:cNvPr>
          <p:cNvGrpSpPr/>
          <p:nvPr/>
        </p:nvGrpSpPr>
        <p:grpSpPr>
          <a:xfrm>
            <a:off x="265516" y="5243524"/>
            <a:ext cx="9535709" cy="1077218"/>
            <a:chOff x="142485" y="3109162"/>
            <a:chExt cx="9535709" cy="1077218"/>
          </a:xfrm>
        </p:grpSpPr>
        <p:sp>
          <p:nvSpPr>
            <p:cNvPr id="21" name="Rectangle 20">
              <a:extLst>
                <a:ext uri="{FF2B5EF4-FFF2-40B4-BE49-F238E27FC236}">
                  <a16:creationId xmlns:a16="http://schemas.microsoft.com/office/drawing/2014/main" xmlns="" id="{63797408-E14D-CE73-FBA8-499619D9333E}"/>
                </a:ext>
              </a:extLst>
            </p:cNvPr>
            <p:cNvSpPr/>
            <p:nvPr/>
          </p:nvSpPr>
          <p:spPr>
            <a:xfrm>
              <a:off x="786709" y="3109162"/>
              <a:ext cx="8891485"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Câu chuyện “Cùng Bác qua suối” cho thấy những phẩm chất nào của Bác?</a:t>
              </a:r>
            </a:p>
          </p:txBody>
        </p:sp>
        <p:sp>
          <p:nvSpPr>
            <p:cNvPr id="22" name="Oval 21">
              <a:extLst>
                <a:ext uri="{FF2B5EF4-FFF2-40B4-BE49-F238E27FC236}">
                  <a16:creationId xmlns:a16="http://schemas.microsoft.com/office/drawing/2014/main" xmlns="" id="{DAAAEE28-0C7F-E197-01EC-C0B9AF202395}"/>
                </a:ext>
              </a:extLst>
            </p:cNvPr>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spTree>
    <p:custDataLst>
      <p:tags r:id="rId1"/>
    </p:custDataLst>
    <p:extLst>
      <p:ext uri="{BB962C8B-B14F-4D97-AF65-F5344CB8AC3E}">
        <p14:creationId xmlns:p14="http://schemas.microsoft.com/office/powerpoint/2010/main" val="15675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5"/>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8" name="Group 27"/>
          <p:cNvGrpSpPr/>
          <p:nvPr/>
        </p:nvGrpSpPr>
        <p:grpSpPr>
          <a:xfrm>
            <a:off x="1898466" y="1101687"/>
            <a:ext cx="9274360" cy="1200329"/>
            <a:chOff x="165956" y="1130092"/>
            <a:chExt cx="9274360" cy="1200329"/>
          </a:xfrm>
        </p:grpSpPr>
        <p:sp>
          <p:nvSpPr>
            <p:cNvPr id="29" name="Rectangle 28"/>
            <p:cNvSpPr/>
            <p:nvPr/>
          </p:nvSpPr>
          <p:spPr>
            <a:xfrm>
              <a:off x="809302" y="1130092"/>
              <a:ext cx="863101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Những chi tiết nào (ở đầu câu chuyện) cho thấy Bác rất cẩn thận khi qua suối?</a:t>
              </a:r>
            </a:p>
          </p:txBody>
        </p:sp>
        <p:sp>
          <p:nvSpPr>
            <p:cNvPr id="30" name="Oval 29"/>
            <p:cNvSpPr/>
            <p:nvPr/>
          </p:nvSpPr>
          <p:spPr>
            <a:xfrm>
              <a:off x="165956" y="1146362"/>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1</a:t>
              </a:r>
            </a:p>
          </p:txBody>
        </p:sp>
      </p:grpSp>
      <p:sp>
        <p:nvSpPr>
          <p:cNvPr id="12" name="Rectangle 11">
            <a:extLst>
              <a:ext uri="{FF2B5EF4-FFF2-40B4-BE49-F238E27FC236}">
                <a16:creationId xmlns:a16="http://schemas.microsoft.com/office/drawing/2014/main" xmlns="" id="{6580718F-FBF2-47E9-9DE9-883F18CFAE19}"/>
              </a:ext>
            </a:extLst>
          </p:cNvPr>
          <p:cNvSpPr/>
          <p:nvPr/>
        </p:nvSpPr>
        <p:spPr>
          <a:xfrm>
            <a:off x="1955503" y="2709351"/>
            <a:ext cx="9628466" cy="1754326"/>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Những chi tiết cho thấy Bác rất cẩn thận khi qua suối: Bác vừa đi vừa dò mực nước, nhắc các chiến sĩ đi sau đi cẩn thận.</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840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5"/>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2" name="Group 21"/>
          <p:cNvGrpSpPr/>
          <p:nvPr/>
        </p:nvGrpSpPr>
        <p:grpSpPr>
          <a:xfrm>
            <a:off x="2346839" y="1102637"/>
            <a:ext cx="9378436" cy="646331"/>
            <a:chOff x="148456" y="2068755"/>
            <a:chExt cx="9378436" cy="646331"/>
          </a:xfrm>
        </p:grpSpPr>
        <p:sp>
          <p:nvSpPr>
            <p:cNvPr id="36" name="Rectangle 35"/>
            <p:cNvSpPr/>
            <p:nvPr/>
          </p:nvSpPr>
          <p:spPr>
            <a:xfrm>
              <a:off x="653280" y="2068755"/>
              <a:ext cx="8873612"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Chuyện gì xảy ra khi Bác gần qua được suối?</a:t>
              </a:r>
            </a:p>
          </p:txBody>
        </p:sp>
        <p:sp>
          <p:nvSpPr>
            <p:cNvPr id="37" name="Oval 36"/>
            <p:cNvSpPr/>
            <p:nvPr/>
          </p:nvSpPr>
          <p:spPr>
            <a:xfrm>
              <a:off x="148456" y="2105739"/>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2</a:t>
              </a:r>
            </a:p>
          </p:txBody>
        </p:sp>
      </p:grpSp>
      <p:sp>
        <p:nvSpPr>
          <p:cNvPr id="11" name="Rectangle 10">
            <a:extLst>
              <a:ext uri="{FF2B5EF4-FFF2-40B4-BE49-F238E27FC236}">
                <a16:creationId xmlns:a16="http://schemas.microsoft.com/office/drawing/2014/main" xmlns="" id="{8AB451D9-FF7D-4234-8B0F-36E58E879B77}"/>
              </a:ext>
            </a:extLst>
          </p:cNvPr>
          <p:cNvSpPr/>
          <p:nvPr/>
        </p:nvSpPr>
        <p:spPr>
          <a:xfrm>
            <a:off x="2107903" y="2052126"/>
            <a:ext cx="9628466" cy="1200329"/>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Gần qua được suối, chợt Bác trượt chân, suýt ngã bởi đi qua hòn đá tròn có nhiều rêu trơn.</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17495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5"/>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2307771" y="1255337"/>
            <a:ext cx="9588953" cy="646331"/>
            <a:chOff x="-70955" y="3137737"/>
            <a:chExt cx="13726606" cy="646331"/>
          </a:xfrm>
        </p:grpSpPr>
        <p:sp>
          <p:nvSpPr>
            <p:cNvPr id="16" name="Rectangle 15"/>
            <p:cNvSpPr/>
            <p:nvPr/>
          </p:nvSpPr>
          <p:spPr>
            <a:xfrm>
              <a:off x="609452" y="3137737"/>
              <a:ext cx="1304619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Biết hòn đá có rêu trơn Bác đã làm gì?</a:t>
              </a:r>
            </a:p>
          </p:txBody>
        </p:sp>
        <p:sp>
          <p:nvSpPr>
            <p:cNvPr id="17" name="Oval 16"/>
            <p:cNvSpPr/>
            <p:nvPr/>
          </p:nvSpPr>
          <p:spPr>
            <a:xfrm>
              <a:off x="-70955" y="3137737"/>
              <a:ext cx="775413"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3</a:t>
              </a:r>
            </a:p>
          </p:txBody>
        </p:sp>
      </p:grpSp>
      <p:sp>
        <p:nvSpPr>
          <p:cNvPr id="18" name="Rectangle 17">
            <a:extLst>
              <a:ext uri="{FF2B5EF4-FFF2-40B4-BE49-F238E27FC236}">
                <a16:creationId xmlns:a16="http://schemas.microsoft.com/office/drawing/2014/main" xmlns="" id="{271A246D-E8BF-4F7B-97DF-13EB3FE570E9}"/>
              </a:ext>
            </a:extLst>
          </p:cNvPr>
          <p:cNvSpPr/>
          <p:nvPr/>
        </p:nvSpPr>
        <p:spPr>
          <a:xfrm>
            <a:off x="1955503" y="2290251"/>
            <a:ext cx="9628466" cy="1754326"/>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Biết hòn đá có rêu trơn Bác đã cúi xuống, nhặt hòn đá, đặt lên bờ. Bác làm như thế vì muốn tránh cho người khác đi sau khỏi bị ngã.</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9425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1946" y="1586928"/>
            <a:ext cx="5829300" cy="5829300"/>
          </a:xfrm>
          <a:prstGeom prst="rect">
            <a:avLst/>
          </a:prstGeom>
        </p:spPr>
      </p:pic>
      <p:sp>
        <p:nvSpPr>
          <p:cNvPr id="9" name="TextBox 8">
            <a:extLst>
              <a:ext uri="{FF2B5EF4-FFF2-40B4-BE49-F238E27FC236}">
                <a16:creationId xmlns:a16="http://schemas.microsoft.com/office/drawing/2014/main" xmlns="" id="{EA368E21-218A-4A03-83BE-069CA1E4855A}"/>
              </a:ext>
            </a:extLst>
          </p:cNvPr>
          <p:cNvSpPr txBox="1"/>
          <p:nvPr/>
        </p:nvSpPr>
        <p:spPr>
          <a:xfrm>
            <a:off x="3963490" y="246019"/>
            <a:ext cx="4426213" cy="1107996"/>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iCiel Cadena" panose="02000503000000020004" pitchFamily="50" charset="0"/>
                <a:cs typeface="+mn-cs"/>
              </a:rPr>
              <a:t>KHỞI ĐỘNG</a:t>
            </a:r>
          </a:p>
        </p:txBody>
      </p:sp>
      <p:pic>
        <p:nvPicPr>
          <p:cNvPr id="10" name="图片 11">
            <a:extLst>
              <a:ext uri="{FF2B5EF4-FFF2-40B4-BE49-F238E27FC236}">
                <a16:creationId xmlns:a16="http://schemas.microsoft.com/office/drawing/2014/main" xmlns="" id="{B266541B-EB49-45E0-A63E-27C81B6574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79" y="1859515"/>
            <a:ext cx="2501358" cy="4998485"/>
          </a:xfrm>
          <a:prstGeom prst="rect">
            <a:avLst/>
          </a:prstGeom>
        </p:spPr>
      </p:pic>
      <p:pic>
        <p:nvPicPr>
          <p:cNvPr id="11" name="图片 8">
            <a:extLst>
              <a:ext uri="{FF2B5EF4-FFF2-40B4-BE49-F238E27FC236}">
                <a16:creationId xmlns:a16="http://schemas.microsoft.com/office/drawing/2014/main" xmlns="" id="{91A227F0-4025-40CC-88AF-156BBE3304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454750" y="3386439"/>
            <a:ext cx="1737250" cy="3471561"/>
          </a:xfrm>
          <a:prstGeom prst="rect">
            <a:avLst/>
          </a:prstGeom>
        </p:spPr>
      </p:pic>
    </p:spTree>
    <p:custDataLst>
      <p:tags r:id="rId1"/>
    </p:custDataLst>
    <p:extLst>
      <p:ext uri="{BB962C8B-B14F-4D97-AF65-F5344CB8AC3E}">
        <p14:creationId xmlns:p14="http://schemas.microsoft.com/office/powerpoint/2010/main" val="33369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5"/>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1802946" y="1255337"/>
            <a:ext cx="10389054" cy="1200329"/>
            <a:chOff x="-793613" y="3137737"/>
            <a:chExt cx="14871952" cy="1200329"/>
          </a:xfrm>
        </p:grpSpPr>
        <p:sp>
          <p:nvSpPr>
            <p:cNvPr id="16" name="Rectangle 15"/>
            <p:cNvSpPr/>
            <p:nvPr/>
          </p:nvSpPr>
          <p:spPr>
            <a:xfrm>
              <a:off x="20596" y="3137737"/>
              <a:ext cx="1405774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Sắp xếp các sự vật cho đúng với trình tự của câu chuyện?</a:t>
              </a:r>
            </a:p>
          </p:txBody>
        </p:sp>
        <p:sp>
          <p:nvSpPr>
            <p:cNvPr id="17" name="Oval 16"/>
            <p:cNvSpPr/>
            <p:nvPr/>
          </p:nvSpPr>
          <p:spPr>
            <a:xfrm>
              <a:off x="-793613" y="3194887"/>
              <a:ext cx="775413"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pic>
        <p:nvPicPr>
          <p:cNvPr id="3" name="Picture 2">
            <a:extLst>
              <a:ext uri="{FF2B5EF4-FFF2-40B4-BE49-F238E27FC236}">
                <a16:creationId xmlns:a16="http://schemas.microsoft.com/office/drawing/2014/main" xmlns="" id="{D0511FDF-CEF2-3B5B-9D0D-A19100198470}"/>
              </a:ext>
            </a:extLst>
          </p:cNvPr>
          <p:cNvPicPr>
            <a:picLocks noChangeAspect="1"/>
          </p:cNvPicPr>
          <p:nvPr/>
        </p:nvPicPr>
        <p:blipFill>
          <a:blip r:embed="rId6"/>
          <a:stretch>
            <a:fillRect/>
          </a:stretch>
        </p:blipFill>
        <p:spPr>
          <a:xfrm>
            <a:off x="2643187" y="2643187"/>
            <a:ext cx="3842697" cy="11287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xmlns="" id="{452C2C36-AC1A-7AD2-EFC2-716324C08F37}"/>
              </a:ext>
            </a:extLst>
          </p:cNvPr>
          <p:cNvPicPr>
            <a:picLocks noChangeAspect="1"/>
          </p:cNvPicPr>
          <p:nvPr/>
        </p:nvPicPr>
        <p:blipFill>
          <a:blip r:embed="rId7"/>
          <a:stretch>
            <a:fillRect/>
          </a:stretch>
        </p:blipFill>
        <p:spPr>
          <a:xfrm>
            <a:off x="7424737" y="2628899"/>
            <a:ext cx="3905779" cy="1152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xmlns="" id="{5D3383DD-EAA9-3965-6472-CCA261CA7815}"/>
              </a:ext>
            </a:extLst>
          </p:cNvPr>
          <p:cNvPicPr>
            <a:picLocks noChangeAspect="1"/>
          </p:cNvPicPr>
          <p:nvPr/>
        </p:nvPicPr>
        <p:blipFill>
          <a:blip r:embed="rId8"/>
          <a:stretch>
            <a:fillRect/>
          </a:stretch>
        </p:blipFill>
        <p:spPr>
          <a:xfrm>
            <a:off x="2709862" y="4338637"/>
            <a:ext cx="3634707" cy="976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a:extLst>
              <a:ext uri="{FF2B5EF4-FFF2-40B4-BE49-F238E27FC236}">
                <a16:creationId xmlns:a16="http://schemas.microsoft.com/office/drawing/2014/main" xmlns="" id="{6D0F6542-F7B2-3C54-C3C0-754D80DE6515}"/>
              </a:ext>
            </a:extLst>
          </p:cNvPr>
          <p:cNvPicPr>
            <a:picLocks noChangeAspect="1"/>
          </p:cNvPicPr>
          <p:nvPr/>
        </p:nvPicPr>
        <p:blipFill>
          <a:blip r:embed="rId9"/>
          <a:stretch>
            <a:fillRect/>
          </a:stretch>
        </p:blipFill>
        <p:spPr>
          <a:xfrm>
            <a:off x="7486649" y="4162424"/>
            <a:ext cx="3967163" cy="1133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椭圆 5">
            <a:extLst>
              <a:ext uri="{FF2B5EF4-FFF2-40B4-BE49-F238E27FC236}">
                <a16:creationId xmlns:a16="http://schemas.microsoft.com/office/drawing/2014/main" xmlns="" id="{2781E27C-3D68-AB21-1426-29A1B93522CF}"/>
              </a:ext>
            </a:extLst>
          </p:cNvPr>
          <p:cNvSpPr>
            <a:spLocks noChangeArrowheads="1"/>
          </p:cNvSpPr>
          <p:nvPr/>
        </p:nvSpPr>
        <p:spPr bwMode="auto">
          <a:xfrm>
            <a:off x="7062555" y="2531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1</a:t>
            </a:r>
          </a:p>
        </p:txBody>
      </p:sp>
      <p:sp>
        <p:nvSpPr>
          <p:cNvPr id="22" name="椭圆 5">
            <a:extLst>
              <a:ext uri="{FF2B5EF4-FFF2-40B4-BE49-F238E27FC236}">
                <a16:creationId xmlns:a16="http://schemas.microsoft.com/office/drawing/2014/main" xmlns="" id="{C9D88BB3-C2E8-1227-A74B-B9196163291B}"/>
              </a:ext>
            </a:extLst>
          </p:cNvPr>
          <p:cNvSpPr>
            <a:spLocks noChangeArrowheads="1"/>
          </p:cNvSpPr>
          <p:nvPr/>
        </p:nvSpPr>
        <p:spPr bwMode="auto">
          <a:xfrm>
            <a:off x="7138755" y="4055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2</a:t>
            </a:r>
          </a:p>
        </p:txBody>
      </p:sp>
      <p:sp>
        <p:nvSpPr>
          <p:cNvPr id="23" name="椭圆 5">
            <a:extLst>
              <a:ext uri="{FF2B5EF4-FFF2-40B4-BE49-F238E27FC236}">
                <a16:creationId xmlns:a16="http://schemas.microsoft.com/office/drawing/2014/main" xmlns="" id="{67CC9C9A-F964-8C7D-321B-E477822CB641}"/>
              </a:ext>
            </a:extLst>
          </p:cNvPr>
          <p:cNvSpPr>
            <a:spLocks noChangeArrowheads="1"/>
          </p:cNvSpPr>
          <p:nvPr/>
        </p:nvSpPr>
        <p:spPr bwMode="auto">
          <a:xfrm>
            <a:off x="2338155" y="2531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3</a:t>
            </a:r>
          </a:p>
        </p:txBody>
      </p:sp>
      <p:sp>
        <p:nvSpPr>
          <p:cNvPr id="24" name="椭圆 5">
            <a:extLst>
              <a:ext uri="{FF2B5EF4-FFF2-40B4-BE49-F238E27FC236}">
                <a16:creationId xmlns:a16="http://schemas.microsoft.com/office/drawing/2014/main" xmlns="" id="{370F49FF-705E-6326-868B-2C0E366F3F26}"/>
              </a:ext>
            </a:extLst>
          </p:cNvPr>
          <p:cNvSpPr>
            <a:spLocks noChangeArrowheads="1"/>
          </p:cNvSpPr>
          <p:nvPr/>
        </p:nvSpPr>
        <p:spPr bwMode="auto">
          <a:xfrm>
            <a:off x="2290530" y="41314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4</a:t>
            </a:r>
          </a:p>
        </p:txBody>
      </p:sp>
    </p:spTree>
    <p:custDataLst>
      <p:tags r:id="rId1"/>
    </p:custDataLst>
    <p:extLst>
      <p:ext uri="{BB962C8B-B14F-4D97-AF65-F5344CB8AC3E}">
        <p14:creationId xmlns:p14="http://schemas.microsoft.com/office/powerpoint/2010/main" val="41351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2"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P spid="21" grpId="2" animBg="1"/>
      <p:bldP spid="22" grpId="1" animBg="1"/>
      <p:bldP spid="22" grpId="2" animBg="1"/>
      <p:bldP spid="23" grpId="1" animBg="1"/>
      <p:bldP spid="23" grpId="2" animBg="1"/>
      <p:bldP spid="24" grpId="1" animBg="1"/>
      <p:bldP spid="24"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5"/>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2295525" y="1198187"/>
            <a:ext cx="9601199" cy="1200329"/>
            <a:chOff x="-88485" y="3080587"/>
            <a:chExt cx="13744136" cy="1200329"/>
          </a:xfrm>
        </p:grpSpPr>
        <p:sp>
          <p:nvSpPr>
            <p:cNvPr id="16" name="Rectangle 15"/>
            <p:cNvSpPr/>
            <p:nvPr/>
          </p:nvSpPr>
          <p:spPr>
            <a:xfrm>
              <a:off x="609452" y="3080587"/>
              <a:ext cx="1304619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Câu chuyện “Cùng Bác qua suối” cho thấy những phẩm chất nào của Bác?</a:t>
              </a:r>
            </a:p>
          </p:txBody>
        </p:sp>
        <p:sp>
          <p:nvSpPr>
            <p:cNvPr id="17" name="Oval 16"/>
            <p:cNvSpPr/>
            <p:nvPr/>
          </p:nvSpPr>
          <p:spPr>
            <a:xfrm>
              <a:off x="-88485" y="3137736"/>
              <a:ext cx="792943" cy="592513"/>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5</a:t>
              </a:r>
            </a:p>
          </p:txBody>
        </p:sp>
      </p:grpSp>
      <p:sp>
        <p:nvSpPr>
          <p:cNvPr id="18" name="Rectangle 17">
            <a:extLst>
              <a:ext uri="{FF2B5EF4-FFF2-40B4-BE49-F238E27FC236}">
                <a16:creationId xmlns:a16="http://schemas.microsoft.com/office/drawing/2014/main" xmlns="" id="{271A246D-E8BF-4F7B-97DF-13EB3FE570E9}"/>
              </a:ext>
            </a:extLst>
          </p:cNvPr>
          <p:cNvSpPr/>
          <p:nvPr/>
        </p:nvSpPr>
        <p:spPr>
          <a:xfrm>
            <a:off x="2355553" y="2737926"/>
            <a:ext cx="9628466" cy="2308324"/>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Câu chuyện “Cùng Bác qua suối” thể hiện những phẩm chất tốt đẹp của Bác: Quan tâm đến người khác, cẩn thận trong công việc, nhân ái, nhân hậu, gần gũi với mọi người, ...</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9246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10" name="图片 9">
            <a:extLst>
              <a:ext uri="{FF2B5EF4-FFF2-40B4-BE49-F238E27FC236}">
                <a16:creationId xmlns:a16="http://schemas.microsoft.com/office/drawing/2014/main" xmlns="" id="{BF475FCF-C4BF-4BD1-AAB0-49AADA8CE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714" y="264248"/>
            <a:ext cx="1306286" cy="1008000"/>
          </a:xfrm>
          <a:prstGeom prst="rect">
            <a:avLst/>
          </a:prstGeom>
        </p:spPr>
      </p:pic>
      <p:pic>
        <p:nvPicPr>
          <p:cNvPr id="11" name="图片 10">
            <a:extLst>
              <a:ext uri="{FF2B5EF4-FFF2-40B4-BE49-F238E27FC236}">
                <a16:creationId xmlns:a16="http://schemas.microsoft.com/office/drawing/2014/main" xmlns="" id="{9A3503AB-1F95-4F98-9760-1C7CD59FEA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289990" y="1222147"/>
            <a:ext cx="886629" cy="1207544"/>
          </a:xfrm>
          <a:prstGeom prst="rect">
            <a:avLst/>
          </a:prstGeom>
        </p:spPr>
      </p:pic>
      <p:grpSp>
        <p:nvGrpSpPr>
          <p:cNvPr id="3" name="Group 2"/>
          <p:cNvGrpSpPr/>
          <p:nvPr/>
        </p:nvGrpSpPr>
        <p:grpSpPr>
          <a:xfrm>
            <a:off x="112118" y="1532861"/>
            <a:ext cx="7145931" cy="3991722"/>
            <a:chOff x="175846" y="1521054"/>
            <a:chExt cx="6351112" cy="3991722"/>
          </a:xfrm>
        </p:grpSpPr>
        <p:pic>
          <p:nvPicPr>
            <p:cNvPr id="18" name="图片 3">
              <a:extLst>
                <a:ext uri="{FF2B5EF4-FFF2-40B4-BE49-F238E27FC236}">
                  <a16:creationId xmlns:a16="http://schemas.microsoft.com/office/drawing/2014/main" xmlns="" id="{AB715A7A-8AC3-4E12-ADD6-E9709E70BC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684" r="11491" b="56505"/>
            <a:stretch/>
          </p:blipFill>
          <p:spPr>
            <a:xfrm flipV="1">
              <a:off x="175846" y="1521054"/>
              <a:ext cx="6351112" cy="3991722"/>
            </a:xfrm>
            <a:prstGeom prst="rect">
              <a:avLst/>
            </a:prstGeom>
          </p:spPr>
        </p:pic>
        <p:sp>
          <p:nvSpPr>
            <p:cNvPr id="20" name="Rounded Rectangle 19"/>
            <p:cNvSpPr/>
            <p:nvPr/>
          </p:nvSpPr>
          <p:spPr>
            <a:xfrm>
              <a:off x="397006" y="2649041"/>
              <a:ext cx="5814764" cy="2253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Calibri" panose="020F0502020204030204" pitchFamily="34" charset="0"/>
                  <a:cs typeface="Calibri" panose="020F0502020204030204" pitchFamily="34" charset="0"/>
                </a:rPr>
                <a:t>Câu chuyện ca ngợi Bác – một con người có nhiều phẩm chất tốt đẹp: yêu thương, gần gũi với mọi người, cẩn thận trong công việc, luôn quan tâm, lo lắng cho người khác,…</a:t>
              </a:r>
              <a:endParaRPr kumimoji="0" lang="en-US" sz="3200" b="0" i="0" u="none" strike="noStrike" kern="1200" cap="none" spc="0" normalizeH="0" baseline="0" noProof="0" dirty="0">
                <a:ln>
                  <a:noFill/>
                </a:ln>
                <a:solidFill>
                  <a:srgbClr val="DBEFF9">
                    <a:lumMod val="10000"/>
                  </a:srgbClr>
                </a:solidFill>
                <a:effectLst/>
                <a:uLnTx/>
                <a:uFillTx/>
                <a:latin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xmlns="" id="{C1F58022-077F-B470-4F65-0C49231C4C9E}"/>
              </a:ext>
            </a:extLst>
          </p:cNvPr>
          <p:cNvPicPr>
            <a:picLocks noChangeAspect="1"/>
          </p:cNvPicPr>
          <p:nvPr/>
        </p:nvPicPr>
        <p:blipFill>
          <a:blip r:embed="rId7"/>
          <a:stretch>
            <a:fillRect/>
          </a:stretch>
        </p:blipFill>
        <p:spPr>
          <a:xfrm>
            <a:off x="7281662" y="0"/>
            <a:ext cx="4910338" cy="6238875"/>
          </a:xfrm>
          <a:prstGeom prst="rect">
            <a:avLst/>
          </a:prstGeom>
        </p:spPr>
      </p:pic>
      <p:pic>
        <p:nvPicPr>
          <p:cNvPr id="8" name="Picture 7">
            <a:extLst>
              <a:ext uri="{FF2B5EF4-FFF2-40B4-BE49-F238E27FC236}">
                <a16:creationId xmlns:a16="http://schemas.microsoft.com/office/drawing/2014/main" xmlns="" id="{6643F3C6-5B14-4257-59B5-FA246E850FA4}"/>
              </a:ext>
            </a:extLst>
          </p:cNvPr>
          <p:cNvPicPr>
            <a:picLocks noChangeAspect="1"/>
          </p:cNvPicPr>
          <p:nvPr/>
        </p:nvPicPr>
        <p:blipFill>
          <a:blip r:embed="rId8"/>
          <a:stretch>
            <a:fillRect/>
          </a:stretch>
        </p:blipFill>
        <p:spPr>
          <a:xfrm>
            <a:off x="946559" y="1016087"/>
            <a:ext cx="5212532" cy="920576"/>
          </a:xfrm>
          <a:prstGeom prst="rect">
            <a:avLst/>
          </a:prstGeom>
        </p:spPr>
      </p:pic>
    </p:spTree>
    <p:custDataLst>
      <p:tags r:id="rId1"/>
    </p:custDataLst>
    <p:extLst>
      <p:ext uri="{BB962C8B-B14F-4D97-AF65-F5344CB8AC3E}">
        <p14:creationId xmlns:p14="http://schemas.microsoft.com/office/powerpoint/2010/main" val="32243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xmlns="" id="{FC6D12AF-ACCE-4614-B0A2-D3051191A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sp>
        <p:nvSpPr>
          <p:cNvPr id="8" name="TextBox 7">
            <a:extLst>
              <a:ext uri="{FF2B5EF4-FFF2-40B4-BE49-F238E27FC236}">
                <a16:creationId xmlns:a16="http://schemas.microsoft.com/office/drawing/2014/main" xmlns="" id="{4D339E86-F901-43A3-8EE8-15330E951816}"/>
              </a:ext>
            </a:extLst>
          </p:cNvPr>
          <p:cNvSpPr txBox="1"/>
          <p:nvPr/>
        </p:nvSpPr>
        <p:spPr>
          <a:xfrm>
            <a:off x="1990973" y="2505670"/>
            <a:ext cx="480291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22225" cap="rnd" cmpd="sng">
                  <a:solidFill>
                    <a:prstClr val="white"/>
                  </a:solidFill>
                  <a:round/>
                </a:ln>
                <a:solidFill>
                  <a:srgbClr val="FF0000"/>
                </a:solidFill>
                <a:effectLst>
                  <a:outerShdw blurRad="50800" dist="88900" dir="5400000" algn="t" rotWithShape="0">
                    <a:prstClr val="black">
                      <a:alpha val="40000"/>
                    </a:prstClr>
                  </a:outerShdw>
                </a:effectLst>
                <a:uLnTx/>
                <a:uFillTx/>
                <a:latin typeface="iCiel Cadena" panose="02000503000000020004" pitchFamily="50" charset="0"/>
                <a:cs typeface="+mn-cs"/>
              </a:rPr>
              <a:t>LUYỆN ĐỌC  LẠI</a:t>
            </a:r>
          </a:p>
        </p:txBody>
      </p:sp>
      <p:pic>
        <p:nvPicPr>
          <p:cNvPr id="6" name="Picture 5">
            <a:extLst>
              <a:ext uri="{FF2B5EF4-FFF2-40B4-BE49-F238E27FC236}">
                <a16:creationId xmlns:a16="http://schemas.microsoft.com/office/drawing/2014/main" xmlns="" id="{85543DBD-15FB-4D55-8A19-03D2671267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9939" y="-84627"/>
            <a:ext cx="5052061" cy="6858000"/>
          </a:xfrm>
          <a:prstGeom prst="rect">
            <a:avLst/>
          </a:prstGeom>
        </p:spPr>
      </p:pic>
      <p:pic>
        <p:nvPicPr>
          <p:cNvPr id="10" name="Picture 9">
            <a:extLst>
              <a:ext uri="{FF2B5EF4-FFF2-40B4-BE49-F238E27FC236}">
                <a16:creationId xmlns:a16="http://schemas.microsoft.com/office/drawing/2014/main" xmlns="" id="{83AB083E-D479-4B6A-8402-C4E4D709A6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9939" y="2786395"/>
            <a:ext cx="2869856" cy="2749322"/>
          </a:xfrm>
          <a:prstGeom prst="rect">
            <a:avLst/>
          </a:prstGeom>
        </p:spPr>
      </p:pic>
    </p:spTree>
    <p:custDataLst>
      <p:tags r:id="rId1"/>
    </p:custDataLst>
    <p:extLst>
      <p:ext uri="{BB962C8B-B14F-4D97-AF65-F5344CB8AC3E}">
        <p14:creationId xmlns:p14="http://schemas.microsoft.com/office/powerpoint/2010/main" val="406627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1" name="Group 20"/>
          <p:cNvGrpSpPr/>
          <p:nvPr/>
        </p:nvGrpSpPr>
        <p:grpSpPr>
          <a:xfrm>
            <a:off x="359228" y="2586413"/>
            <a:ext cx="4709160" cy="4671786"/>
            <a:chOff x="0" y="2252543"/>
            <a:chExt cx="4800600" cy="4762500"/>
          </a:xfrm>
        </p:grpSpPr>
        <p:pic>
          <p:nvPicPr>
            <p:cNvPr id="23" name="Picture 22"/>
            <p:cNvPicPr>
              <a:picLocks noChangeAspect="1"/>
            </p:cNvPicPr>
            <p:nvPr/>
          </p:nvPicPr>
          <p:blipFill rotWithShape="1">
            <a:blip r:embed="rId5">
              <a:extLst>
                <a:ext uri="{BEBA8EAE-BF5A-486C-A8C5-ECC9F3942E4B}">
                  <a14:imgProps xmlns:a14="http://schemas.microsoft.com/office/drawing/2010/main">
                    <a14:imgLayer r:embed="rId6">
                      <a14:imgEffect>
                        <a14:backgroundRemoval t="4800" b="96600" l="9744" r="89776"/>
                      </a14:imgEffect>
                    </a14:imgLayer>
                  </a14:imgProps>
                </a:ext>
              </a:extLst>
            </a:blip>
            <a:srcRect l="3797" r="15692"/>
            <a:stretch/>
          </p:blipFill>
          <p:spPr>
            <a:xfrm>
              <a:off x="0" y="2252543"/>
              <a:ext cx="4800600" cy="4762500"/>
            </a:xfrm>
            <a:prstGeom prst="rect">
              <a:avLst/>
            </a:prstGeom>
          </p:spPr>
        </p:pic>
        <p:sp>
          <p:nvSpPr>
            <p:cNvPr id="24" name="Rounded Rectangle 23"/>
            <p:cNvSpPr/>
            <p:nvPr/>
          </p:nvSpPr>
          <p:spPr>
            <a:xfrm rot="21360263">
              <a:off x="365133" y="2746133"/>
              <a:ext cx="3769600" cy="1806824"/>
            </a:xfrm>
            <a:prstGeom prst="roundRect">
              <a:avLst/>
            </a:prstGeom>
            <a:ln w="5715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sp>
          <p:nvSpPr>
            <p:cNvPr id="25" name="TextBox 24">
              <a:extLst>
                <a:ext uri="{FF2B5EF4-FFF2-40B4-BE49-F238E27FC236}">
                  <a16:creationId xmlns:a16="http://schemas.microsoft.com/office/drawing/2014/main" xmlns="" id="{EA368E21-218A-4A03-83BE-069CA1E4855A}"/>
                </a:ext>
              </a:extLst>
            </p:cNvPr>
            <p:cNvSpPr txBox="1"/>
            <p:nvPr/>
          </p:nvSpPr>
          <p:spPr>
            <a:xfrm rot="21340447">
              <a:off x="332564" y="3106811"/>
              <a:ext cx="3728222" cy="91940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iCiel Cadena" panose="02000503000000020004" pitchFamily="50" charset="0"/>
                  <a:cs typeface="+mn-cs"/>
                </a:rPr>
                <a:t>GIỌNG ĐỌC</a:t>
              </a:r>
            </a:p>
          </p:txBody>
        </p:sp>
      </p:grpSp>
      <p:sp>
        <p:nvSpPr>
          <p:cNvPr id="26" name="Rectangle 25"/>
          <p:cNvSpPr/>
          <p:nvPr/>
        </p:nvSpPr>
        <p:spPr>
          <a:xfrm>
            <a:off x="5068388" y="2586413"/>
            <a:ext cx="6866437" cy="2308324"/>
          </a:xfrm>
          <a:prstGeom prst="rect">
            <a:avLst/>
          </a:prstGeom>
        </p:spPr>
        <p:txBody>
          <a:bodyPr wrap="square">
            <a:spAutoFit/>
          </a:bodyPr>
          <a:lstStyle/>
          <a:p>
            <a:pPr marL="457200" lvl="0" indent="-457200" algn="just">
              <a:spcBef>
                <a:spcPts val="1200"/>
              </a:spcBef>
              <a:spcAft>
                <a:spcPts val="1200"/>
              </a:spcAft>
              <a:buFont typeface="Wingdings" panose="05000000000000000000" pitchFamily="2" charset="2"/>
              <a:buChar char="ü"/>
            </a:pP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Diễn</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cảm</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nhấn</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giọng</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ở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những</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từ</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ngữ</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giàu</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sức</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gợi</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tả</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gợi</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cảm</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a:t>
            </a:r>
            <a:endParaRPr kumimoji="0" lang="en-US" sz="4800" b="0" i="0" u="none" strike="noStrike" kern="1200" cap="none" spc="0" normalizeH="0" baseline="0" noProof="0" dirty="0">
              <a:ln>
                <a:noFill/>
              </a:ln>
              <a:solidFill>
                <a:srgbClr val="DBEFF9">
                  <a:lumMod val="1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6894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wipe(left)">
                                      <p:cBhvr>
                                        <p:cTn id="1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xmlns="" id="{825634E5-DE3D-9D32-610B-D29DD5575463}"/>
              </a:ext>
            </a:extLst>
          </p:cNvPr>
          <p:cNvPicPr>
            <a:picLocks noChangeAspect="1"/>
          </p:cNvPicPr>
          <p:nvPr/>
        </p:nvPicPr>
        <p:blipFill>
          <a:blip r:embed="rId4"/>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xmlns=""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153FA7CA-E1E1-F498-7126-2F45E9CC824B}"/>
              </a:ext>
            </a:extLst>
          </p:cNvPr>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custDataLst>
      <p:tags r:id="rId1"/>
    </p:custDataLst>
    <p:extLst>
      <p:ext uri="{BB962C8B-B14F-4D97-AF65-F5344CB8AC3E}">
        <p14:creationId xmlns:p14="http://schemas.microsoft.com/office/powerpoint/2010/main" val="1440524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10" name="图片 2">
            <a:extLst>
              <a:ext uri="{FF2B5EF4-FFF2-40B4-BE49-F238E27FC236}">
                <a16:creationId xmlns:a16="http://schemas.microsoft.com/office/drawing/2014/main" xmlns=""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38264" y="5576154"/>
            <a:ext cx="778189" cy="1203867"/>
          </a:xfrm>
          <a:prstGeom prst="rect">
            <a:avLst/>
          </a:prstGeom>
        </p:spPr>
      </p:pic>
      <p:pic>
        <p:nvPicPr>
          <p:cNvPr id="11" name="图片 7">
            <a:extLst>
              <a:ext uri="{FF2B5EF4-FFF2-40B4-BE49-F238E27FC236}">
                <a16:creationId xmlns:a16="http://schemas.microsoft.com/office/drawing/2014/main" xmlns="" id="{DEB17272-7614-420F-9390-4B25FCA431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0985" y="5976849"/>
            <a:ext cx="434146" cy="803172"/>
          </a:xfrm>
          <a:prstGeom prst="rect">
            <a:avLst/>
          </a:prstGeom>
        </p:spPr>
      </p:pic>
      <p:pic>
        <p:nvPicPr>
          <p:cNvPr id="12" name="图片 5">
            <a:extLst>
              <a:ext uri="{FF2B5EF4-FFF2-40B4-BE49-F238E27FC236}">
                <a16:creationId xmlns:a16="http://schemas.microsoft.com/office/drawing/2014/main" xmlns="" id="{45A9A7DC-1BF6-4D4E-95DC-ABEBC75E9F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350" y="4800436"/>
            <a:ext cx="1500544" cy="2057564"/>
          </a:xfrm>
          <a:prstGeom prst="rect">
            <a:avLst/>
          </a:prstGeom>
        </p:spPr>
      </p:pic>
      <p:sp>
        <p:nvSpPr>
          <p:cNvPr id="14" name="TextBox 13">
            <a:extLst>
              <a:ext uri="{FF2B5EF4-FFF2-40B4-BE49-F238E27FC236}">
                <a16:creationId xmlns:a16="http://schemas.microsoft.com/office/drawing/2014/main" xmlns="" id="{EA368E21-218A-4A03-83BE-069CA1E4855A}"/>
              </a:ext>
            </a:extLst>
          </p:cNvPr>
          <p:cNvSpPr txBox="1"/>
          <p:nvPr/>
        </p:nvSpPr>
        <p:spPr>
          <a:xfrm>
            <a:off x="2994189" y="2040793"/>
            <a:ext cx="6203622" cy="1938992"/>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70C0"/>
                </a:solidFill>
                <a:effectLst>
                  <a:outerShdw dist="50800" dir="3600000" algn="t" rotWithShape="0">
                    <a:prstClr val="white"/>
                  </a:outerShdw>
                </a:effectLst>
                <a:uLnTx/>
                <a:uFillTx/>
                <a:latin typeface="iCiel Cadena" panose="02000503000000020004" pitchFamily="50" charset="0"/>
                <a:cs typeface="+mn-cs"/>
              </a:rPr>
              <a:t>TẠM BIỆT CÁC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70C0"/>
                </a:solidFill>
                <a:effectLst>
                  <a:outerShdw dist="50800" dir="3600000" algn="t" rotWithShape="0">
                    <a:prstClr val="white"/>
                  </a:outerShdw>
                </a:effectLst>
                <a:uLnTx/>
                <a:uFillTx/>
                <a:latin typeface="iCiel Cadena" panose="02000503000000020004" pitchFamily="50" charset="0"/>
                <a:cs typeface="+mn-cs"/>
              </a:rPr>
              <a:t>VÀ HẸN GẶP LẠI</a:t>
            </a:r>
          </a:p>
        </p:txBody>
      </p:sp>
      <p:pic>
        <p:nvPicPr>
          <p:cNvPr id="18" name="图片 9">
            <a:extLst>
              <a:ext uri="{FF2B5EF4-FFF2-40B4-BE49-F238E27FC236}">
                <a16:creationId xmlns:a16="http://schemas.microsoft.com/office/drawing/2014/main" xmlns="" id="{BF475FCF-C4BF-4BD1-AAB0-49AADA8CE0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85714" y="0"/>
            <a:ext cx="1306286" cy="1008000"/>
          </a:xfrm>
          <a:prstGeom prst="rect">
            <a:avLst/>
          </a:prstGeom>
        </p:spPr>
      </p:pic>
      <p:pic>
        <p:nvPicPr>
          <p:cNvPr id="19" name="图片 10">
            <a:extLst>
              <a:ext uri="{FF2B5EF4-FFF2-40B4-BE49-F238E27FC236}">
                <a16:creationId xmlns:a16="http://schemas.microsoft.com/office/drawing/2014/main" xmlns="" id="{9A3503AB-1F95-4F98-9760-1C7CD59FEA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1289989" y="1100378"/>
            <a:ext cx="886629" cy="1207544"/>
          </a:xfrm>
          <a:prstGeom prst="rect">
            <a:avLst/>
          </a:prstGeom>
        </p:spPr>
      </p:pic>
      <p:pic>
        <p:nvPicPr>
          <p:cNvPr id="21" name="图片 5">
            <a:extLst>
              <a:ext uri="{FF2B5EF4-FFF2-40B4-BE49-F238E27FC236}">
                <a16:creationId xmlns:a16="http://schemas.microsoft.com/office/drawing/2014/main" xmlns="" id="{2A43648C-77BE-4633-8473-219E7C2D53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106" y="-70269"/>
            <a:ext cx="1387879" cy="1683657"/>
          </a:xfrm>
          <a:prstGeom prst="rect">
            <a:avLst/>
          </a:prstGeom>
        </p:spPr>
      </p:pic>
    </p:spTree>
    <p:custDataLst>
      <p:tags r:id="rId1"/>
    </p:custDataLst>
    <p:extLst>
      <p:ext uri="{BB962C8B-B14F-4D97-AF65-F5344CB8AC3E}">
        <p14:creationId xmlns:p14="http://schemas.microsoft.com/office/powerpoint/2010/main" val="33843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xmlns="" id="{FC6D12AF-ACCE-4614-B0A2-D3051191A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pic>
        <p:nvPicPr>
          <p:cNvPr id="9" name="Picture 8">
            <a:extLst>
              <a:ext uri="{FF2B5EF4-FFF2-40B4-BE49-F238E27FC236}">
                <a16:creationId xmlns:a16="http://schemas.microsoft.com/office/drawing/2014/main" xmlns="" id="{47A25D41-675C-4A1A-9D8F-29439B7434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732" y="-527396"/>
            <a:ext cx="5052061" cy="6858000"/>
          </a:xfrm>
          <a:prstGeom prst="rect">
            <a:avLst/>
          </a:prstGeom>
        </p:spPr>
      </p:pic>
      <p:pic>
        <p:nvPicPr>
          <p:cNvPr id="10" name="Picture 9">
            <a:extLst>
              <a:ext uri="{FF2B5EF4-FFF2-40B4-BE49-F238E27FC236}">
                <a16:creationId xmlns:a16="http://schemas.microsoft.com/office/drawing/2014/main" xmlns="" id="{F5A4BC40-33AD-4561-A99B-D42D5DB471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7732" y="2343626"/>
            <a:ext cx="2869856" cy="2749322"/>
          </a:xfrm>
          <a:prstGeom prst="rect">
            <a:avLst/>
          </a:prstGeom>
        </p:spPr>
      </p:pic>
      <p:pic>
        <p:nvPicPr>
          <p:cNvPr id="2" name="Picture 1">
            <a:extLst>
              <a:ext uri="{FF2B5EF4-FFF2-40B4-BE49-F238E27FC236}">
                <a16:creationId xmlns:a16="http://schemas.microsoft.com/office/drawing/2014/main" xmlns="" id="{911064C9-3DA2-E471-3D36-709F183AB4A1}"/>
              </a:ext>
            </a:extLst>
          </p:cNvPr>
          <p:cNvPicPr>
            <a:picLocks noChangeAspect="1"/>
          </p:cNvPicPr>
          <p:nvPr/>
        </p:nvPicPr>
        <p:blipFill>
          <a:blip r:embed="rId7"/>
          <a:stretch>
            <a:fillRect/>
          </a:stretch>
        </p:blipFill>
        <p:spPr>
          <a:xfrm>
            <a:off x="2302957" y="1684318"/>
            <a:ext cx="4328535" cy="1908213"/>
          </a:xfrm>
          <a:prstGeom prst="rect">
            <a:avLst/>
          </a:prstGeom>
        </p:spPr>
      </p:pic>
    </p:spTree>
    <p:custDataLst>
      <p:tags r:id="rId1"/>
    </p:custDataLst>
    <p:extLst>
      <p:ext uri="{BB962C8B-B14F-4D97-AF65-F5344CB8AC3E}">
        <p14:creationId xmlns:p14="http://schemas.microsoft.com/office/powerpoint/2010/main" val="7922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1" y="624254"/>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sp>
        <p:nvSpPr>
          <p:cNvPr id="3" name="TextBox 28"/>
          <p:cNvSpPr txBox="1"/>
          <p:nvPr/>
        </p:nvSpPr>
        <p:spPr>
          <a:xfrm>
            <a:off x="4436745" y="4780915"/>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4" name="TextBox 28"/>
          <p:cNvSpPr txBox="1"/>
          <p:nvPr/>
        </p:nvSpPr>
        <p:spPr>
          <a:xfrm>
            <a:off x="8503285" y="163449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TAI NGHE</a:t>
            </a:r>
          </a:p>
        </p:txBody>
      </p:sp>
      <p:sp>
        <p:nvSpPr>
          <p:cNvPr id="5" name="TextBox 28"/>
          <p:cNvSpPr txBox="1"/>
          <p:nvPr/>
        </p:nvSpPr>
        <p:spPr>
          <a:xfrm>
            <a:off x="756920" y="1541780"/>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TAY DÒ</a:t>
            </a:r>
          </a:p>
        </p:txBody>
      </p:sp>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221855" y="1954530"/>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3796873" y="2011912"/>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389227" y="3822789"/>
            <a:ext cx="1120775" cy="1120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300" y="201295"/>
            <a:ext cx="4821555" cy="993775"/>
          </a:xfrm>
          <a:prstGeom prst="rect">
            <a:avLst/>
          </a:prstGeom>
        </p:spPr>
      </p:pic>
      <p:pic>
        <p:nvPicPr>
          <p:cNvPr id="10" name="Picture 2" descr="Cute girl read book cartoon character illustration Free Vecto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0000" l="52556" r="98562">
                        <a14:foregroundMark x1="65815" y1="31600" x2="73802" y2="44200"/>
                        <a14:foregroundMark x1="85623" y1="34000" x2="78275" y2="42200"/>
                        <a14:foregroundMark x1="67891" y1="51600" x2="72045" y2="54000"/>
                        <a14:foregroundMark x1="74441" y1="49200" x2="74441" y2="55800"/>
                        <a14:foregroundMark x1="75719" y1="53200" x2="82748" y2="51200"/>
                        <a14:foregroundMark x1="74121" y1="65400" x2="74121" y2="68200"/>
                      </a14:backgroundRemoval>
                    </a14:imgEffect>
                  </a14:imgLayer>
                </a14:imgProps>
              </a:ext>
              <a:ext uri="{28A0092B-C50C-407E-A947-70E740481C1C}">
                <a14:useLocalDpi xmlns:a14="http://schemas.microsoft.com/office/drawing/2010/main" val="0"/>
              </a:ext>
            </a:extLst>
          </a:blip>
          <a:srcRect l="49148" b="26338"/>
          <a:stretch/>
        </p:blipFill>
        <p:spPr bwMode="auto">
          <a:xfrm>
            <a:off x="4638553" y="733792"/>
            <a:ext cx="3032125" cy="35081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888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additive="base">
                                        <p:cTn id="6" dur="500"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ppt_y-#ppt_h/2"/>
                                          </p:val>
                                        </p:tav>
                                        <p:tav tm="100000">
                                          <p:val>
                                            <p:strVal val="#ppt_y"/>
                                          </p:val>
                                        </p:tav>
                                      </p:tavLst>
                                    </p:anim>
                                    <p:anim calcmode="lin" valueType="num">
                                      <p:cBhvr additive="base">
                                        <p:cTn id="9" dur="500" fill="hold"/>
                                        <p:tgtEl>
                                          <p:spTgt spid="9"/>
                                        </p:tgtEl>
                                        <p:attrNameLst>
                                          <p:attrName>ppt_w</p:attrName>
                                        </p:attrNameLst>
                                      </p:cBhvr>
                                      <p:tavLst>
                                        <p:tav tm="0">
                                          <p:val>
                                            <p:strVal val="#ppt_w"/>
                                          </p:val>
                                        </p:tav>
                                        <p:tav tm="100000">
                                          <p:val>
                                            <p:strVal val="#ppt_w"/>
                                          </p:val>
                                        </p:tav>
                                      </p:tavLst>
                                    </p:anim>
                                    <p:anim calcmode="lin" valueType="num">
                                      <p:cBhvr additive="base">
                                        <p:cTn id="1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1000"/>
                            </p:stCondLst>
                            <p:childTnLst>
                              <p:par>
                                <p:cTn id="23" presetID="53" presetClass="entr" presetSubtype="528" fill="hold" grpId="1"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par>
                          <p:cTn id="34" fill="hold">
                            <p:stCondLst>
                              <p:cond delay="2000"/>
                            </p:stCondLst>
                            <p:childTnLst>
                              <p:par>
                                <p:cTn id="35" presetID="53" presetClass="entr" presetSubtype="528" fill="hold" grpId="1"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anim calcmode="lin" valueType="num">
                                      <p:cBhvr>
                                        <p:cTn id="40" dur="500" fill="hold"/>
                                        <p:tgtEl>
                                          <p:spTgt spid="3"/>
                                        </p:tgtEl>
                                        <p:attrNameLst>
                                          <p:attrName>ppt_x</p:attrName>
                                        </p:attrNameLst>
                                      </p:cBhvr>
                                      <p:tavLst>
                                        <p:tav tm="0">
                                          <p:val>
                                            <p:fltVal val="0.5"/>
                                          </p:val>
                                        </p:tav>
                                        <p:tav tm="100000">
                                          <p:val>
                                            <p:strVal val="#ppt_x"/>
                                          </p:val>
                                        </p:tav>
                                      </p:tavLst>
                                    </p:anim>
                                    <p:anim calcmode="lin" valueType="num">
                                      <p:cBhvr>
                                        <p:cTn id="41" dur="500" fill="hold"/>
                                        <p:tgtEl>
                                          <p:spTgt spid="3"/>
                                        </p:tgtEl>
                                        <p:attrNameLst>
                                          <p:attrName>ppt_y</p:attrName>
                                        </p:attrNameLst>
                                      </p:cBhvr>
                                      <p:tavLst>
                                        <p:tav tm="0">
                                          <p:val>
                                            <p:fltVal val="0.5"/>
                                          </p:val>
                                        </p:tav>
                                        <p:tav tm="100000">
                                          <p:val>
                                            <p:strVal val="#ppt_y"/>
                                          </p:val>
                                        </p:tav>
                                      </p:tavLst>
                                    </p:anim>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par>
                          <p:cTn id="46" fill="hold">
                            <p:stCondLst>
                              <p:cond delay="3000"/>
                            </p:stCondLst>
                            <p:childTnLst>
                              <p:par>
                                <p:cTn id="47" presetID="53" presetClass="entr" presetSubtype="528" fill="hold" grpId="1"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anim calcmode="lin" valueType="num">
                                      <p:cBhvr>
                                        <p:cTn id="52" dur="500" fill="hold"/>
                                        <p:tgtEl>
                                          <p:spTgt spid="4"/>
                                        </p:tgtEl>
                                        <p:attrNameLst>
                                          <p:attrName>ppt_x</p:attrName>
                                        </p:attrNameLst>
                                      </p:cBhvr>
                                      <p:tavLst>
                                        <p:tav tm="0">
                                          <p:val>
                                            <p:fltVal val="0.5"/>
                                          </p:val>
                                        </p:tav>
                                        <p:tav tm="100000">
                                          <p:val>
                                            <p:strVal val="#ppt_x"/>
                                          </p:val>
                                        </p:tav>
                                      </p:tavLst>
                                    </p:anim>
                                    <p:anim calcmode="lin" valueType="num">
                                      <p:cBhvr>
                                        <p:cTn id="53"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xmlns="" id="{825634E5-DE3D-9D32-610B-D29DD5575463}"/>
              </a:ext>
            </a:extLst>
          </p:cNvPr>
          <p:cNvPicPr>
            <a:picLocks noChangeAspect="1"/>
          </p:cNvPicPr>
          <p:nvPr/>
        </p:nvPicPr>
        <p:blipFill>
          <a:blip r:embed="rId4"/>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xmlns=""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153FA7CA-E1E1-F498-7126-2F45E9CC824B}"/>
              </a:ext>
            </a:extLst>
          </p:cNvPr>
          <p:cNvSpPr txBox="1"/>
          <p:nvPr/>
        </p:nvSpPr>
        <p:spPr>
          <a:xfrm>
            <a:off x="180975" y="645094"/>
            <a:ext cx="11849100" cy="5632311"/>
          </a:xfrm>
          <a:prstGeom prst="rect">
            <a:avLst/>
          </a:prstGeom>
          <a:noFill/>
        </p:spPr>
        <p:txBody>
          <a:bodyPr wrap="square" rtlCol="0">
            <a:spAutoFit/>
          </a:bodyPr>
          <a:lstStyle/>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Chú ngã có đau không?</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Dạ, không sao ạ!</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Bác nói: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algn="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custDataLst>
      <p:tags r:id="rId1"/>
    </p:custDataLst>
    <p:extLst>
      <p:ext uri="{BB962C8B-B14F-4D97-AF65-F5344CB8AC3E}">
        <p14:creationId xmlns:p14="http://schemas.microsoft.com/office/powerpoint/2010/main" val="21197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CFE20386-410B-2177-6227-B127FBD99083}"/>
              </a:ext>
            </a:extLst>
          </p:cNvPr>
          <p:cNvGrpSpPr/>
          <p:nvPr/>
        </p:nvGrpSpPr>
        <p:grpSpPr>
          <a:xfrm>
            <a:off x="4032283" y="-399246"/>
            <a:ext cx="4272061" cy="2292439"/>
            <a:chOff x="-412517" y="-1"/>
            <a:chExt cx="4272061" cy="2292439"/>
          </a:xfrm>
        </p:grpSpPr>
        <p:pic>
          <p:nvPicPr>
            <p:cNvPr id="7" name="Picture 6">
              <a:extLst>
                <a:ext uri="{FF2B5EF4-FFF2-40B4-BE49-F238E27FC236}">
                  <a16:creationId xmlns:a16="http://schemas.microsoft.com/office/drawing/2014/main" xmlns="" id="{47D6CEAA-8A9D-2319-9DD4-FC55598963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343" r="48487" b="36188"/>
            <a:stretch/>
          </p:blipFill>
          <p:spPr>
            <a:xfrm>
              <a:off x="-412517" y="-1"/>
              <a:ext cx="4272061" cy="2292439"/>
            </a:xfrm>
            <a:prstGeom prst="rect">
              <a:avLst/>
            </a:prstGeom>
          </p:spPr>
        </p:pic>
        <p:sp>
          <p:nvSpPr>
            <p:cNvPr id="8" name="TextBox 7">
              <a:extLst>
                <a:ext uri="{FF2B5EF4-FFF2-40B4-BE49-F238E27FC236}">
                  <a16:creationId xmlns:a16="http://schemas.microsoft.com/office/drawing/2014/main" xmlns="" id="{1B8F7743-FBAF-BCA1-C954-0F3516E0336D}"/>
                </a:ext>
              </a:extLst>
            </p:cNvPr>
            <p:cNvSpPr txBox="1"/>
            <p:nvPr/>
          </p:nvSpPr>
          <p:spPr>
            <a:xfrm>
              <a:off x="417045" y="626633"/>
              <a:ext cx="292118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xmlns="" id="{A0DE7259-7715-880D-E008-CDEEB5675AEA}"/>
              </a:ext>
            </a:extLst>
          </p:cNvPr>
          <p:cNvGrpSpPr/>
          <p:nvPr/>
        </p:nvGrpSpPr>
        <p:grpSpPr>
          <a:xfrm>
            <a:off x="2162175" y="937831"/>
            <a:ext cx="3657599" cy="3448032"/>
            <a:chOff x="-103030" y="1038045"/>
            <a:chExt cx="3657599" cy="3448032"/>
          </a:xfrm>
        </p:grpSpPr>
        <p:pic>
          <p:nvPicPr>
            <p:cNvPr id="10" name="Picture 9">
              <a:extLst>
                <a:ext uri="{FF2B5EF4-FFF2-40B4-BE49-F238E27FC236}">
                  <a16:creationId xmlns:a16="http://schemas.microsoft.com/office/drawing/2014/main" xmlns="" id="{ADDAFEA3-63E2-1434-C29D-D58DE73521AC}"/>
                </a:ext>
              </a:extLst>
            </p:cNvPr>
            <p:cNvPicPr>
              <a:picLocks noChangeAspect="1"/>
            </p:cNvPicPr>
            <p:nvPr/>
          </p:nvPicPr>
          <p:blipFill rotWithShape="1">
            <a:blip r:embed="rId4">
              <a:extLst>
                <a:ext uri="{28A0092B-C50C-407E-A947-70E740481C1C}">
                  <a14:useLocalDpi xmlns:a14="http://schemas.microsoft.com/office/drawing/2010/main" val="0"/>
                </a:ext>
              </a:extLst>
            </a:blip>
            <a:srcRect l="4279" t="-6197" r="51719" b="68216"/>
            <a:stretch/>
          </p:blipFill>
          <p:spPr>
            <a:xfrm>
              <a:off x="-103030" y="1038045"/>
              <a:ext cx="3657599" cy="3448032"/>
            </a:xfrm>
            <a:prstGeom prst="rect">
              <a:avLst/>
            </a:prstGeom>
          </p:spPr>
        </p:pic>
        <p:sp>
          <p:nvSpPr>
            <p:cNvPr id="11" name="TextBox 10">
              <a:extLst>
                <a:ext uri="{FF2B5EF4-FFF2-40B4-BE49-F238E27FC236}">
                  <a16:creationId xmlns:a16="http://schemas.microsoft.com/office/drawing/2014/main" xmlns="" id="{3294F461-45A0-F072-EEA6-EA58D931FB94}"/>
                </a:ext>
              </a:extLst>
            </p:cNvPr>
            <p:cNvSpPr txBox="1"/>
            <p:nvPr/>
          </p:nvSpPr>
          <p:spPr>
            <a:xfrm>
              <a:off x="1068947" y="3503054"/>
              <a:ext cx="20992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cảnh</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vệ</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2" name="Group 11">
            <a:extLst>
              <a:ext uri="{FF2B5EF4-FFF2-40B4-BE49-F238E27FC236}">
                <a16:creationId xmlns:a16="http://schemas.microsoft.com/office/drawing/2014/main" xmlns="" id="{A318C70C-40D9-F658-C806-B665026D3F5B}"/>
              </a:ext>
            </a:extLst>
          </p:cNvPr>
          <p:cNvGrpSpPr/>
          <p:nvPr/>
        </p:nvGrpSpPr>
        <p:grpSpPr>
          <a:xfrm>
            <a:off x="6222344" y="1114624"/>
            <a:ext cx="3657599" cy="3448032"/>
            <a:chOff x="4223602" y="1205470"/>
            <a:chExt cx="3657599" cy="3448032"/>
          </a:xfrm>
        </p:grpSpPr>
        <p:pic>
          <p:nvPicPr>
            <p:cNvPr id="13" name="Picture 12">
              <a:extLst>
                <a:ext uri="{FF2B5EF4-FFF2-40B4-BE49-F238E27FC236}">
                  <a16:creationId xmlns:a16="http://schemas.microsoft.com/office/drawing/2014/main" xmlns="" id="{72C848E5-158F-0F63-FEB2-F6952BEBB1D3}"/>
                </a:ext>
              </a:extLst>
            </p:cNvPr>
            <p:cNvPicPr>
              <a:picLocks noChangeAspect="1"/>
            </p:cNvPicPr>
            <p:nvPr/>
          </p:nvPicPr>
          <p:blipFill rotWithShape="1">
            <a:blip r:embed="rId4">
              <a:extLst>
                <a:ext uri="{28A0092B-C50C-407E-A947-70E740481C1C}">
                  <a14:useLocalDpi xmlns:a14="http://schemas.microsoft.com/office/drawing/2010/main" val="0"/>
                </a:ext>
              </a:extLst>
            </a:blip>
            <a:srcRect l="47506" t="-5488" r="8492" b="67507"/>
            <a:stretch/>
          </p:blipFill>
          <p:spPr>
            <a:xfrm>
              <a:off x="4223602" y="1205470"/>
              <a:ext cx="3657599" cy="3448032"/>
            </a:xfrm>
            <a:prstGeom prst="rect">
              <a:avLst/>
            </a:prstGeom>
          </p:spPr>
        </p:pic>
        <p:sp>
          <p:nvSpPr>
            <p:cNvPr id="14" name="TextBox 13">
              <a:extLst>
                <a:ext uri="{FF2B5EF4-FFF2-40B4-BE49-F238E27FC236}">
                  <a16:creationId xmlns:a16="http://schemas.microsoft.com/office/drawing/2014/main" xmlns="" id="{A26362ED-8D6C-3C06-9300-94C0C1D648AB}"/>
                </a:ext>
              </a:extLst>
            </p:cNvPr>
            <p:cNvSpPr txBox="1"/>
            <p:nvPr/>
          </p:nvSpPr>
          <p:spPr>
            <a:xfrm>
              <a:off x="5237300" y="3503054"/>
              <a:ext cx="20992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trượt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xmlns="" id="{DF1F51F1-EB36-89B2-1AD0-C1B85BCB2FEA}"/>
              </a:ext>
            </a:extLst>
          </p:cNvPr>
          <p:cNvGrpSpPr/>
          <p:nvPr/>
        </p:nvGrpSpPr>
        <p:grpSpPr>
          <a:xfrm>
            <a:off x="258636" y="3684757"/>
            <a:ext cx="3657600" cy="3448032"/>
            <a:chOff x="2287461" y="3646657"/>
            <a:chExt cx="3657600" cy="3448032"/>
          </a:xfrm>
        </p:grpSpPr>
        <p:pic>
          <p:nvPicPr>
            <p:cNvPr id="17" name="Picture 16">
              <a:extLst>
                <a:ext uri="{FF2B5EF4-FFF2-40B4-BE49-F238E27FC236}">
                  <a16:creationId xmlns:a16="http://schemas.microsoft.com/office/drawing/2014/main" xmlns="" id="{EF5937E2-BA96-6A51-E039-06A44B7295DE}"/>
                </a:ext>
              </a:extLst>
            </p:cNvPr>
            <p:cNvPicPr>
              <a:picLocks noChangeAspect="1"/>
            </p:cNvPicPr>
            <p:nvPr/>
          </p:nvPicPr>
          <p:blipFill rotWithShape="1">
            <a:blip r:embed="rId4">
              <a:extLst>
                <a:ext uri="{28A0092B-C50C-407E-A947-70E740481C1C}">
                  <a14:useLocalDpi xmlns:a14="http://schemas.microsoft.com/office/drawing/2010/main" val="0"/>
                </a:ext>
              </a:extLst>
            </a:blip>
            <a:srcRect l="47089" t="28771" r="8909" b="33248"/>
            <a:stretch/>
          </p:blipFill>
          <p:spPr>
            <a:xfrm>
              <a:off x="2287461" y="3646657"/>
              <a:ext cx="3657599" cy="3448032"/>
            </a:xfrm>
            <a:prstGeom prst="rect">
              <a:avLst/>
            </a:prstGeom>
          </p:spPr>
        </p:pic>
        <p:sp>
          <p:nvSpPr>
            <p:cNvPr id="18" name="TextBox 17">
              <a:extLst>
                <a:ext uri="{FF2B5EF4-FFF2-40B4-BE49-F238E27FC236}">
                  <a16:creationId xmlns:a16="http://schemas.microsoft.com/office/drawing/2014/main" xmlns="" id="{3440B294-4E4F-28A7-1FC9-5229EA549C69}"/>
                </a:ext>
              </a:extLst>
            </p:cNvPr>
            <p:cNvSpPr txBox="1"/>
            <p:nvPr/>
          </p:nvSpPr>
          <p:spPr>
            <a:xfrm>
              <a:off x="3476847" y="5753030"/>
              <a:ext cx="24682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suýt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Group 18">
            <a:extLst>
              <a:ext uri="{FF2B5EF4-FFF2-40B4-BE49-F238E27FC236}">
                <a16:creationId xmlns:a16="http://schemas.microsoft.com/office/drawing/2014/main" xmlns="" id="{180EBA75-B9B0-B3F9-3082-0EEB530D0630}"/>
              </a:ext>
            </a:extLst>
          </p:cNvPr>
          <p:cNvGrpSpPr/>
          <p:nvPr/>
        </p:nvGrpSpPr>
        <p:grpSpPr>
          <a:xfrm>
            <a:off x="4584011" y="4124304"/>
            <a:ext cx="3657599" cy="2839252"/>
            <a:chOff x="7793936" y="3981429"/>
            <a:chExt cx="3657599" cy="2839252"/>
          </a:xfrm>
        </p:grpSpPr>
        <p:pic>
          <p:nvPicPr>
            <p:cNvPr id="20" name="Picture 19">
              <a:extLst>
                <a:ext uri="{FF2B5EF4-FFF2-40B4-BE49-F238E27FC236}">
                  <a16:creationId xmlns:a16="http://schemas.microsoft.com/office/drawing/2014/main" xmlns="" id="{6E036304-9DD6-E906-8BCA-AF538FF827E1}"/>
                </a:ext>
              </a:extLst>
            </p:cNvPr>
            <p:cNvPicPr>
              <a:picLocks noChangeAspect="1"/>
            </p:cNvPicPr>
            <p:nvPr/>
          </p:nvPicPr>
          <p:blipFill rotWithShape="1">
            <a:blip r:embed="rId4">
              <a:extLst>
                <a:ext uri="{28A0092B-C50C-407E-A947-70E740481C1C}">
                  <a14:useLocalDpi xmlns:a14="http://schemas.microsoft.com/office/drawing/2010/main" val="0"/>
                </a:ext>
              </a:extLst>
            </a:blip>
            <a:srcRect l="10059" t="32176" r="45939" b="36550"/>
            <a:stretch/>
          </p:blipFill>
          <p:spPr>
            <a:xfrm>
              <a:off x="7793936" y="3981429"/>
              <a:ext cx="3657599" cy="2839252"/>
            </a:xfrm>
            <a:prstGeom prst="rect">
              <a:avLst/>
            </a:prstGeom>
          </p:spPr>
        </p:pic>
        <p:sp>
          <p:nvSpPr>
            <p:cNvPr id="24" name="TextBox 23">
              <a:extLst>
                <a:ext uri="{FF2B5EF4-FFF2-40B4-BE49-F238E27FC236}">
                  <a16:creationId xmlns:a16="http://schemas.microsoft.com/office/drawing/2014/main" xmlns="" id="{E825C53C-B93E-4605-63F3-9548A36285BD}"/>
                </a:ext>
              </a:extLst>
            </p:cNvPr>
            <p:cNvSpPr txBox="1"/>
            <p:nvPr/>
          </p:nvSpPr>
          <p:spPr>
            <a:xfrm>
              <a:off x="8469587" y="5753030"/>
              <a:ext cx="20992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rêu</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trơn</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2" name="Group 31">
            <a:extLst>
              <a:ext uri="{FF2B5EF4-FFF2-40B4-BE49-F238E27FC236}">
                <a16:creationId xmlns:a16="http://schemas.microsoft.com/office/drawing/2014/main" xmlns="" id="{A81F2108-C442-082B-0C13-792A064DD32C}"/>
              </a:ext>
            </a:extLst>
          </p:cNvPr>
          <p:cNvGrpSpPr/>
          <p:nvPr/>
        </p:nvGrpSpPr>
        <p:grpSpPr>
          <a:xfrm>
            <a:off x="7886700" y="3409968"/>
            <a:ext cx="4229100" cy="3448032"/>
            <a:chOff x="-103030" y="1038045"/>
            <a:chExt cx="3657599" cy="3448032"/>
          </a:xfrm>
        </p:grpSpPr>
        <p:pic>
          <p:nvPicPr>
            <p:cNvPr id="33" name="Picture 32">
              <a:extLst>
                <a:ext uri="{FF2B5EF4-FFF2-40B4-BE49-F238E27FC236}">
                  <a16:creationId xmlns:a16="http://schemas.microsoft.com/office/drawing/2014/main" xmlns="" id="{8C374339-4E72-5853-8215-4E95BC2DA476}"/>
                </a:ext>
              </a:extLst>
            </p:cNvPr>
            <p:cNvPicPr>
              <a:picLocks noChangeAspect="1"/>
            </p:cNvPicPr>
            <p:nvPr/>
          </p:nvPicPr>
          <p:blipFill rotWithShape="1">
            <a:blip r:embed="rId4">
              <a:extLst>
                <a:ext uri="{28A0092B-C50C-407E-A947-70E740481C1C}">
                  <a14:useLocalDpi xmlns:a14="http://schemas.microsoft.com/office/drawing/2010/main" val="0"/>
                </a:ext>
              </a:extLst>
            </a:blip>
            <a:srcRect l="4279" t="-6197" r="51719" b="68216"/>
            <a:stretch/>
          </p:blipFill>
          <p:spPr>
            <a:xfrm>
              <a:off x="-103030" y="1038045"/>
              <a:ext cx="3657599" cy="3448032"/>
            </a:xfrm>
            <a:prstGeom prst="rect">
              <a:avLst/>
            </a:prstGeom>
          </p:spPr>
        </p:pic>
        <p:sp>
          <p:nvSpPr>
            <p:cNvPr id="34" name="TextBox 33">
              <a:extLst>
                <a:ext uri="{FF2B5EF4-FFF2-40B4-BE49-F238E27FC236}">
                  <a16:creationId xmlns:a16="http://schemas.microsoft.com/office/drawing/2014/main" xmlns="" id="{003B0A6E-C278-0D38-1C98-8AB7EAF7541A}"/>
                </a:ext>
              </a:extLst>
            </p:cNvPr>
            <p:cNvSpPr txBox="1"/>
            <p:nvPr/>
          </p:nvSpPr>
          <p:spPr>
            <a:xfrm>
              <a:off x="893748" y="3503054"/>
              <a:ext cx="22744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sẩy</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chân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ngã</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ustDataLst>
      <p:tags r:id="rId1"/>
    </p:custDataLst>
    <p:extLst>
      <p:ext uri="{BB962C8B-B14F-4D97-AF65-F5344CB8AC3E}">
        <p14:creationId xmlns:p14="http://schemas.microsoft.com/office/powerpoint/2010/main" val="155564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flipH="1">
            <a:off x="7054" y="8792"/>
            <a:ext cx="12192000" cy="6858000"/>
          </a:xfrm>
          <a:prstGeom prst="rect">
            <a:avLst/>
          </a:prstGeom>
        </p:spPr>
      </p:pic>
      <p:sp>
        <p:nvSpPr>
          <p:cNvPr id="2" name="Rectangle: Rounded Corners 1">
            <a:extLst>
              <a:ext uri="{FF2B5EF4-FFF2-40B4-BE49-F238E27FC236}">
                <a16:creationId xmlns:a16="http://schemas.microsoft.com/office/drawing/2014/main" xmlns="" id="{770C59A3-6595-39E6-A911-D735D168ED92}"/>
              </a:ext>
            </a:extLst>
          </p:cNvPr>
          <p:cNvSpPr/>
          <p:nvPr/>
        </p:nvSpPr>
        <p:spPr>
          <a:xfrm>
            <a:off x="3509756" y="54700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Rounded Corners 2">
            <a:extLst>
              <a:ext uri="{FF2B5EF4-FFF2-40B4-BE49-F238E27FC236}">
                <a16:creationId xmlns:a16="http://schemas.microsoft.com/office/drawing/2014/main" xmlns="" id="{6DE996C1-9C57-4207-5FF7-1D58EAC27346}"/>
              </a:ext>
            </a:extLst>
          </p:cNvPr>
          <p:cNvSpPr/>
          <p:nvPr/>
        </p:nvSpPr>
        <p:spPr>
          <a:xfrm>
            <a:off x="1001593" y="1945015"/>
            <a:ext cx="10323632" cy="2074535"/>
          </a:xfrm>
          <a:custGeom>
            <a:avLst/>
            <a:gdLst>
              <a:gd name="connsiteX0" fmla="*/ 0 w 10323632"/>
              <a:gd name="connsiteY0" fmla="*/ 259960 h 2074535"/>
              <a:gd name="connsiteX1" fmla="*/ 259960 w 10323632"/>
              <a:gd name="connsiteY1" fmla="*/ 0 h 2074535"/>
              <a:gd name="connsiteX2" fmla="*/ 913541 w 10323632"/>
              <a:gd name="connsiteY2" fmla="*/ 0 h 2074535"/>
              <a:gd name="connsiteX3" fmla="*/ 1469084 w 10323632"/>
              <a:gd name="connsiteY3" fmla="*/ 0 h 2074535"/>
              <a:gd name="connsiteX4" fmla="*/ 1828554 w 10323632"/>
              <a:gd name="connsiteY4" fmla="*/ 0 h 2074535"/>
              <a:gd name="connsiteX5" fmla="*/ 2384098 w 10323632"/>
              <a:gd name="connsiteY5" fmla="*/ 0 h 2074535"/>
              <a:gd name="connsiteX6" fmla="*/ 2841604 w 10323632"/>
              <a:gd name="connsiteY6" fmla="*/ 0 h 2074535"/>
              <a:gd name="connsiteX7" fmla="*/ 3201074 w 10323632"/>
              <a:gd name="connsiteY7" fmla="*/ 0 h 2074535"/>
              <a:gd name="connsiteX8" fmla="*/ 4050729 w 10323632"/>
              <a:gd name="connsiteY8" fmla="*/ 0 h 2074535"/>
              <a:gd name="connsiteX9" fmla="*/ 4704309 w 10323632"/>
              <a:gd name="connsiteY9" fmla="*/ 0 h 2074535"/>
              <a:gd name="connsiteX10" fmla="*/ 5259853 w 10323632"/>
              <a:gd name="connsiteY10" fmla="*/ 0 h 2074535"/>
              <a:gd name="connsiteX11" fmla="*/ 6011471 w 10323632"/>
              <a:gd name="connsiteY11" fmla="*/ 0 h 2074535"/>
              <a:gd name="connsiteX12" fmla="*/ 6665052 w 10323632"/>
              <a:gd name="connsiteY12" fmla="*/ 0 h 2074535"/>
              <a:gd name="connsiteX13" fmla="*/ 7220596 w 10323632"/>
              <a:gd name="connsiteY13" fmla="*/ 0 h 2074535"/>
              <a:gd name="connsiteX14" fmla="*/ 7580065 w 10323632"/>
              <a:gd name="connsiteY14" fmla="*/ 0 h 2074535"/>
              <a:gd name="connsiteX15" fmla="*/ 8135609 w 10323632"/>
              <a:gd name="connsiteY15" fmla="*/ 0 h 2074535"/>
              <a:gd name="connsiteX16" fmla="*/ 8691152 w 10323632"/>
              <a:gd name="connsiteY16" fmla="*/ 0 h 2074535"/>
              <a:gd name="connsiteX17" fmla="*/ 9050622 w 10323632"/>
              <a:gd name="connsiteY17" fmla="*/ 0 h 2074535"/>
              <a:gd name="connsiteX18" fmla="*/ 9508128 w 10323632"/>
              <a:gd name="connsiteY18" fmla="*/ 0 h 2074535"/>
              <a:gd name="connsiteX19" fmla="*/ 10063672 w 10323632"/>
              <a:gd name="connsiteY19" fmla="*/ 0 h 2074535"/>
              <a:gd name="connsiteX20" fmla="*/ 10323632 w 10323632"/>
              <a:gd name="connsiteY20" fmla="*/ 259960 h 2074535"/>
              <a:gd name="connsiteX21" fmla="*/ 10323632 w 10323632"/>
              <a:gd name="connsiteY21" fmla="*/ 762619 h 2074535"/>
              <a:gd name="connsiteX22" fmla="*/ 10323632 w 10323632"/>
              <a:gd name="connsiteY22" fmla="*/ 1311916 h 2074535"/>
              <a:gd name="connsiteX23" fmla="*/ 10323632 w 10323632"/>
              <a:gd name="connsiteY23" fmla="*/ 1814575 h 2074535"/>
              <a:gd name="connsiteX24" fmla="*/ 10063672 w 10323632"/>
              <a:gd name="connsiteY24" fmla="*/ 2074535 h 2074535"/>
              <a:gd name="connsiteX25" fmla="*/ 9312054 w 10323632"/>
              <a:gd name="connsiteY25" fmla="*/ 2074535 h 2074535"/>
              <a:gd name="connsiteX26" fmla="*/ 8560436 w 10323632"/>
              <a:gd name="connsiteY26" fmla="*/ 2074535 h 2074535"/>
              <a:gd name="connsiteX27" fmla="*/ 8102930 w 10323632"/>
              <a:gd name="connsiteY27" fmla="*/ 2074535 h 2074535"/>
              <a:gd name="connsiteX28" fmla="*/ 7743460 w 10323632"/>
              <a:gd name="connsiteY28" fmla="*/ 2074535 h 2074535"/>
              <a:gd name="connsiteX29" fmla="*/ 6893805 w 10323632"/>
              <a:gd name="connsiteY29" fmla="*/ 2074535 h 2074535"/>
              <a:gd name="connsiteX30" fmla="*/ 6338261 w 10323632"/>
              <a:gd name="connsiteY30" fmla="*/ 2074535 h 2074535"/>
              <a:gd name="connsiteX31" fmla="*/ 5782718 w 10323632"/>
              <a:gd name="connsiteY31" fmla="*/ 2074535 h 2074535"/>
              <a:gd name="connsiteX32" fmla="*/ 5129137 w 10323632"/>
              <a:gd name="connsiteY32" fmla="*/ 2074535 h 2074535"/>
              <a:gd name="connsiteX33" fmla="*/ 4279482 w 10323632"/>
              <a:gd name="connsiteY33" fmla="*/ 2074535 h 2074535"/>
              <a:gd name="connsiteX34" fmla="*/ 3723938 w 10323632"/>
              <a:gd name="connsiteY34" fmla="*/ 2074535 h 2074535"/>
              <a:gd name="connsiteX35" fmla="*/ 3070357 w 10323632"/>
              <a:gd name="connsiteY35" fmla="*/ 2074535 h 2074535"/>
              <a:gd name="connsiteX36" fmla="*/ 2514814 w 10323632"/>
              <a:gd name="connsiteY36" fmla="*/ 2074535 h 2074535"/>
              <a:gd name="connsiteX37" fmla="*/ 1861233 w 10323632"/>
              <a:gd name="connsiteY37" fmla="*/ 2074535 h 2074535"/>
              <a:gd name="connsiteX38" fmla="*/ 1109615 w 10323632"/>
              <a:gd name="connsiteY38" fmla="*/ 2074535 h 2074535"/>
              <a:gd name="connsiteX39" fmla="*/ 259960 w 10323632"/>
              <a:gd name="connsiteY39" fmla="*/ 2074535 h 2074535"/>
              <a:gd name="connsiteX40" fmla="*/ 0 w 10323632"/>
              <a:gd name="connsiteY40" fmla="*/ 1814575 h 2074535"/>
              <a:gd name="connsiteX41" fmla="*/ 0 w 10323632"/>
              <a:gd name="connsiteY41" fmla="*/ 1280824 h 2074535"/>
              <a:gd name="connsiteX42" fmla="*/ 0 w 10323632"/>
              <a:gd name="connsiteY42" fmla="*/ 731527 h 2074535"/>
              <a:gd name="connsiteX43" fmla="*/ 0 w 10323632"/>
              <a:gd name="connsiteY43" fmla="*/ 259960 h 20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323632" h="2074535" fill="none" extrusionOk="0">
                <a:moveTo>
                  <a:pt x="0" y="259960"/>
                </a:moveTo>
                <a:cubicBezTo>
                  <a:pt x="-5839" y="104055"/>
                  <a:pt x="104085" y="9681"/>
                  <a:pt x="259960" y="0"/>
                </a:cubicBezTo>
                <a:cubicBezTo>
                  <a:pt x="466416" y="16245"/>
                  <a:pt x="600652" y="-32164"/>
                  <a:pt x="913541" y="0"/>
                </a:cubicBezTo>
                <a:cubicBezTo>
                  <a:pt x="1226430" y="32164"/>
                  <a:pt x="1301995" y="-9544"/>
                  <a:pt x="1469084" y="0"/>
                </a:cubicBezTo>
                <a:cubicBezTo>
                  <a:pt x="1636173" y="9544"/>
                  <a:pt x="1682418" y="-89"/>
                  <a:pt x="1828554" y="0"/>
                </a:cubicBezTo>
                <a:cubicBezTo>
                  <a:pt x="1974690" y="89"/>
                  <a:pt x="2187538" y="-8049"/>
                  <a:pt x="2384098" y="0"/>
                </a:cubicBezTo>
                <a:cubicBezTo>
                  <a:pt x="2580658" y="8049"/>
                  <a:pt x="2688112" y="13131"/>
                  <a:pt x="2841604" y="0"/>
                </a:cubicBezTo>
                <a:cubicBezTo>
                  <a:pt x="2995096" y="-13131"/>
                  <a:pt x="3090211" y="-3770"/>
                  <a:pt x="3201074" y="0"/>
                </a:cubicBezTo>
                <a:cubicBezTo>
                  <a:pt x="3311937" y="3770"/>
                  <a:pt x="3728595" y="11733"/>
                  <a:pt x="4050729" y="0"/>
                </a:cubicBezTo>
                <a:cubicBezTo>
                  <a:pt x="4372863" y="-11733"/>
                  <a:pt x="4507309" y="3911"/>
                  <a:pt x="4704309" y="0"/>
                </a:cubicBezTo>
                <a:cubicBezTo>
                  <a:pt x="4901309" y="-3911"/>
                  <a:pt x="5073261" y="7034"/>
                  <a:pt x="5259853" y="0"/>
                </a:cubicBezTo>
                <a:cubicBezTo>
                  <a:pt x="5446445" y="-7034"/>
                  <a:pt x="5653881" y="20042"/>
                  <a:pt x="6011471" y="0"/>
                </a:cubicBezTo>
                <a:cubicBezTo>
                  <a:pt x="6369061" y="-20042"/>
                  <a:pt x="6507255" y="21536"/>
                  <a:pt x="6665052" y="0"/>
                </a:cubicBezTo>
                <a:cubicBezTo>
                  <a:pt x="6822849" y="-21536"/>
                  <a:pt x="7003129" y="9632"/>
                  <a:pt x="7220596" y="0"/>
                </a:cubicBezTo>
                <a:cubicBezTo>
                  <a:pt x="7438063" y="-9632"/>
                  <a:pt x="7473964" y="16639"/>
                  <a:pt x="7580065" y="0"/>
                </a:cubicBezTo>
                <a:cubicBezTo>
                  <a:pt x="7686166" y="-16639"/>
                  <a:pt x="7883109" y="-8462"/>
                  <a:pt x="8135609" y="0"/>
                </a:cubicBezTo>
                <a:cubicBezTo>
                  <a:pt x="8388109" y="8462"/>
                  <a:pt x="8509816" y="-26582"/>
                  <a:pt x="8691152" y="0"/>
                </a:cubicBezTo>
                <a:cubicBezTo>
                  <a:pt x="8872488" y="26582"/>
                  <a:pt x="8901454" y="-7490"/>
                  <a:pt x="9050622" y="0"/>
                </a:cubicBezTo>
                <a:cubicBezTo>
                  <a:pt x="9199790" y="7490"/>
                  <a:pt x="9348151" y="16189"/>
                  <a:pt x="9508128" y="0"/>
                </a:cubicBezTo>
                <a:cubicBezTo>
                  <a:pt x="9668105" y="-16189"/>
                  <a:pt x="9921903" y="-27494"/>
                  <a:pt x="10063672" y="0"/>
                </a:cubicBezTo>
                <a:cubicBezTo>
                  <a:pt x="10202296" y="-1613"/>
                  <a:pt x="10323531" y="112653"/>
                  <a:pt x="10323632" y="259960"/>
                </a:cubicBezTo>
                <a:cubicBezTo>
                  <a:pt x="10321465" y="369369"/>
                  <a:pt x="10333995" y="645328"/>
                  <a:pt x="10323632" y="762619"/>
                </a:cubicBezTo>
                <a:cubicBezTo>
                  <a:pt x="10313269" y="879910"/>
                  <a:pt x="10308109" y="1064776"/>
                  <a:pt x="10323632" y="1311916"/>
                </a:cubicBezTo>
                <a:cubicBezTo>
                  <a:pt x="10339155" y="1559056"/>
                  <a:pt x="10307124" y="1682836"/>
                  <a:pt x="10323632" y="1814575"/>
                </a:cubicBezTo>
                <a:cubicBezTo>
                  <a:pt x="10321910" y="1954766"/>
                  <a:pt x="10235927" y="2087312"/>
                  <a:pt x="10063672" y="2074535"/>
                </a:cubicBezTo>
                <a:cubicBezTo>
                  <a:pt x="9876063" y="2042728"/>
                  <a:pt x="9561219" y="2060918"/>
                  <a:pt x="9312054" y="2074535"/>
                </a:cubicBezTo>
                <a:cubicBezTo>
                  <a:pt x="9062889" y="2088152"/>
                  <a:pt x="8824456" y="2082439"/>
                  <a:pt x="8560436" y="2074535"/>
                </a:cubicBezTo>
                <a:cubicBezTo>
                  <a:pt x="8296416" y="2066631"/>
                  <a:pt x="8213097" y="2053587"/>
                  <a:pt x="8102930" y="2074535"/>
                </a:cubicBezTo>
                <a:cubicBezTo>
                  <a:pt x="7992763" y="2095483"/>
                  <a:pt x="7848790" y="2088865"/>
                  <a:pt x="7743460" y="2074535"/>
                </a:cubicBezTo>
                <a:cubicBezTo>
                  <a:pt x="7638130" y="2060206"/>
                  <a:pt x="7286330" y="2107417"/>
                  <a:pt x="6893805" y="2074535"/>
                </a:cubicBezTo>
                <a:cubicBezTo>
                  <a:pt x="6501281" y="2041653"/>
                  <a:pt x="6543852" y="2063931"/>
                  <a:pt x="6338261" y="2074535"/>
                </a:cubicBezTo>
                <a:cubicBezTo>
                  <a:pt x="6132670" y="2085139"/>
                  <a:pt x="5917604" y="2069459"/>
                  <a:pt x="5782718" y="2074535"/>
                </a:cubicBezTo>
                <a:cubicBezTo>
                  <a:pt x="5647832" y="2079611"/>
                  <a:pt x="5269704" y="2066034"/>
                  <a:pt x="5129137" y="2074535"/>
                </a:cubicBezTo>
                <a:cubicBezTo>
                  <a:pt x="4988570" y="2083036"/>
                  <a:pt x="4469503" y="2050867"/>
                  <a:pt x="4279482" y="2074535"/>
                </a:cubicBezTo>
                <a:cubicBezTo>
                  <a:pt x="4089462" y="2098203"/>
                  <a:pt x="3991866" y="2081178"/>
                  <a:pt x="3723938" y="2074535"/>
                </a:cubicBezTo>
                <a:cubicBezTo>
                  <a:pt x="3456010" y="2067892"/>
                  <a:pt x="3320697" y="2048787"/>
                  <a:pt x="3070357" y="2074535"/>
                </a:cubicBezTo>
                <a:cubicBezTo>
                  <a:pt x="2820017" y="2100283"/>
                  <a:pt x="2781786" y="2088683"/>
                  <a:pt x="2514814" y="2074535"/>
                </a:cubicBezTo>
                <a:cubicBezTo>
                  <a:pt x="2247842" y="2060387"/>
                  <a:pt x="2182859" y="2075536"/>
                  <a:pt x="1861233" y="2074535"/>
                </a:cubicBezTo>
                <a:cubicBezTo>
                  <a:pt x="1539607" y="2073534"/>
                  <a:pt x="1295109" y="2044337"/>
                  <a:pt x="1109615" y="2074535"/>
                </a:cubicBezTo>
                <a:cubicBezTo>
                  <a:pt x="924121" y="2104733"/>
                  <a:pt x="468249" y="2040331"/>
                  <a:pt x="259960" y="2074535"/>
                </a:cubicBezTo>
                <a:cubicBezTo>
                  <a:pt x="122047" y="2092647"/>
                  <a:pt x="-3510" y="1959150"/>
                  <a:pt x="0" y="1814575"/>
                </a:cubicBezTo>
                <a:cubicBezTo>
                  <a:pt x="26200" y="1664821"/>
                  <a:pt x="-7362" y="1522312"/>
                  <a:pt x="0" y="1280824"/>
                </a:cubicBezTo>
                <a:cubicBezTo>
                  <a:pt x="7362" y="1039336"/>
                  <a:pt x="9708" y="844498"/>
                  <a:pt x="0" y="731527"/>
                </a:cubicBezTo>
                <a:cubicBezTo>
                  <a:pt x="-9708" y="618556"/>
                  <a:pt x="-13790" y="356011"/>
                  <a:pt x="0" y="259960"/>
                </a:cubicBezTo>
                <a:close/>
              </a:path>
              <a:path w="10323632" h="2074535" stroke="0" extrusionOk="0">
                <a:moveTo>
                  <a:pt x="0" y="259960"/>
                </a:moveTo>
                <a:cubicBezTo>
                  <a:pt x="753" y="139410"/>
                  <a:pt x="131554" y="27100"/>
                  <a:pt x="259960" y="0"/>
                </a:cubicBezTo>
                <a:cubicBezTo>
                  <a:pt x="444003" y="12601"/>
                  <a:pt x="697161" y="6266"/>
                  <a:pt x="1011578" y="0"/>
                </a:cubicBezTo>
                <a:cubicBezTo>
                  <a:pt x="1325995" y="-6266"/>
                  <a:pt x="1271750" y="6444"/>
                  <a:pt x="1469084" y="0"/>
                </a:cubicBezTo>
                <a:cubicBezTo>
                  <a:pt x="1666418" y="-6444"/>
                  <a:pt x="1808047" y="15362"/>
                  <a:pt x="1926591" y="0"/>
                </a:cubicBezTo>
                <a:cubicBezTo>
                  <a:pt x="2045135" y="-15362"/>
                  <a:pt x="2431225" y="23924"/>
                  <a:pt x="2678209" y="0"/>
                </a:cubicBezTo>
                <a:cubicBezTo>
                  <a:pt x="2925193" y="-23924"/>
                  <a:pt x="3119671" y="8732"/>
                  <a:pt x="3233753" y="0"/>
                </a:cubicBezTo>
                <a:cubicBezTo>
                  <a:pt x="3347835" y="-8732"/>
                  <a:pt x="3854100" y="25336"/>
                  <a:pt x="4083408" y="0"/>
                </a:cubicBezTo>
                <a:cubicBezTo>
                  <a:pt x="4312716" y="-25336"/>
                  <a:pt x="4623926" y="-22832"/>
                  <a:pt x="4933063" y="0"/>
                </a:cubicBezTo>
                <a:cubicBezTo>
                  <a:pt x="5242200" y="22832"/>
                  <a:pt x="5355982" y="23375"/>
                  <a:pt x="5684681" y="0"/>
                </a:cubicBezTo>
                <a:cubicBezTo>
                  <a:pt x="6013380" y="-23375"/>
                  <a:pt x="5961464" y="8582"/>
                  <a:pt x="6142187" y="0"/>
                </a:cubicBezTo>
                <a:cubicBezTo>
                  <a:pt x="6322910" y="-8582"/>
                  <a:pt x="6366073" y="9091"/>
                  <a:pt x="6501657" y="0"/>
                </a:cubicBezTo>
                <a:cubicBezTo>
                  <a:pt x="6637241" y="-9091"/>
                  <a:pt x="6947061" y="12019"/>
                  <a:pt x="7351312" y="0"/>
                </a:cubicBezTo>
                <a:cubicBezTo>
                  <a:pt x="7755563" y="-12019"/>
                  <a:pt x="7770528" y="3474"/>
                  <a:pt x="8004892" y="0"/>
                </a:cubicBezTo>
                <a:cubicBezTo>
                  <a:pt x="8239256" y="-3474"/>
                  <a:pt x="8370889" y="-31773"/>
                  <a:pt x="8658473" y="0"/>
                </a:cubicBezTo>
                <a:cubicBezTo>
                  <a:pt x="8946057" y="31773"/>
                  <a:pt x="8994128" y="19817"/>
                  <a:pt x="9115980" y="0"/>
                </a:cubicBezTo>
                <a:cubicBezTo>
                  <a:pt x="9237832" y="-19817"/>
                  <a:pt x="9743823" y="353"/>
                  <a:pt x="10063672" y="0"/>
                </a:cubicBezTo>
                <a:cubicBezTo>
                  <a:pt x="10218035" y="2449"/>
                  <a:pt x="10314661" y="113419"/>
                  <a:pt x="10323632" y="259960"/>
                </a:cubicBezTo>
                <a:cubicBezTo>
                  <a:pt x="10332642" y="457343"/>
                  <a:pt x="10309747" y="626520"/>
                  <a:pt x="10323632" y="747073"/>
                </a:cubicBezTo>
                <a:cubicBezTo>
                  <a:pt x="10337517" y="867626"/>
                  <a:pt x="10313483" y="1101565"/>
                  <a:pt x="10323632" y="1296370"/>
                </a:cubicBezTo>
                <a:cubicBezTo>
                  <a:pt x="10333781" y="1491175"/>
                  <a:pt x="10338704" y="1563377"/>
                  <a:pt x="10323632" y="1814575"/>
                </a:cubicBezTo>
                <a:cubicBezTo>
                  <a:pt x="10343879" y="1952641"/>
                  <a:pt x="10221898" y="2081995"/>
                  <a:pt x="10063672" y="2074535"/>
                </a:cubicBezTo>
                <a:cubicBezTo>
                  <a:pt x="9853183" y="2088100"/>
                  <a:pt x="9772279" y="2074764"/>
                  <a:pt x="9606165" y="2074535"/>
                </a:cubicBezTo>
                <a:cubicBezTo>
                  <a:pt x="9440051" y="2074306"/>
                  <a:pt x="9047058" y="2054854"/>
                  <a:pt x="8756510" y="2074535"/>
                </a:cubicBezTo>
                <a:cubicBezTo>
                  <a:pt x="8465963" y="2094216"/>
                  <a:pt x="8336933" y="2073575"/>
                  <a:pt x="8200967" y="2074535"/>
                </a:cubicBezTo>
                <a:cubicBezTo>
                  <a:pt x="8065001" y="2075495"/>
                  <a:pt x="7729216" y="2116308"/>
                  <a:pt x="7351312" y="2074535"/>
                </a:cubicBezTo>
                <a:cubicBezTo>
                  <a:pt x="6973408" y="2032762"/>
                  <a:pt x="6925238" y="2038117"/>
                  <a:pt x="6501657" y="2074535"/>
                </a:cubicBezTo>
                <a:cubicBezTo>
                  <a:pt x="6078077" y="2110953"/>
                  <a:pt x="6084729" y="2054245"/>
                  <a:pt x="5946113" y="2074535"/>
                </a:cubicBezTo>
                <a:cubicBezTo>
                  <a:pt x="5807497" y="2094825"/>
                  <a:pt x="5739072" y="2065714"/>
                  <a:pt x="5586644" y="2074535"/>
                </a:cubicBezTo>
                <a:cubicBezTo>
                  <a:pt x="5434216" y="2083356"/>
                  <a:pt x="5260246" y="2065220"/>
                  <a:pt x="5129137" y="2074535"/>
                </a:cubicBezTo>
                <a:cubicBezTo>
                  <a:pt x="4998028" y="2083850"/>
                  <a:pt x="4896134" y="2059559"/>
                  <a:pt x="4671630" y="2074535"/>
                </a:cubicBezTo>
                <a:cubicBezTo>
                  <a:pt x="4447126" y="2089511"/>
                  <a:pt x="4189485" y="2099878"/>
                  <a:pt x="3920012" y="2074535"/>
                </a:cubicBezTo>
                <a:cubicBezTo>
                  <a:pt x="3650539" y="2049192"/>
                  <a:pt x="3675853" y="2086854"/>
                  <a:pt x="3560543" y="2074535"/>
                </a:cubicBezTo>
                <a:cubicBezTo>
                  <a:pt x="3445233" y="2062216"/>
                  <a:pt x="3326629" y="2078654"/>
                  <a:pt x="3103036" y="2074535"/>
                </a:cubicBezTo>
                <a:cubicBezTo>
                  <a:pt x="2879443" y="2070416"/>
                  <a:pt x="2444086" y="2100651"/>
                  <a:pt x="2253381" y="2074535"/>
                </a:cubicBezTo>
                <a:cubicBezTo>
                  <a:pt x="2062677" y="2048419"/>
                  <a:pt x="2010304" y="2080314"/>
                  <a:pt x="1893912" y="2074535"/>
                </a:cubicBezTo>
                <a:cubicBezTo>
                  <a:pt x="1777520" y="2068756"/>
                  <a:pt x="1665877" y="2080412"/>
                  <a:pt x="1534443" y="2074535"/>
                </a:cubicBezTo>
                <a:cubicBezTo>
                  <a:pt x="1403009" y="2068658"/>
                  <a:pt x="1278101" y="2084592"/>
                  <a:pt x="1174973" y="2074535"/>
                </a:cubicBezTo>
                <a:cubicBezTo>
                  <a:pt x="1071845" y="2064479"/>
                  <a:pt x="594814" y="2085264"/>
                  <a:pt x="259960" y="2074535"/>
                </a:cubicBezTo>
                <a:cubicBezTo>
                  <a:pt x="124399" y="2069662"/>
                  <a:pt x="22938" y="1966790"/>
                  <a:pt x="0" y="1814575"/>
                </a:cubicBezTo>
                <a:cubicBezTo>
                  <a:pt x="-15755" y="1627924"/>
                  <a:pt x="17830" y="1483549"/>
                  <a:pt x="0" y="1296370"/>
                </a:cubicBezTo>
                <a:cubicBezTo>
                  <a:pt x="-17830" y="1109191"/>
                  <a:pt x="17919" y="970525"/>
                  <a:pt x="0" y="778165"/>
                </a:cubicBezTo>
                <a:cubicBezTo>
                  <a:pt x="-17919" y="585805"/>
                  <a:pt x="-19275" y="425059"/>
                  <a:pt x="0" y="259960"/>
                </a:cubicBezTo>
                <a:close/>
              </a:path>
            </a:pathLst>
          </a:custGeom>
          <a:solidFill>
            <a:schemeClr val="bg1">
              <a:alpha val="85000"/>
            </a:schemeClr>
          </a:solidFill>
          <a:ln w="38100">
            <a:solidFill>
              <a:srgbClr val="7030A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 lời Bác,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anh chiến sĩ vội quay lại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kê hòn đácho chắc chắn.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8318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flipH="1">
            <a:off x="0" y="0"/>
            <a:ext cx="12192000" cy="6858000"/>
          </a:xfrm>
          <a:prstGeom prst="rect">
            <a:avLst/>
          </a:prstGeom>
        </p:spPr>
      </p:pic>
      <p:sp>
        <p:nvSpPr>
          <p:cNvPr id="12" name="TextBox 11">
            <a:extLst>
              <a:ext uri="{FF2B5EF4-FFF2-40B4-BE49-F238E27FC236}">
                <a16:creationId xmlns:a16="http://schemas.microsoft.com/office/drawing/2014/main" xmlns=""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153FA7CA-E1E1-F498-7126-2F45E9CC824B}"/>
              </a:ext>
            </a:extLst>
          </p:cNvPr>
          <p:cNvSpPr txBox="1"/>
          <p:nvPr/>
        </p:nvSpPr>
        <p:spPr>
          <a:xfrm>
            <a:off x="600075" y="645094"/>
            <a:ext cx="114300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
        <p:nvSpPr>
          <p:cNvPr id="5" name="Rectangle: Rounded Corners 4">
            <a:extLst>
              <a:ext uri="{FF2B5EF4-FFF2-40B4-BE49-F238E27FC236}">
                <a16:creationId xmlns:a16="http://schemas.microsoft.com/office/drawing/2014/main" xmlns="" id="{0D334FEF-DAE8-B996-E083-F83B41EC58F7}"/>
              </a:ext>
            </a:extLst>
          </p:cNvPr>
          <p:cNvSpPr/>
          <p:nvPr/>
        </p:nvSpPr>
        <p:spPr>
          <a:xfrm>
            <a:off x="1" y="0"/>
            <a:ext cx="3638550" cy="628650"/>
          </a:xfrm>
          <a:custGeom>
            <a:avLst/>
            <a:gdLst>
              <a:gd name="connsiteX0" fmla="*/ 0 w 3638550"/>
              <a:gd name="connsiteY0" fmla="*/ 314325 h 628650"/>
              <a:gd name="connsiteX1" fmla="*/ 314325 w 3638550"/>
              <a:gd name="connsiteY1" fmla="*/ 0 h 628650"/>
              <a:gd name="connsiteX2" fmla="*/ 856107 w 3638550"/>
              <a:gd name="connsiteY2" fmla="*/ 0 h 628650"/>
              <a:gd name="connsiteX3" fmla="*/ 1427988 w 3638550"/>
              <a:gd name="connsiteY3" fmla="*/ 0 h 628650"/>
              <a:gd name="connsiteX4" fmla="*/ 1969770 w 3638550"/>
              <a:gd name="connsiteY4" fmla="*/ 0 h 628650"/>
              <a:gd name="connsiteX5" fmla="*/ 2631948 w 3638550"/>
              <a:gd name="connsiteY5" fmla="*/ 0 h 628650"/>
              <a:gd name="connsiteX6" fmla="*/ 3324225 w 3638550"/>
              <a:gd name="connsiteY6" fmla="*/ 0 h 628650"/>
              <a:gd name="connsiteX7" fmla="*/ 3638550 w 3638550"/>
              <a:gd name="connsiteY7" fmla="*/ 314325 h 628650"/>
              <a:gd name="connsiteX8" fmla="*/ 3638550 w 3638550"/>
              <a:gd name="connsiteY8" fmla="*/ 314325 h 628650"/>
              <a:gd name="connsiteX9" fmla="*/ 3324225 w 3638550"/>
              <a:gd name="connsiteY9" fmla="*/ 628650 h 628650"/>
              <a:gd name="connsiteX10" fmla="*/ 2782443 w 3638550"/>
              <a:gd name="connsiteY10" fmla="*/ 628650 h 628650"/>
              <a:gd name="connsiteX11" fmla="*/ 2210562 w 3638550"/>
              <a:gd name="connsiteY11" fmla="*/ 628650 h 628650"/>
              <a:gd name="connsiteX12" fmla="*/ 1668780 w 3638550"/>
              <a:gd name="connsiteY12" fmla="*/ 628650 h 628650"/>
              <a:gd name="connsiteX13" fmla="*/ 1157097 w 3638550"/>
              <a:gd name="connsiteY13" fmla="*/ 628650 h 628650"/>
              <a:gd name="connsiteX14" fmla="*/ 314325 w 3638550"/>
              <a:gd name="connsiteY14" fmla="*/ 628650 h 628650"/>
              <a:gd name="connsiteX15" fmla="*/ 0 w 3638550"/>
              <a:gd name="connsiteY15" fmla="*/ 314325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38550" h="628650" fill="none" extrusionOk="0">
                <a:moveTo>
                  <a:pt x="0" y="314325"/>
                </a:moveTo>
                <a:cubicBezTo>
                  <a:pt x="23528" y="148191"/>
                  <a:pt x="110680" y="6994"/>
                  <a:pt x="314325" y="0"/>
                </a:cubicBezTo>
                <a:cubicBezTo>
                  <a:pt x="513421" y="-11627"/>
                  <a:pt x="740876" y="-18642"/>
                  <a:pt x="856107" y="0"/>
                </a:cubicBezTo>
                <a:cubicBezTo>
                  <a:pt x="971338" y="18642"/>
                  <a:pt x="1281502" y="-21296"/>
                  <a:pt x="1427988" y="0"/>
                </a:cubicBezTo>
                <a:cubicBezTo>
                  <a:pt x="1574474" y="21296"/>
                  <a:pt x="1818109" y="1987"/>
                  <a:pt x="1969770" y="0"/>
                </a:cubicBezTo>
                <a:cubicBezTo>
                  <a:pt x="2121431" y="-1987"/>
                  <a:pt x="2349631" y="-21693"/>
                  <a:pt x="2631948" y="0"/>
                </a:cubicBezTo>
                <a:cubicBezTo>
                  <a:pt x="2914265" y="21693"/>
                  <a:pt x="3081911" y="-29516"/>
                  <a:pt x="3324225" y="0"/>
                </a:cubicBezTo>
                <a:cubicBezTo>
                  <a:pt x="3466036" y="-9653"/>
                  <a:pt x="3620514" y="152569"/>
                  <a:pt x="3638550" y="314325"/>
                </a:cubicBezTo>
                <a:lnTo>
                  <a:pt x="3638550" y="314325"/>
                </a:lnTo>
                <a:cubicBezTo>
                  <a:pt x="3628167" y="511405"/>
                  <a:pt x="3494698" y="652704"/>
                  <a:pt x="3324225" y="628650"/>
                </a:cubicBezTo>
                <a:cubicBezTo>
                  <a:pt x="3149424" y="647178"/>
                  <a:pt x="2910478" y="617246"/>
                  <a:pt x="2782443" y="628650"/>
                </a:cubicBezTo>
                <a:cubicBezTo>
                  <a:pt x="2654408" y="640054"/>
                  <a:pt x="2384871" y="625523"/>
                  <a:pt x="2210562" y="628650"/>
                </a:cubicBezTo>
                <a:cubicBezTo>
                  <a:pt x="2036253" y="631777"/>
                  <a:pt x="1794153" y="617153"/>
                  <a:pt x="1668780" y="628650"/>
                </a:cubicBezTo>
                <a:cubicBezTo>
                  <a:pt x="1543407" y="640147"/>
                  <a:pt x="1351133" y="618805"/>
                  <a:pt x="1157097" y="628650"/>
                </a:cubicBezTo>
                <a:cubicBezTo>
                  <a:pt x="963061" y="638495"/>
                  <a:pt x="549817" y="603970"/>
                  <a:pt x="314325" y="628650"/>
                </a:cubicBezTo>
                <a:cubicBezTo>
                  <a:pt x="116179" y="659179"/>
                  <a:pt x="7635" y="467562"/>
                  <a:pt x="0" y="314325"/>
                </a:cubicBezTo>
                <a:close/>
              </a:path>
              <a:path w="3638550" h="628650" stroke="0" extrusionOk="0">
                <a:moveTo>
                  <a:pt x="0" y="314325"/>
                </a:moveTo>
                <a:cubicBezTo>
                  <a:pt x="-16036" y="157559"/>
                  <a:pt x="143968" y="13707"/>
                  <a:pt x="314325" y="0"/>
                </a:cubicBezTo>
                <a:cubicBezTo>
                  <a:pt x="434640" y="2228"/>
                  <a:pt x="664660" y="-10080"/>
                  <a:pt x="856107" y="0"/>
                </a:cubicBezTo>
                <a:cubicBezTo>
                  <a:pt x="1047554" y="10080"/>
                  <a:pt x="1170366" y="24737"/>
                  <a:pt x="1427988" y="0"/>
                </a:cubicBezTo>
                <a:cubicBezTo>
                  <a:pt x="1685610" y="-24737"/>
                  <a:pt x="1719127" y="15885"/>
                  <a:pt x="1939671" y="0"/>
                </a:cubicBezTo>
                <a:cubicBezTo>
                  <a:pt x="2160215" y="-15885"/>
                  <a:pt x="2403793" y="21384"/>
                  <a:pt x="2571750" y="0"/>
                </a:cubicBezTo>
                <a:cubicBezTo>
                  <a:pt x="2739707" y="-21384"/>
                  <a:pt x="3076695" y="-2751"/>
                  <a:pt x="3324225" y="0"/>
                </a:cubicBezTo>
                <a:cubicBezTo>
                  <a:pt x="3494179" y="33759"/>
                  <a:pt x="3653961" y="142260"/>
                  <a:pt x="3638550" y="314325"/>
                </a:cubicBezTo>
                <a:lnTo>
                  <a:pt x="3638550" y="314325"/>
                </a:lnTo>
                <a:cubicBezTo>
                  <a:pt x="3661008" y="459166"/>
                  <a:pt x="3486278" y="644362"/>
                  <a:pt x="3324225" y="628650"/>
                </a:cubicBezTo>
                <a:cubicBezTo>
                  <a:pt x="3151373" y="629101"/>
                  <a:pt x="2955525" y="643245"/>
                  <a:pt x="2812542" y="628650"/>
                </a:cubicBezTo>
                <a:cubicBezTo>
                  <a:pt x="2669559" y="614055"/>
                  <a:pt x="2475929" y="640493"/>
                  <a:pt x="2180463" y="628650"/>
                </a:cubicBezTo>
                <a:cubicBezTo>
                  <a:pt x="1884997" y="616807"/>
                  <a:pt x="1901995" y="638562"/>
                  <a:pt x="1668780" y="628650"/>
                </a:cubicBezTo>
                <a:cubicBezTo>
                  <a:pt x="1435565" y="618738"/>
                  <a:pt x="1321503" y="619427"/>
                  <a:pt x="1126998" y="628650"/>
                </a:cubicBezTo>
                <a:cubicBezTo>
                  <a:pt x="932493" y="637873"/>
                  <a:pt x="512255" y="640411"/>
                  <a:pt x="314325" y="628650"/>
                </a:cubicBezTo>
                <a:cubicBezTo>
                  <a:pt x="156411" y="623165"/>
                  <a:pt x="18404" y="475856"/>
                  <a:pt x="0" y="314325"/>
                </a:cubicBezTo>
                <a:close/>
              </a:path>
            </a:pathLst>
          </a:custGeom>
          <a:solidFill>
            <a:srgbClr val="FFFFCC"/>
          </a:solidFill>
          <a:ln w="38100">
            <a:solidFill>
              <a:schemeClr val="accent4">
                <a:lumMod val="50000"/>
              </a:schemeClr>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xmlns="" id="{176DB840-0418-7BB5-0115-CD0B617FC5F3}"/>
              </a:ext>
            </a:extLst>
          </p:cNvPr>
          <p:cNvSpPr/>
          <p:nvPr/>
        </p:nvSpPr>
        <p:spPr>
          <a:xfrm>
            <a:off x="600075" y="733426"/>
            <a:ext cx="11391900" cy="87630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7" name="Group 6">
            <a:extLst>
              <a:ext uri="{FF2B5EF4-FFF2-40B4-BE49-F238E27FC236}">
                <a16:creationId xmlns:a16="http://schemas.microsoft.com/office/drawing/2014/main" xmlns="" id="{4B6EE942-BE94-0DA1-6697-DE8ACB8CFE59}"/>
              </a:ext>
            </a:extLst>
          </p:cNvPr>
          <p:cNvGrpSpPr/>
          <p:nvPr/>
        </p:nvGrpSpPr>
        <p:grpSpPr>
          <a:xfrm>
            <a:off x="0" y="504489"/>
            <a:ext cx="828675"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xmlns="" id="{11CFA419-0AC9-67EB-F4E7-D2CE3C8B64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xmlns="" id="{52D459CA-3CE7-8ACA-023A-18FE6FBBE5A7}"/>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sp>
        <p:nvSpPr>
          <p:cNvPr id="10" name="Rectangle 9">
            <a:extLst>
              <a:ext uri="{FF2B5EF4-FFF2-40B4-BE49-F238E27FC236}">
                <a16:creationId xmlns:a16="http://schemas.microsoft.com/office/drawing/2014/main" xmlns="" id="{7FD049DE-3897-676E-66AA-4489EF7F3B59}"/>
              </a:ext>
            </a:extLst>
          </p:cNvPr>
          <p:cNvSpPr/>
          <p:nvPr/>
        </p:nvSpPr>
        <p:spPr>
          <a:xfrm>
            <a:off x="600075" y="1666875"/>
            <a:ext cx="11401425" cy="148589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14" name="Group 13">
            <a:extLst>
              <a:ext uri="{FF2B5EF4-FFF2-40B4-BE49-F238E27FC236}">
                <a16:creationId xmlns:a16="http://schemas.microsoft.com/office/drawing/2014/main" xmlns="" id="{99429F98-DB79-4CA9-50E7-9E7F3230DE53}"/>
              </a:ext>
            </a:extLst>
          </p:cNvPr>
          <p:cNvGrpSpPr/>
          <p:nvPr/>
        </p:nvGrpSpPr>
        <p:grpSpPr>
          <a:xfrm>
            <a:off x="0" y="1437939"/>
            <a:ext cx="828675" cy="809961"/>
            <a:chOff x="-93175" y="1999914"/>
            <a:chExt cx="931530" cy="931530"/>
          </a:xfrm>
        </p:grpSpPr>
        <p:pic>
          <p:nvPicPr>
            <p:cNvPr id="15" name="Picture 14" descr="A picture containing vector graphics&#10;&#10;Description automatically generated">
              <a:extLst>
                <a:ext uri="{FF2B5EF4-FFF2-40B4-BE49-F238E27FC236}">
                  <a16:creationId xmlns:a16="http://schemas.microsoft.com/office/drawing/2014/main" xmlns="" id="{14C600FC-8ED0-7E4E-C162-4FDE324C90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6" name="TextBox 15">
              <a:extLst>
                <a:ext uri="{FF2B5EF4-FFF2-40B4-BE49-F238E27FC236}">
                  <a16:creationId xmlns:a16="http://schemas.microsoft.com/office/drawing/2014/main" xmlns="" id="{9D88D691-0FED-E198-E96C-47D3F57788C1}"/>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sp>
        <p:nvSpPr>
          <p:cNvPr id="17" name="Rectangle 16">
            <a:extLst>
              <a:ext uri="{FF2B5EF4-FFF2-40B4-BE49-F238E27FC236}">
                <a16:creationId xmlns:a16="http://schemas.microsoft.com/office/drawing/2014/main" xmlns="" id="{58ED0F72-2154-11B0-5C17-C980AC995A22}"/>
              </a:ext>
            </a:extLst>
          </p:cNvPr>
          <p:cNvSpPr/>
          <p:nvPr/>
        </p:nvSpPr>
        <p:spPr>
          <a:xfrm>
            <a:off x="638175" y="3200400"/>
            <a:ext cx="11401425" cy="3384782"/>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18" name="Group 17">
            <a:extLst>
              <a:ext uri="{FF2B5EF4-FFF2-40B4-BE49-F238E27FC236}">
                <a16:creationId xmlns:a16="http://schemas.microsoft.com/office/drawing/2014/main" xmlns="" id="{DF35B37D-F3DD-D80D-C946-0C8688C1DA01}"/>
              </a:ext>
            </a:extLst>
          </p:cNvPr>
          <p:cNvGrpSpPr/>
          <p:nvPr/>
        </p:nvGrpSpPr>
        <p:grpSpPr>
          <a:xfrm>
            <a:off x="-133350" y="2961939"/>
            <a:ext cx="828675" cy="809961"/>
            <a:chOff x="-93175" y="1999914"/>
            <a:chExt cx="931530" cy="931530"/>
          </a:xfrm>
        </p:grpSpPr>
        <p:pic>
          <p:nvPicPr>
            <p:cNvPr id="19" name="Picture 18" descr="A picture containing vector graphics&#10;&#10;Description automatically generated">
              <a:extLst>
                <a:ext uri="{FF2B5EF4-FFF2-40B4-BE49-F238E27FC236}">
                  <a16:creationId xmlns:a16="http://schemas.microsoft.com/office/drawing/2014/main" xmlns="" id="{505C65CC-1BEB-E8FF-9637-1A858BFDE4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0" name="TextBox 19">
              <a:extLst>
                <a:ext uri="{FF2B5EF4-FFF2-40B4-BE49-F238E27FC236}">
                  <a16:creationId xmlns:a16="http://schemas.microsoft.com/office/drawing/2014/main" xmlns="" id="{5D555DE7-08B5-4FEA-E158-D589C767CDE0}"/>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spTree>
    <p:custDataLst>
      <p:tags r:id="rId1"/>
    </p:custDataLst>
    <p:extLst>
      <p:ext uri="{BB962C8B-B14F-4D97-AF65-F5344CB8AC3E}">
        <p14:creationId xmlns:p14="http://schemas.microsoft.com/office/powerpoint/2010/main" val="133106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7">
            <a:extLst>
              <a:ext uri="{FF2B5EF4-FFF2-40B4-BE49-F238E27FC236}">
                <a16:creationId xmlns:a16="http://schemas.microsoft.com/office/drawing/2014/main" xmlns="" id="{3CFC7863-6BF8-474F-A72D-9CE742396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8077" y="4581525"/>
            <a:ext cx="1323975" cy="2276475"/>
          </a:xfrm>
          <a:prstGeom prst="rect">
            <a:avLst/>
          </a:prstGeom>
        </p:spPr>
      </p:pic>
      <p:grpSp>
        <p:nvGrpSpPr>
          <p:cNvPr id="11" name="Group 10"/>
          <p:cNvGrpSpPr/>
          <p:nvPr/>
        </p:nvGrpSpPr>
        <p:grpSpPr>
          <a:xfrm>
            <a:off x="1542610" y="73073"/>
            <a:ext cx="3962399" cy="684000"/>
            <a:chOff x="3521613" y="0"/>
            <a:chExt cx="3962399" cy="684000"/>
          </a:xfrm>
        </p:grpSpPr>
        <p:grpSp>
          <p:nvGrpSpPr>
            <p:cNvPr id="12" name="Group 11"/>
            <p:cNvGrpSpPr/>
            <p:nvPr/>
          </p:nvGrpSpPr>
          <p:grpSpPr>
            <a:xfrm>
              <a:off x="3521613" y="0"/>
              <a:ext cx="3962399" cy="684000"/>
              <a:chOff x="3770142" y="1493446"/>
              <a:chExt cx="3962399" cy="684000"/>
            </a:xfrm>
          </p:grpSpPr>
          <p:sp>
            <p:nvSpPr>
              <p:cNvPr id="17" name="Flowchart: Alternate Process 16"/>
              <p:cNvSpPr/>
              <p:nvPr/>
            </p:nvSpPr>
            <p:spPr>
              <a:xfrm>
                <a:off x="3840480" y="1547446"/>
                <a:ext cx="3892061" cy="576000"/>
              </a:xfrm>
              <a:prstGeom prst="flowChartAlternateProcess">
                <a:avLst/>
              </a:prstGeom>
              <a:solidFill>
                <a:srgbClr val="FFC000"/>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cs typeface="+mn-cs"/>
                </a:endParaRPr>
              </a:p>
            </p:txBody>
          </p:sp>
          <p:pic>
            <p:nvPicPr>
              <p:cNvPr id="18" name="Picture 17"/>
              <p:cNvPicPr>
                <a:picLocks noChangeAspect="1"/>
              </p:cNvPicPr>
              <p:nvPr/>
            </p:nvPicPr>
            <p:blipFill>
              <a:blip r:embed="rId5"/>
              <a:stretch>
                <a:fillRect/>
              </a:stretch>
            </p:blipFill>
            <p:spPr>
              <a:xfrm rot="16200000">
                <a:off x="3751426" y="1512162"/>
                <a:ext cx="684000" cy="646568"/>
              </a:xfrm>
              <a:prstGeom prst="rect">
                <a:avLst/>
              </a:prstGeom>
            </p:spPr>
          </p:pic>
        </p:grpSp>
        <p:sp>
          <p:nvSpPr>
            <p:cNvPr id="13" name="TextBox 3"/>
            <p:cNvSpPr txBox="1"/>
            <p:nvPr/>
          </p:nvSpPr>
          <p:spPr>
            <a:xfrm>
              <a:off x="4235988" y="41910"/>
              <a:ext cx="3133725"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charset="0"/>
                  <a:cs typeface="Calibri" panose="020F0502020204030204" charset="0"/>
                </a:rPr>
                <a:t>Luyện đọc nhóm</a:t>
              </a:r>
            </a:p>
          </p:txBody>
        </p:sp>
      </p:grpSp>
      <p:sp>
        <p:nvSpPr>
          <p:cNvPr id="26" name="Rectangle 25"/>
          <p:cNvSpPr/>
          <p:nvPr/>
        </p:nvSpPr>
        <p:spPr>
          <a:xfrm>
            <a:off x="1612948" y="1365055"/>
            <a:ext cx="5599812" cy="275152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0000"/>
                </a:solidFill>
                <a:effectLst/>
                <a:uLnTx/>
                <a:uFillTx/>
                <a:latin typeface="iCiel Pony" panose="02000000000000000000" pitchFamily="2" charset="0"/>
                <a:cs typeface="Calibri" panose="020F0502020204030204" pitchFamily="34" charset="0"/>
                <a:sym typeface="Arial"/>
              </a:rPr>
              <a:t>Yêu</a:t>
            </a:r>
            <a:r>
              <a:rPr kumimoji="0" lang="zh-CN" altLang="en-US" sz="3600" b="1" i="0" u="none" strike="noStrike" kern="1200" cap="none" spc="0" normalizeH="0" baseline="0" noProof="0" dirty="0">
                <a:ln>
                  <a:noFill/>
                </a:ln>
                <a:solidFill>
                  <a:srgbClr val="FF0000"/>
                </a:solidFill>
                <a:effectLst/>
                <a:uLnTx/>
                <a:uFillTx/>
                <a:latin typeface="iCiel Pony" panose="02000000000000000000" pitchFamily="2" charset="0"/>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0000"/>
                </a:solidFill>
                <a:effectLst/>
                <a:uLnTx/>
                <a:uFillTx/>
                <a:latin typeface="iCiel Pony" panose="02000000000000000000" pitchFamily="2" charset="0"/>
                <a:cs typeface="Calibri" panose="020F0502020204030204" pitchFamily="34" charset="0"/>
                <a:sym typeface="Arial"/>
              </a:rPr>
              <a:t>cầu</a:t>
            </a:r>
            <a:endParaRPr kumimoji="0" lang="zh-CN" altLang="en-US" sz="3600" b="1" i="0" u="none" strike="noStrike" kern="1200" cap="none" spc="0" normalizeH="0" baseline="0" noProof="0" dirty="0">
              <a:ln>
                <a:noFill/>
              </a:ln>
              <a:solidFill>
                <a:srgbClr val="FF0000"/>
              </a:solidFill>
              <a:effectLst/>
              <a:uLnTx/>
              <a:uFillTx/>
              <a:latin typeface="iCiel Pony" panose="02000000000000000000" pitchFamily="2"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Phân</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công</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đọc</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theo</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đoạn</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Tất</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cả</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thành</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viên</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đều</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đọc</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Giải</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nghĩa</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từ</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cùng</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nhau</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p:txBody>
      </p:sp>
      <p:pic>
        <p:nvPicPr>
          <p:cNvPr id="27" name="Picture 26"/>
          <p:cNvPicPr>
            <a:picLocks noChangeAspect="1"/>
          </p:cNvPicPr>
          <p:nvPr/>
        </p:nvPicPr>
        <p:blipFill>
          <a:blip r:embed="rId6"/>
          <a:stretch>
            <a:fillRect/>
          </a:stretch>
        </p:blipFill>
        <p:spPr>
          <a:xfrm>
            <a:off x="7126602" y="1466626"/>
            <a:ext cx="5065398" cy="2548381"/>
          </a:xfrm>
          <a:prstGeom prst="rect">
            <a:avLst/>
          </a:prstGeom>
        </p:spPr>
      </p:pic>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backgroundRemoval t="9607" b="100000" l="0" r="100000">
                        <a14:foregroundMark x1="3250" y1="68996" x2="3625" y2="70742"/>
                        <a14:foregroundMark x1="2875" y1="68122" x2="3125" y2="69432"/>
                        <a14:foregroundMark x1="34375" y1="37336" x2="43250" y2="51528"/>
                        <a14:foregroundMark x1="42375" y1="62009" x2="45250" y2="58734"/>
                        <a14:foregroundMark x1="45625" y1="60699" x2="47250" y2="58515"/>
                        <a14:foregroundMark x1="47000" y1="59389" x2="47625" y2="61572"/>
                        <a14:backgroundMark x1="42750" y1="58515" x2="45375" y2="54803"/>
                        <a14:backgroundMark x1="56375" y1="69214" x2="61875" y2="69651"/>
                        <a14:backgroundMark x1="77000" y1="78821" x2="80500" y2="82969"/>
                        <a14:backgroundMark x1="6625" y1="75764" x2="7625" y2="77511"/>
                      </a14:backgroundRemoval>
                    </a14:imgEffect>
                  </a14:imgLayer>
                </a14:imgProps>
              </a:ext>
            </a:extLst>
          </a:blip>
          <a:stretch>
            <a:fillRect/>
          </a:stretch>
        </p:blipFill>
        <p:spPr>
          <a:xfrm>
            <a:off x="3412440" y="3662570"/>
            <a:ext cx="5581537" cy="3195430"/>
          </a:xfrm>
          <a:prstGeom prst="rect">
            <a:avLst/>
          </a:prstGeom>
        </p:spPr>
      </p:pic>
    </p:spTree>
    <p:custDataLst>
      <p:tags r:id="rId1"/>
    </p:custDataLst>
    <p:extLst>
      <p:ext uri="{BB962C8B-B14F-4D97-AF65-F5344CB8AC3E}">
        <p14:creationId xmlns:p14="http://schemas.microsoft.com/office/powerpoint/2010/main" val="409958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A3F65C2-3BBF-4283-86EB-6C999D8CBE2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esktop\\111\\tuan 3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ap 2  Bai 24 Cung Bac qua suoi  Doc Cung Bac qua suoi"/>
</p:tagLst>
</file>

<file path=ppt/tags/tag10.xml><?xml version="1.0" encoding="utf-8"?>
<p:tagLst xmlns:a="http://schemas.openxmlformats.org/drawingml/2006/main" xmlns:r="http://schemas.openxmlformats.org/officeDocument/2006/relationships" xmlns:p="http://schemas.openxmlformats.org/presentationml/2006/main">
  <p:tag name="GENSWF_SLIDE_UID" val="{F92858F9-4728-4E5D-A3EC-3ECD8A5701B8}:273"/>
</p:tagLst>
</file>

<file path=ppt/tags/tag11.xml><?xml version="1.0" encoding="utf-8"?>
<p:tagLst xmlns:a="http://schemas.openxmlformats.org/drawingml/2006/main" xmlns:r="http://schemas.openxmlformats.org/officeDocument/2006/relationships" xmlns:p="http://schemas.openxmlformats.org/presentationml/2006/main">
  <p:tag name="GENSWF_SLIDE_UID" val="{6ACFA211-D13F-4238-8343-16675A64B001}:306"/>
</p:tagLst>
</file>

<file path=ppt/tags/tag12.xml><?xml version="1.0" encoding="utf-8"?>
<p:tagLst xmlns:a="http://schemas.openxmlformats.org/drawingml/2006/main" xmlns:r="http://schemas.openxmlformats.org/officeDocument/2006/relationships" xmlns:p="http://schemas.openxmlformats.org/presentationml/2006/main">
  <p:tag name="GENSWF_SLIDE_UID" val="{0E120DFD-0C03-4682-AAC1-7D87B27D93BE}:274"/>
</p:tagLst>
</file>

<file path=ppt/tags/tag13.xml><?xml version="1.0" encoding="utf-8"?>
<p:tagLst xmlns:a="http://schemas.openxmlformats.org/drawingml/2006/main" xmlns:r="http://schemas.openxmlformats.org/officeDocument/2006/relationships" xmlns:p="http://schemas.openxmlformats.org/presentationml/2006/main">
  <p:tag name="GENSWF_SLIDE_UID" val="{8D25BDC2-5986-4C76-AAC1-AA49C7534805}:307"/>
</p:tagLst>
</file>

<file path=ppt/tags/tag14.xml><?xml version="1.0" encoding="utf-8"?>
<p:tagLst xmlns:a="http://schemas.openxmlformats.org/drawingml/2006/main" xmlns:r="http://schemas.openxmlformats.org/officeDocument/2006/relationships" xmlns:p="http://schemas.openxmlformats.org/presentationml/2006/main">
  <p:tag name="GENSWF_SLIDE_UID" val="{899E9ED6-2D87-41AC-802A-86B245D3702F}:275"/>
</p:tagLst>
</file>

<file path=ppt/tags/tag15.xml><?xml version="1.0" encoding="utf-8"?>
<p:tagLst xmlns:a="http://schemas.openxmlformats.org/drawingml/2006/main" xmlns:r="http://schemas.openxmlformats.org/officeDocument/2006/relationships" xmlns:p="http://schemas.openxmlformats.org/presentationml/2006/main">
  <p:tag name="GENSWF_SLIDE_UID" val="{73FD75E5-A5BC-42FD-9C41-FDEFF5D9D78B}:277"/>
</p:tagLst>
</file>

<file path=ppt/tags/tag16.xml><?xml version="1.0" encoding="utf-8"?>
<p:tagLst xmlns:a="http://schemas.openxmlformats.org/drawingml/2006/main" xmlns:r="http://schemas.openxmlformats.org/officeDocument/2006/relationships" xmlns:p="http://schemas.openxmlformats.org/presentationml/2006/main">
  <p:tag name="GENSWF_SLIDE_UID" val="{F7BFF562-AFD7-4804-8EC2-946CC5952461}:310"/>
</p:tagLst>
</file>

<file path=ppt/tags/tag17.xml><?xml version="1.0" encoding="utf-8"?>
<p:tagLst xmlns:a="http://schemas.openxmlformats.org/drawingml/2006/main" xmlns:r="http://schemas.openxmlformats.org/officeDocument/2006/relationships" xmlns:p="http://schemas.openxmlformats.org/presentationml/2006/main">
  <p:tag name="GENSWF_SLIDE_UID" val="{967FE263-7DE5-4919-A217-26852A5529C6}:278"/>
</p:tagLst>
</file>

<file path=ppt/tags/tag18.xml><?xml version="1.0" encoding="utf-8"?>
<p:tagLst xmlns:a="http://schemas.openxmlformats.org/drawingml/2006/main" xmlns:r="http://schemas.openxmlformats.org/officeDocument/2006/relationships" xmlns:p="http://schemas.openxmlformats.org/presentationml/2006/main">
  <p:tag name="GENSWF_SLIDE_UID" val="{A039122A-5E1E-4DE4-9D6C-B4686F51B172}:279"/>
</p:tagLst>
</file>

<file path=ppt/tags/tag19.xml><?xml version="1.0" encoding="utf-8"?>
<p:tagLst xmlns:a="http://schemas.openxmlformats.org/drawingml/2006/main" xmlns:r="http://schemas.openxmlformats.org/officeDocument/2006/relationships" xmlns:p="http://schemas.openxmlformats.org/presentationml/2006/main">
  <p:tag name="GENSWF_SLIDE_UID" val="{C5D7E148-A6A1-4836-8665-67556FCD492D}:280"/>
</p:tagLst>
</file>

<file path=ppt/tags/tag2.xml><?xml version="1.0" encoding="utf-8"?>
<p:tagLst xmlns:a="http://schemas.openxmlformats.org/drawingml/2006/main" xmlns:r="http://schemas.openxmlformats.org/officeDocument/2006/relationships" xmlns:p="http://schemas.openxmlformats.org/presentationml/2006/main">
  <p:tag name="GENSWF_SLIDE_UID" val="{FF762021-E07B-484B-8793-E9F578045BCD}:262"/>
</p:tagLst>
</file>

<file path=ppt/tags/tag20.xml><?xml version="1.0" encoding="utf-8"?>
<p:tagLst xmlns:a="http://schemas.openxmlformats.org/drawingml/2006/main" xmlns:r="http://schemas.openxmlformats.org/officeDocument/2006/relationships" xmlns:p="http://schemas.openxmlformats.org/presentationml/2006/main">
  <p:tag name="GENSWF_SLIDE_UID" val="{13597513-42E4-4F5E-909F-ADB593191E74}:281"/>
</p:tagLst>
</file>

<file path=ppt/tags/tag21.xml><?xml version="1.0" encoding="utf-8"?>
<p:tagLst xmlns:a="http://schemas.openxmlformats.org/drawingml/2006/main" xmlns:r="http://schemas.openxmlformats.org/officeDocument/2006/relationships" xmlns:p="http://schemas.openxmlformats.org/presentationml/2006/main">
  <p:tag name="GENSWF_SLIDE_UID" val="{F41E79E3-9435-442F-BCCB-78132F80DA5D}:311"/>
</p:tagLst>
</file>

<file path=ppt/tags/tag22.xml><?xml version="1.0" encoding="utf-8"?>
<p:tagLst xmlns:a="http://schemas.openxmlformats.org/drawingml/2006/main" xmlns:r="http://schemas.openxmlformats.org/officeDocument/2006/relationships" xmlns:p="http://schemas.openxmlformats.org/presentationml/2006/main">
  <p:tag name="GENSWF_SLIDE_UID" val="{DC22A658-E203-4809-B93E-D86E8E1CFF0C}:312"/>
</p:tagLst>
</file>

<file path=ppt/tags/tag23.xml><?xml version="1.0" encoding="utf-8"?>
<p:tagLst xmlns:a="http://schemas.openxmlformats.org/drawingml/2006/main" xmlns:r="http://schemas.openxmlformats.org/officeDocument/2006/relationships" xmlns:p="http://schemas.openxmlformats.org/presentationml/2006/main">
  <p:tag name="GENSWF_SLIDE_UID" val="{70D27D00-63C2-4BD6-876B-53DD8BC55041}:276"/>
</p:tagLst>
</file>

<file path=ppt/tags/tag24.xml><?xml version="1.0" encoding="utf-8"?>
<p:tagLst xmlns:a="http://schemas.openxmlformats.org/drawingml/2006/main" xmlns:r="http://schemas.openxmlformats.org/officeDocument/2006/relationships" xmlns:p="http://schemas.openxmlformats.org/presentationml/2006/main">
  <p:tag name="GENSWF_SLIDE_UID" val="{865BBB56-436F-4DE4-843A-C985A3B72AEE}:284"/>
</p:tagLst>
</file>

<file path=ppt/tags/tag25.xml><?xml version="1.0" encoding="utf-8"?>
<p:tagLst xmlns:a="http://schemas.openxmlformats.org/drawingml/2006/main" xmlns:r="http://schemas.openxmlformats.org/officeDocument/2006/relationships" xmlns:p="http://schemas.openxmlformats.org/presentationml/2006/main">
  <p:tag name="GENSWF_SLIDE_UID" val="{5CA58F4D-956F-4D70-9E4C-AA0B6C12F409}:293"/>
</p:tagLst>
</file>

<file path=ppt/tags/tag26.xml><?xml version="1.0" encoding="utf-8"?>
<p:tagLst xmlns:a="http://schemas.openxmlformats.org/drawingml/2006/main" xmlns:r="http://schemas.openxmlformats.org/officeDocument/2006/relationships" xmlns:p="http://schemas.openxmlformats.org/presentationml/2006/main">
  <p:tag name="GENSWF_SLIDE_UID" val="{8B5385F8-0A5E-4B06-9C6E-9879DB9FF339}:313"/>
</p:tagLst>
</file>

<file path=ppt/tags/tag27.xml><?xml version="1.0" encoding="utf-8"?>
<p:tagLst xmlns:a="http://schemas.openxmlformats.org/drawingml/2006/main" xmlns:r="http://schemas.openxmlformats.org/officeDocument/2006/relationships" xmlns:p="http://schemas.openxmlformats.org/presentationml/2006/main">
  <p:tag name="GENSWF_SLIDE_UID" val="{E1033C12-2052-4C51-9999-3DB7D5468FC6}:292"/>
</p:tagLst>
</file>

<file path=ppt/tags/tag3.xml><?xml version="1.0" encoding="utf-8"?>
<p:tagLst xmlns:a="http://schemas.openxmlformats.org/drawingml/2006/main" xmlns:r="http://schemas.openxmlformats.org/officeDocument/2006/relationships" xmlns:p="http://schemas.openxmlformats.org/presentationml/2006/main">
  <p:tag name="GENSWF_SLIDE_UID" val="{14807F56-6295-47B3-B8B9-F81DC7847D55}:265"/>
</p:tagLst>
</file>

<file path=ppt/tags/tag4.xml><?xml version="1.0" encoding="utf-8"?>
<p:tagLst xmlns:a="http://schemas.openxmlformats.org/drawingml/2006/main" xmlns:r="http://schemas.openxmlformats.org/officeDocument/2006/relationships" xmlns:p="http://schemas.openxmlformats.org/presentationml/2006/main">
  <p:tag name="GENSWF_SLIDE_UID" val="{1257686D-AE17-49C6-903E-1DCC4E8E2986}:264"/>
</p:tagLst>
</file>

<file path=ppt/tags/tag5.xml><?xml version="1.0" encoding="utf-8"?>
<p:tagLst xmlns:a="http://schemas.openxmlformats.org/drawingml/2006/main" xmlns:r="http://schemas.openxmlformats.org/officeDocument/2006/relationships" xmlns:p="http://schemas.openxmlformats.org/presentationml/2006/main">
  <p:tag name="GENSWF_SLIDE_UID" val="{C6AED892-5652-4329-81DE-9705BBAF7B1C}:266"/>
</p:tagLst>
</file>

<file path=ppt/tags/tag6.xml><?xml version="1.0" encoding="utf-8"?>
<p:tagLst xmlns:a="http://schemas.openxmlformats.org/drawingml/2006/main" xmlns:r="http://schemas.openxmlformats.org/officeDocument/2006/relationships" xmlns:p="http://schemas.openxmlformats.org/presentationml/2006/main">
  <p:tag name="GENSWF_SLIDE_UID" val="{C3111B2E-D3DC-4D42-B61D-5A2FDD06883D}:268"/>
</p:tagLst>
</file>

<file path=ppt/tags/tag7.xml><?xml version="1.0" encoding="utf-8"?>
<p:tagLst xmlns:a="http://schemas.openxmlformats.org/drawingml/2006/main" xmlns:r="http://schemas.openxmlformats.org/officeDocument/2006/relationships" xmlns:p="http://schemas.openxmlformats.org/presentationml/2006/main">
  <p:tag name="GENSWF_SLIDE_UID" val="{BE4AF1A4-C799-4FBB-95AB-F662CE8B694A}:271"/>
</p:tagLst>
</file>

<file path=ppt/tags/tag8.xml><?xml version="1.0" encoding="utf-8"?>
<p:tagLst xmlns:a="http://schemas.openxmlformats.org/drawingml/2006/main" xmlns:r="http://schemas.openxmlformats.org/officeDocument/2006/relationships" xmlns:p="http://schemas.openxmlformats.org/presentationml/2006/main">
  <p:tag name="GENSWF_SLIDE_UID" val="{77107B45-CAC4-48CA-B3FE-6326198CB434}:296"/>
</p:tagLst>
</file>

<file path=ppt/tags/tag9.xml><?xml version="1.0" encoding="utf-8"?>
<p:tagLst xmlns:a="http://schemas.openxmlformats.org/drawingml/2006/main" xmlns:r="http://schemas.openxmlformats.org/officeDocument/2006/relationships" xmlns:p="http://schemas.openxmlformats.org/presentationml/2006/main">
  <p:tag name="GENSWF_SLIDE_UID" val="{475B5946-0CA1-423B-A404-10FCE722D504}:309"/>
</p:tagLst>
</file>

<file path=ppt/theme/theme1.xml><?xml version="1.0" encoding="utf-8"?>
<a:theme xmlns:a="http://schemas.openxmlformats.org/drawingml/2006/main" name="Office 主题​​">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0">
      <a:majorFont>
        <a:latin typeface="Times New Roman"/>
        <a:ea typeface="字魂47号-三分行楷"/>
        <a:cs typeface=""/>
      </a:majorFont>
      <a:minorFont>
        <a:latin typeface="Times New Roman"/>
        <a:ea typeface="字魂47号-三分行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75000"/>
          </a:schemeClr>
        </a:solidFill>
        <a:ln>
          <a:noFill/>
        </a:ln>
      </a:spPr>
      <a:bodyPr rtlCol="0" anchor="ctr"/>
      <a:lstStyle>
        <a:defPPr algn="ctr">
          <a:defRPr sz="3200" dirty="0" smtClean="0">
            <a:solidFill>
              <a:srgbClr val="4CB9D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1228</Words>
  <Application>Microsoft Office PowerPoint</Application>
  <PresentationFormat>Widescreen</PresentationFormat>
  <Paragraphs>168</Paragraphs>
  <Slides>26</Slides>
  <Notes>17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26</vt:i4>
      </vt:variant>
    </vt:vector>
  </HeadingPairs>
  <TitlesOfParts>
    <vt:vector size="41" baseType="lpstr">
      <vt:lpstr>Arial</vt:lpstr>
      <vt:lpstr>Arial-Rounded</vt:lpstr>
      <vt:lpstr>Calibri</vt:lpstr>
      <vt:lpstr>FZHei-B01S</vt:lpstr>
      <vt:lpstr>iCiel Cadena</vt:lpstr>
      <vt:lpstr>iCiel Pony</vt:lpstr>
      <vt:lpstr>inpin heiti</vt:lpstr>
      <vt:lpstr>Times New Roman</vt:lpstr>
      <vt:lpstr>Wingdings</vt:lpstr>
      <vt:lpstr>字魂47号-三分行楷</vt:lpstr>
      <vt:lpstr>字魂73号-江南手书</vt:lpstr>
      <vt:lpstr>字魂80号-萌趣小鱼体</vt:lpstr>
      <vt:lpstr>思源黑体 CN Medium</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2  Bai 24 Cung Bac qua suoi  Doc Cung Bac qua suoi</dc:title>
  <dc:creator>Thao Tran</dc:creator>
  <cp:lastModifiedBy>AutoBVT</cp:lastModifiedBy>
  <cp:revision>28</cp:revision>
  <dcterms:created xsi:type="dcterms:W3CDTF">2023-02-01T08:38:48Z</dcterms:created>
  <dcterms:modified xsi:type="dcterms:W3CDTF">2024-04-16T23:56:43Z</dcterms:modified>
</cp:coreProperties>
</file>