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70" r:id="rId4"/>
    <p:sldId id="271" r:id="rId5"/>
    <p:sldId id="267" r:id="rId6"/>
    <p:sldId id="272" r:id="rId7"/>
    <p:sldId id="268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1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QUANG TRUNG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=""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852" y="860135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=""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=""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=""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581977" cy="930735"/>
            <a:chOff x="4539228" y="172432"/>
            <a:chExt cx="548779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487794" cy="930735"/>
              <a:chOff x="4539228" y="172432"/>
              <a:chExt cx="548779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487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=""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=""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=""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=""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=""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=""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=""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=""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=""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=""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=""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=""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=""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=""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=""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=""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=""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=""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=""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=""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=""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=""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=""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=""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=""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=""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=""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=""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=""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=""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=""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=""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=""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=""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=""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=""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=""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=""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=""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=""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=""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581977" cy="930735"/>
            <a:chOff x="4539228" y="172432"/>
            <a:chExt cx="548779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487794" cy="930735"/>
              <a:chOff x="4539228" y="172432"/>
              <a:chExt cx="548779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487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35200" y="1575684"/>
            <a:ext cx="14496363" cy="1200329"/>
            <a:chOff x="1470819" y="1947446"/>
            <a:chExt cx="14496363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4866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55031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r="11926" b="78723"/>
          <a:stretch/>
        </p:blipFill>
        <p:spPr>
          <a:xfrm>
            <a:off x="3013761" y="3691840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852213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899661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4623943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4202564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3302993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912229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44842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r="11926" b="78723"/>
          <a:stretch/>
        </p:blipFill>
        <p:spPr>
          <a:xfrm rot="5400000">
            <a:off x="11875528" y="4039815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96241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45658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926900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928983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505256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A2163D-464B-4D06-B56A-9FAE5845BA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2 Luyen tap chung (tie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E1D59E-AA1F-4F2E-AAFA-F3018DC312F1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AD5AD7-FDAD-4A88-9583-D630F7B2764C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165F30-19C8-4B84-9A96-B66838AC976F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C4FCE9-27BD-443F-8DF5-427730A83571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05C09-501D-4044-B191-1E04C7C60F2C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0D33B7-2FC7-43F5-93A9-4B11353AC801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AF5597-4D30-4AE2-8B63-F8ECF5F6AA6D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354</Words>
  <Application>Microsoft Office PowerPoint</Application>
  <PresentationFormat>Custom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72 Luyen tap chung (tiet 2)</dc:title>
  <dc:creator>Admin</dc:creator>
  <cp:lastModifiedBy>AutoBVT</cp:lastModifiedBy>
  <cp:revision>188</cp:revision>
  <dcterms:created xsi:type="dcterms:W3CDTF">2022-07-10T01:37:20Z</dcterms:created>
  <dcterms:modified xsi:type="dcterms:W3CDTF">2024-04-19T03:49:37Z</dcterms:modified>
</cp:coreProperties>
</file>