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05" r:id="rId2"/>
    <p:sldId id="263" r:id="rId3"/>
    <p:sldId id="257" r:id="rId4"/>
    <p:sldId id="258" r:id="rId5"/>
    <p:sldId id="265" r:id="rId6"/>
    <p:sldId id="259" r:id="rId7"/>
    <p:sldId id="402" r:id="rId8"/>
    <p:sldId id="268" r:id="rId9"/>
    <p:sldId id="403" r:id="rId10"/>
    <p:sldId id="404" r:id="rId11"/>
  </p:sldIdLst>
  <p:sldSz cx="9144000" cy="5143500" type="screen16x9"/>
  <p:notesSz cx="9144000" cy="6858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E8FAA4"/>
    <a:srgbClr val="F9F9A5"/>
    <a:srgbClr val="CCFF66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03330-ABB9-4E17-A745-4268B0AE38AA}" type="datetimeFigureOut">
              <a:rPr lang="en-US" smtClean="0"/>
              <a:t>24-Apr-24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CF783-274B-4923-BE29-5D86488A4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5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CF783-274B-4923-BE29-5D86488A4B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7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2382"/>
            <a:ext cx="9153525" cy="51465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47813" y="844258"/>
            <a:ext cx="6908800" cy="8121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763534"/>
            <a:ext cx="6913562" cy="1314612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497"/>
            <a:ext cx="2133600" cy="3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722DAE7-1D47-404E-A2B7-0585260C2993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497"/>
            <a:ext cx="2895600" cy="3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497"/>
            <a:ext cx="2133600" cy="3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C9C5354-E218-4BD0-BF6B-B590BF25CA2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96A1-1828-45BA-8B8F-D541D92738C4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0881F-360A-4CA6-B5FA-8C470DEF80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93"/>
            <a:ext cx="2057400" cy="44534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93"/>
            <a:ext cx="6019800" cy="4453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67E6-FAB9-4982-8850-A59145E9631D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CC32-1FA0-478A-A913-13B11EB619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31AD-82B7-4C3B-8AF5-6CB5D46B9D70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07200-AFD8-4F6D-99F7-00E99B1AEE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62"/>
            <a:ext cx="7886700" cy="213981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522"/>
            <a:ext cx="7886700" cy="1125279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83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D6F-9127-4B62-B0E4-8860C2D21FFE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796D5-0E1B-4B0F-9203-F464E23614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171"/>
            <a:ext cx="4038600" cy="37152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171"/>
            <a:ext cx="4038600" cy="37152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699-8E5F-4A48-8FCD-223CAD2CA45C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4001-91C0-4022-8184-4CAED344AC8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78"/>
            <a:ext cx="7886700" cy="9942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1028"/>
            <a:ext cx="3868737" cy="6180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038"/>
            <a:ext cx="3868737" cy="27637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028"/>
            <a:ext cx="3887788" cy="6180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038"/>
            <a:ext cx="3887788" cy="27637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8-22C2-4319-92A4-72845F2041D2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E612-0E93-4D30-A2A2-9FBE694F56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08D-B8F3-4145-9476-2D07DF7964E1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095D-C90A-4CC3-A215-BC8D9A4E18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458D-541C-4B78-A653-7C8E4A41C4B8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1265-AB7E-4210-8D3C-FC16CD8990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42"/>
            <a:ext cx="2949575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60"/>
            <a:ext cx="4629150" cy="36556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241"/>
            <a:ext cx="2949575" cy="28590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672F2-3098-4A8C-8F01-20C3ED9E2F50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7C8E1-8407-4027-9752-7798680EAE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42"/>
            <a:ext cx="2949575" cy="120029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660"/>
            <a:ext cx="4629150" cy="365567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241"/>
            <a:ext cx="2949575" cy="28590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F0F-7F99-4B9B-AA96-F31853357F59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46CB7-AE28-4A41-9989-C1812F5AC1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8763" cy="51465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42893"/>
            <a:ext cx="8229600" cy="43701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881171"/>
            <a:ext cx="8229600" cy="371520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497"/>
            <a:ext cx="2133600" cy="3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A7197421-0098-4FD3-8B8C-66F7F82AFCD1}" type="datetimeFigureOut">
              <a:rPr lang="en-US" altLang="en-US"/>
              <a:pPr/>
              <a:t>24-Apr-24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497"/>
            <a:ext cx="2895600" cy="3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en-US" alt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497"/>
            <a:ext cx="2133600" cy="3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fld id="{68984997-3B08-4F14-92AA-B80B1A39AC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fontAlgn="base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286000" y="2400618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3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43600" y="2629218"/>
            <a:ext cx="1071563" cy="1071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" descr="1600flower_140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30" y="2391246"/>
            <a:ext cx="9155130" cy="2582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4"/>
          <p:cNvSpPr>
            <a:spLocks noTextEdit="1"/>
          </p:cNvSpPr>
          <p:nvPr/>
        </p:nvSpPr>
        <p:spPr>
          <a:xfrm>
            <a:off x="2451567" y="937260"/>
            <a:ext cx="4229735" cy="8375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SG" altLang="en-US" sz="2700" b="1" strike="noStrike" noProof="1">
                <a:ln w="9525" cap="flat" cmpd="sng">
                  <a:solidFill>
                    <a:srgbClr val="0000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Palatino Linotype" panose="02040502050505030304" charset="0"/>
                <a:ea typeface="Palatino Linotype" panose="02040502050505030304" charset="0"/>
                <a:cs typeface="+mn-cs"/>
              </a:rPr>
              <a:t>PHÉP CHIA</a:t>
            </a:r>
          </a:p>
        </p:txBody>
      </p:sp>
      <p:sp>
        <p:nvSpPr>
          <p:cNvPr id="2052" name="WordArt 6"/>
          <p:cNvSpPr>
            <a:spLocks noTextEdit="1"/>
          </p:cNvSpPr>
          <p:nvPr/>
        </p:nvSpPr>
        <p:spPr>
          <a:xfrm>
            <a:off x="3586629" y="320625"/>
            <a:ext cx="1959610" cy="4368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61"/>
              </a:avLst>
            </a:prstTxWarp>
            <a:normAutofit fontScale="90000" lnSpcReduction="10000"/>
          </a:bodyPr>
          <a:lstStyle/>
          <a:p>
            <a:pPr algn="ctr"/>
            <a:r>
              <a:rPr lang="en-SG" altLang="en-US" sz="2700" b="1">
                <a:ln w="9525" cap="flat" cmpd="sng">
                  <a:solidFill>
                    <a:srgbClr val="FFFF99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CC33"/>
                    </a:gs>
                    <a:gs pos="50000">
                      <a:srgbClr val="FF0000"/>
                    </a:gs>
                    <a:gs pos="100000">
                      <a:srgbClr val="33CC33"/>
                    </a:gs>
                  </a:gsLst>
                  <a:lin ang="5400000" scaled="1"/>
                  <a:tileRect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</a:p>
        </p:txBody>
      </p:sp>
    </p:spTree>
    <p:custDataLst>
      <p:tags r:id="rId1"/>
    </p:custDataLst>
  </p:cSld>
  <p:clrMapOvr>
    <a:masterClrMapping/>
  </p:clrMapOvr>
  <p:transition spd="slow"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>
            <a:noFill/>
          </a:ln>
        </p:spPr>
        <p:txBody>
          <a:bodyPr wrap="square" lIns="68580" tIns="34290" rIns="68580" bIns="3429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SzTx/>
            </a:pPr>
            <a:r>
              <a:rPr lang="en-US" altLang="zh-CN" sz="900" dirty="0">
                <a:solidFill>
                  <a:srgbClr val="898989"/>
                </a:solidFill>
                <a:latin typeface="Calibri" panose="020F0502020204030204" charset="0"/>
              </a:rPr>
              <a:t>GV: Lê Thị Xuân Huyền</a:t>
            </a:r>
          </a:p>
        </p:txBody>
      </p:sp>
      <p:pic>
        <p:nvPicPr>
          <p:cNvPr id="60418" name="Picture 4" descr="001603bg9eu3t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" y="318"/>
            <a:ext cx="8994458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19" name="WordArt 5"/>
          <p:cNvSpPr>
            <a:spLocks noTextEdit="1"/>
          </p:cNvSpPr>
          <p:nvPr/>
        </p:nvSpPr>
        <p:spPr>
          <a:xfrm>
            <a:off x="3103245" y="227013"/>
            <a:ext cx="3943350" cy="1106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vi-VN" altLang="en-US" sz="27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HỌC KẾT THÚC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7751" y="772415"/>
            <a:ext cx="12014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cũ: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180807" y="1451626"/>
            <a:ext cx="2621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234,5   x   19,3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2222402" y="2563377"/>
            <a:ext cx="26212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457,5   x   8,16</a:t>
            </a: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4859020" y="1509091"/>
            <a:ext cx="18370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4525,85</a:t>
            </a:r>
          </a:p>
        </p:txBody>
      </p:sp>
      <p:sp>
        <p:nvSpPr>
          <p:cNvPr id="3078" name="Text Box 30"/>
          <p:cNvSpPr txBox="1">
            <a:spLocks noChangeArrowheads="1"/>
          </p:cNvSpPr>
          <p:nvPr/>
        </p:nvSpPr>
        <p:spPr bwMode="auto">
          <a:xfrm>
            <a:off x="5057860" y="2787741"/>
            <a:ext cx="309880" cy="10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4931577" y="2563692"/>
            <a:ext cx="16338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3733,2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5" grpId="0"/>
      <p:bldP spid="92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4237943" y="2605602"/>
            <a:ext cx="46183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Không có phép chia cho số 0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416375" y="3343338"/>
            <a:ext cx="299529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:   a   =  1 (a khác 0)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422330" y="3019431"/>
            <a:ext cx="17767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:   1   =   a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22330" y="3722023"/>
            <a:ext cx="312293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:   b   =   0 (b khác 0)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35736" y="3652477"/>
            <a:ext cx="33356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b) Trong phép chia có dư: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5508830" y="4775523"/>
            <a:ext cx="323596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 Số dư phải bé hơn số chia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-240" y="679802"/>
            <a:ext cx="3151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a) Trong phép chia hết: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552408" y="4151396"/>
            <a:ext cx="4013200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    :    b       =    c      (dư r)</a:t>
            </a:r>
          </a:p>
        </p:txBody>
      </p:sp>
      <p:grpSp>
        <p:nvGrpSpPr>
          <p:cNvPr id="4" name="Group 39"/>
          <p:cNvGrpSpPr/>
          <p:nvPr/>
        </p:nvGrpSpPr>
        <p:grpSpPr bwMode="auto">
          <a:xfrm>
            <a:off x="257712" y="4658598"/>
            <a:ext cx="1019354" cy="483478"/>
            <a:chOff x="884" y="3657"/>
            <a:chExt cx="856" cy="406"/>
          </a:xfrm>
        </p:grpSpPr>
        <p:sp>
          <p:nvSpPr>
            <p:cNvPr id="4128" name="Text Box 37"/>
            <p:cNvSpPr txBox="1">
              <a:spLocks noChangeArrowheads="1"/>
            </p:cNvSpPr>
            <p:nvPr/>
          </p:nvSpPr>
          <p:spPr bwMode="auto">
            <a:xfrm>
              <a:off x="884" y="3793"/>
              <a:ext cx="856" cy="270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/>
                <a:t>Số bị chia</a:t>
              </a:r>
            </a:p>
          </p:txBody>
        </p:sp>
        <p:sp>
          <p:nvSpPr>
            <p:cNvPr id="4129" name="Line 38"/>
            <p:cNvSpPr>
              <a:spLocks noChangeShapeType="1"/>
            </p:cNvSpPr>
            <p:nvPr/>
          </p:nvSpPr>
          <p:spPr bwMode="auto">
            <a:xfrm>
              <a:off x="1300" y="3657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5" name="Group 42"/>
          <p:cNvGrpSpPr/>
          <p:nvPr/>
        </p:nvGrpSpPr>
        <p:grpSpPr bwMode="auto">
          <a:xfrm>
            <a:off x="1392576" y="4658598"/>
            <a:ext cx="818102" cy="478715"/>
            <a:chOff x="1837" y="3661"/>
            <a:chExt cx="687" cy="402"/>
          </a:xfrm>
        </p:grpSpPr>
        <p:sp>
          <p:nvSpPr>
            <p:cNvPr id="4126" name="Text Box 40"/>
            <p:cNvSpPr txBox="1">
              <a:spLocks noChangeArrowheads="1"/>
            </p:cNvSpPr>
            <p:nvPr/>
          </p:nvSpPr>
          <p:spPr bwMode="auto">
            <a:xfrm>
              <a:off x="1837" y="3793"/>
              <a:ext cx="687" cy="270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/>
                <a:t>Số chia</a:t>
              </a:r>
            </a:p>
          </p:txBody>
        </p:sp>
        <p:sp>
          <p:nvSpPr>
            <p:cNvPr id="4127" name="Line 41"/>
            <p:cNvSpPr>
              <a:spLocks noChangeShapeType="1"/>
            </p:cNvSpPr>
            <p:nvPr/>
          </p:nvSpPr>
          <p:spPr bwMode="auto">
            <a:xfrm>
              <a:off x="2175" y="3661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6" name="Group 45"/>
          <p:cNvGrpSpPr/>
          <p:nvPr/>
        </p:nvGrpSpPr>
        <p:grpSpPr bwMode="auto">
          <a:xfrm>
            <a:off x="2850156" y="4658598"/>
            <a:ext cx="870499" cy="464425"/>
            <a:chOff x="3061" y="3673"/>
            <a:chExt cx="731" cy="390"/>
          </a:xfrm>
        </p:grpSpPr>
        <p:sp>
          <p:nvSpPr>
            <p:cNvPr id="4124" name="Text Box 43"/>
            <p:cNvSpPr txBox="1">
              <a:spLocks noChangeArrowheads="1"/>
            </p:cNvSpPr>
            <p:nvPr/>
          </p:nvSpPr>
          <p:spPr bwMode="auto">
            <a:xfrm>
              <a:off x="3061" y="3793"/>
              <a:ext cx="731" cy="270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/>
                <a:t>Thương</a:t>
              </a:r>
            </a:p>
          </p:txBody>
        </p:sp>
        <p:sp>
          <p:nvSpPr>
            <p:cNvPr id="4125" name="Line 44"/>
            <p:cNvSpPr>
              <a:spLocks noChangeShapeType="1"/>
            </p:cNvSpPr>
            <p:nvPr/>
          </p:nvSpPr>
          <p:spPr bwMode="auto">
            <a:xfrm>
              <a:off x="3379" y="3673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7" name="Group 48"/>
          <p:cNvGrpSpPr/>
          <p:nvPr/>
        </p:nvGrpSpPr>
        <p:grpSpPr bwMode="auto">
          <a:xfrm>
            <a:off x="3985020" y="4615728"/>
            <a:ext cx="702592" cy="483478"/>
            <a:chOff x="4014" y="3657"/>
            <a:chExt cx="590" cy="406"/>
          </a:xfrm>
        </p:grpSpPr>
        <p:sp>
          <p:nvSpPr>
            <p:cNvPr id="4122" name="Text Box 46"/>
            <p:cNvSpPr txBox="1">
              <a:spLocks noChangeArrowheads="1"/>
            </p:cNvSpPr>
            <p:nvPr/>
          </p:nvSpPr>
          <p:spPr bwMode="auto">
            <a:xfrm>
              <a:off x="4014" y="3793"/>
              <a:ext cx="590" cy="270"/>
            </a:xfrm>
            <a:prstGeom prst="rect">
              <a:avLst/>
            </a:prstGeom>
            <a:noFill/>
            <a:ln w="9525">
              <a:solidFill>
                <a:srgbClr val="00FF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500"/>
                <a:t>Số dư</a:t>
              </a:r>
            </a:p>
          </p:txBody>
        </p:sp>
        <p:sp>
          <p:nvSpPr>
            <p:cNvPr id="4123" name="Line 47"/>
            <p:cNvSpPr>
              <a:spLocks noChangeShapeType="1"/>
            </p:cNvSpPr>
            <p:nvPr/>
          </p:nvSpPr>
          <p:spPr bwMode="auto">
            <a:xfrm>
              <a:off x="4241" y="3657"/>
              <a:ext cx="0" cy="1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76728" y="1146175"/>
            <a:ext cx="4213127" cy="1925682"/>
            <a:chOff x="2329" y="1805"/>
            <a:chExt cx="6635" cy="3033"/>
          </a:xfrm>
        </p:grpSpPr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3535" y="2912"/>
              <a:ext cx="5429" cy="822"/>
            </a:xfrm>
            <a:prstGeom prst="rect">
              <a:avLst/>
            </a:prstGeom>
            <a:solidFill>
              <a:srgbClr val="FAF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    :     b       =        c</a:t>
              </a:r>
            </a:p>
          </p:txBody>
        </p:sp>
        <p:sp>
          <p:nvSpPr>
            <p:cNvPr id="3081" name="AutoShape 9"/>
            <p:cNvSpPr/>
            <p:nvPr/>
          </p:nvSpPr>
          <p:spPr bwMode="auto">
            <a:xfrm rot="-5400000">
              <a:off x="4550" y="1900"/>
              <a:ext cx="255" cy="1937"/>
            </a:xfrm>
            <a:prstGeom prst="rightBrace">
              <a:avLst>
                <a:gd name="adj1" fmla="val 63297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5515" y="1805"/>
              <a:ext cx="2169" cy="82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</a:p>
          </p:txBody>
        </p:sp>
        <p:grpSp>
          <p:nvGrpSpPr>
            <p:cNvPr id="2" name="Group 11"/>
            <p:cNvGrpSpPr/>
            <p:nvPr/>
          </p:nvGrpSpPr>
          <p:grpSpPr bwMode="auto">
            <a:xfrm>
              <a:off x="4709" y="2145"/>
              <a:ext cx="851" cy="508"/>
              <a:chOff x="1837" y="527"/>
              <a:chExt cx="453" cy="453"/>
            </a:xfrm>
          </p:grpSpPr>
          <p:sp>
            <p:nvSpPr>
              <p:cNvPr id="4132" name="Line 12"/>
              <p:cNvSpPr>
                <a:spLocks noChangeShapeType="1"/>
              </p:cNvSpPr>
              <p:nvPr/>
            </p:nvSpPr>
            <p:spPr bwMode="auto">
              <a:xfrm>
                <a:off x="1837" y="527"/>
                <a:ext cx="45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4133" name="Line 13"/>
              <p:cNvSpPr>
                <a:spLocks noChangeShapeType="1"/>
              </p:cNvSpPr>
              <p:nvPr/>
            </p:nvSpPr>
            <p:spPr bwMode="auto">
              <a:xfrm>
                <a:off x="1837" y="527"/>
                <a:ext cx="0" cy="4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  <p:grpSp>
          <p:nvGrpSpPr>
            <p:cNvPr id="3" name="Group 14"/>
            <p:cNvGrpSpPr/>
            <p:nvPr/>
          </p:nvGrpSpPr>
          <p:grpSpPr bwMode="auto">
            <a:xfrm>
              <a:off x="7263" y="2145"/>
              <a:ext cx="1105" cy="596"/>
              <a:chOff x="2880" y="527"/>
              <a:chExt cx="590" cy="499"/>
            </a:xfrm>
          </p:grpSpPr>
          <p:sp>
            <p:nvSpPr>
              <p:cNvPr id="4130" name="Line 15"/>
              <p:cNvSpPr>
                <a:spLocks noChangeShapeType="1"/>
              </p:cNvSpPr>
              <p:nvPr/>
            </p:nvSpPr>
            <p:spPr bwMode="auto">
              <a:xfrm>
                <a:off x="3470" y="527"/>
                <a:ext cx="0" cy="49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4131" name="Line 16"/>
              <p:cNvSpPr>
                <a:spLocks noChangeShapeType="1"/>
              </p:cNvSpPr>
              <p:nvPr/>
            </p:nvSpPr>
            <p:spPr bwMode="auto">
              <a:xfrm>
                <a:off x="2880" y="527"/>
                <a:ext cx="59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  <p:sp>
          <p:nvSpPr>
            <p:cNvPr id="3089" name="AutoShape 17"/>
            <p:cNvSpPr/>
            <p:nvPr/>
          </p:nvSpPr>
          <p:spPr bwMode="auto">
            <a:xfrm rot="-5400000">
              <a:off x="8283" y="2486"/>
              <a:ext cx="171" cy="681"/>
            </a:xfrm>
            <a:prstGeom prst="rightBrace">
              <a:avLst>
                <a:gd name="adj1" fmla="val 33242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Group 51"/>
            <p:cNvGrpSpPr/>
            <p:nvPr/>
          </p:nvGrpSpPr>
          <p:grpSpPr bwMode="auto">
            <a:xfrm>
              <a:off x="5392" y="3590"/>
              <a:ext cx="2014" cy="1245"/>
              <a:chOff x="2263" y="1071"/>
              <a:chExt cx="1074" cy="664"/>
            </a:xfrm>
          </p:grpSpPr>
          <p:sp>
            <p:nvSpPr>
              <p:cNvPr id="4120" name="Line 49"/>
              <p:cNvSpPr>
                <a:spLocks noChangeShapeType="1"/>
              </p:cNvSpPr>
              <p:nvPr/>
            </p:nvSpPr>
            <p:spPr bwMode="auto">
              <a:xfrm>
                <a:off x="2426" y="1071"/>
                <a:ext cx="200" cy="22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  <p:sp>
            <p:nvSpPr>
              <p:cNvPr id="4121" name="Text Box 50"/>
              <p:cNvSpPr txBox="1">
                <a:spLocks noChangeArrowheads="1"/>
              </p:cNvSpPr>
              <p:nvPr/>
            </p:nvSpPr>
            <p:spPr bwMode="auto">
              <a:xfrm>
                <a:off x="2263" y="1297"/>
                <a:ext cx="1074" cy="438"/>
              </a:xfrm>
              <a:prstGeom prst="rect">
                <a:avLst/>
              </a:prstGeom>
              <a:solidFill>
                <a:srgbClr val="E8FAA4"/>
              </a:solidFill>
              <a:ln w="9525">
                <a:solidFill>
                  <a:schemeClr val="accent2"/>
                </a:solidFill>
                <a:miter lim="800000"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chia</a:t>
                </a:r>
              </a:p>
            </p:txBody>
          </p:sp>
        </p:grpSp>
        <p:grpSp>
          <p:nvGrpSpPr>
            <p:cNvPr id="9" name="Group 54"/>
            <p:cNvGrpSpPr/>
            <p:nvPr/>
          </p:nvGrpSpPr>
          <p:grpSpPr bwMode="auto">
            <a:xfrm>
              <a:off x="2329" y="3590"/>
              <a:ext cx="2592" cy="1247"/>
              <a:chOff x="431" y="1071"/>
              <a:chExt cx="1382" cy="665"/>
            </a:xfrm>
          </p:grpSpPr>
          <p:sp>
            <p:nvSpPr>
              <p:cNvPr id="4118" name="Text Box 52"/>
              <p:cNvSpPr txBox="1">
                <a:spLocks noChangeArrowheads="1"/>
              </p:cNvSpPr>
              <p:nvPr/>
            </p:nvSpPr>
            <p:spPr bwMode="auto">
              <a:xfrm>
                <a:off x="431" y="1298"/>
                <a:ext cx="1382" cy="438"/>
              </a:xfrm>
              <a:prstGeom prst="rect">
                <a:avLst/>
              </a:prstGeom>
              <a:solidFill>
                <a:srgbClr val="E8FAA4"/>
              </a:solidFill>
              <a:ln w="9525">
                <a:solidFill>
                  <a:schemeClr val="accent2"/>
                </a:solidFill>
                <a:miter lim="800000"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8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bị chia</a:t>
                </a:r>
              </a:p>
            </p:txBody>
          </p:sp>
          <p:sp>
            <p:nvSpPr>
              <p:cNvPr id="4119" name="Line 53"/>
              <p:cNvSpPr>
                <a:spLocks noChangeShapeType="1"/>
              </p:cNvSpPr>
              <p:nvPr/>
            </p:nvSpPr>
            <p:spPr bwMode="auto">
              <a:xfrm flipH="1">
                <a:off x="1066" y="1071"/>
                <a:ext cx="181" cy="227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2666694" y="-94615"/>
            <a:ext cx="3143970" cy="840983"/>
            <a:chOff x="4199" y="-184"/>
            <a:chExt cx="4951" cy="1733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5879" y="-184"/>
              <a:ext cx="2521" cy="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/>
      <p:bldP spid="3091" grpId="0"/>
      <p:bldP spid="3092" grpId="0"/>
      <p:bldP spid="3093" grpId="0"/>
      <p:bldP spid="3096" grpId="0"/>
      <p:bldP spid="3097" grpId="0"/>
      <p:bldP spid="3099" grpId="0"/>
      <p:bldP spid="3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6"/>
          <p:cNvSpPr txBox="1">
            <a:spLocks noChangeArrowheads="1"/>
          </p:cNvSpPr>
          <p:nvPr/>
        </p:nvSpPr>
        <p:spPr bwMode="auto">
          <a:xfrm>
            <a:off x="35523" y="700083"/>
            <a:ext cx="3975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Tính rồi thử lại (theo mẫu)</a:t>
            </a:r>
          </a:p>
        </p:txBody>
      </p:sp>
      <p:grpSp>
        <p:nvGrpSpPr>
          <p:cNvPr id="2" name="Group 81"/>
          <p:cNvGrpSpPr/>
          <p:nvPr/>
        </p:nvGrpSpPr>
        <p:grpSpPr bwMode="auto">
          <a:xfrm>
            <a:off x="2952467" y="1330161"/>
            <a:ext cx="701401" cy="594225"/>
            <a:chOff x="1429" y="1525"/>
            <a:chExt cx="589" cy="499"/>
          </a:xfrm>
        </p:grpSpPr>
        <p:sp>
          <p:nvSpPr>
            <p:cNvPr id="5171" name="Line 79"/>
            <p:cNvSpPr>
              <a:spLocks noChangeShapeType="1"/>
            </p:cNvSpPr>
            <p:nvPr/>
          </p:nvSpPr>
          <p:spPr bwMode="auto">
            <a:xfrm>
              <a:off x="1429" y="152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5172" name="Line 80"/>
            <p:cNvSpPr>
              <a:spLocks noChangeShapeType="1"/>
            </p:cNvSpPr>
            <p:nvPr/>
          </p:nvSpPr>
          <p:spPr bwMode="auto">
            <a:xfrm>
              <a:off x="1429" y="179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3" name="Group 82"/>
          <p:cNvGrpSpPr/>
          <p:nvPr/>
        </p:nvGrpSpPr>
        <p:grpSpPr bwMode="auto">
          <a:xfrm>
            <a:off x="5328180" y="1275383"/>
            <a:ext cx="701400" cy="594225"/>
            <a:chOff x="1429" y="1525"/>
            <a:chExt cx="589" cy="499"/>
          </a:xfrm>
        </p:grpSpPr>
        <p:sp>
          <p:nvSpPr>
            <p:cNvPr id="5169" name="Line 83"/>
            <p:cNvSpPr>
              <a:spLocks noChangeShapeType="1"/>
            </p:cNvSpPr>
            <p:nvPr/>
          </p:nvSpPr>
          <p:spPr bwMode="auto">
            <a:xfrm>
              <a:off x="1429" y="152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5170" name="Line 84"/>
            <p:cNvSpPr>
              <a:spLocks noChangeShapeType="1"/>
            </p:cNvSpPr>
            <p:nvPr/>
          </p:nvSpPr>
          <p:spPr bwMode="auto">
            <a:xfrm>
              <a:off x="1429" y="1797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sp>
        <p:nvSpPr>
          <p:cNvPr id="4181" name="Text Box 85"/>
          <p:cNvSpPr txBox="1">
            <a:spLocks noChangeArrowheads="1"/>
          </p:cNvSpPr>
          <p:nvPr/>
        </p:nvSpPr>
        <p:spPr bwMode="auto">
          <a:xfrm>
            <a:off x="323595" y="1203708"/>
            <a:ext cx="95377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Mẫu: </a:t>
            </a:r>
          </a:p>
        </p:txBody>
      </p:sp>
      <p:sp>
        <p:nvSpPr>
          <p:cNvPr id="4182" name="Text Box 86"/>
          <p:cNvSpPr txBox="1">
            <a:spLocks noChangeArrowheads="1"/>
          </p:cNvSpPr>
          <p:nvPr/>
        </p:nvSpPr>
        <p:spPr bwMode="auto">
          <a:xfrm>
            <a:off x="2087922" y="1330161"/>
            <a:ext cx="881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5 8 3 2</a:t>
            </a:r>
          </a:p>
        </p:txBody>
      </p:sp>
      <p:sp>
        <p:nvSpPr>
          <p:cNvPr id="4183" name="Text Box 87"/>
          <p:cNvSpPr txBox="1">
            <a:spLocks noChangeArrowheads="1"/>
          </p:cNvSpPr>
          <p:nvPr/>
        </p:nvSpPr>
        <p:spPr bwMode="auto">
          <a:xfrm>
            <a:off x="2951276" y="1330161"/>
            <a:ext cx="436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24</a:t>
            </a:r>
          </a:p>
        </p:txBody>
      </p:sp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2086731" y="1654068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4185" name="Text Box 89"/>
          <p:cNvSpPr txBox="1">
            <a:spLocks noChangeArrowheads="1"/>
          </p:cNvSpPr>
          <p:nvPr/>
        </p:nvSpPr>
        <p:spPr bwMode="auto">
          <a:xfrm>
            <a:off x="2951276" y="1654068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4186" name="Text Box 90"/>
          <p:cNvSpPr txBox="1">
            <a:spLocks noChangeArrowheads="1"/>
          </p:cNvSpPr>
          <p:nvPr/>
        </p:nvSpPr>
        <p:spPr bwMode="auto">
          <a:xfrm>
            <a:off x="3113230" y="1643350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2497568" y="1935104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2308226" y="1654068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2465416" y="1654068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190" name="Text Box 94"/>
          <p:cNvSpPr txBox="1">
            <a:spLocks noChangeArrowheads="1"/>
          </p:cNvSpPr>
          <p:nvPr/>
        </p:nvSpPr>
        <p:spPr bwMode="auto">
          <a:xfrm>
            <a:off x="2404683" y="1221795"/>
            <a:ext cx="26733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3296618" y="1643350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196" name="Text Box 100"/>
          <p:cNvSpPr txBox="1">
            <a:spLocks noChangeArrowheads="1"/>
          </p:cNvSpPr>
          <p:nvPr/>
        </p:nvSpPr>
        <p:spPr bwMode="auto">
          <a:xfrm>
            <a:off x="2685720" y="1935104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2685720" y="2161363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198" name="Text Box 102"/>
          <p:cNvSpPr txBox="1">
            <a:spLocks noChangeArrowheads="1"/>
          </p:cNvSpPr>
          <p:nvPr/>
        </p:nvSpPr>
        <p:spPr bwMode="auto">
          <a:xfrm>
            <a:off x="2308226" y="1924387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199" name="Text Box 103"/>
          <p:cNvSpPr txBox="1">
            <a:spLocks noChangeArrowheads="1"/>
          </p:cNvSpPr>
          <p:nvPr/>
        </p:nvSpPr>
        <p:spPr bwMode="auto">
          <a:xfrm>
            <a:off x="1424628" y="2566246"/>
            <a:ext cx="95821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Thử lại:</a:t>
            </a:r>
          </a:p>
        </p:txBody>
      </p:sp>
      <p:sp>
        <p:nvSpPr>
          <p:cNvPr id="4200" name="Text Box 104"/>
          <p:cNvSpPr txBox="1">
            <a:spLocks noChangeArrowheads="1"/>
          </p:cNvSpPr>
          <p:nvPr/>
        </p:nvSpPr>
        <p:spPr bwMode="auto">
          <a:xfrm>
            <a:off x="1655650" y="2950885"/>
            <a:ext cx="22466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243  X   24   =  5832</a:t>
            </a:r>
          </a:p>
        </p:txBody>
      </p:sp>
      <p:sp>
        <p:nvSpPr>
          <p:cNvPr id="4201" name="Text Box 105"/>
          <p:cNvSpPr txBox="1">
            <a:spLocks noChangeArrowheads="1"/>
          </p:cNvSpPr>
          <p:nvPr/>
        </p:nvSpPr>
        <p:spPr bwMode="auto">
          <a:xfrm>
            <a:off x="4463635" y="1311108"/>
            <a:ext cx="881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5 8 3 7</a:t>
            </a:r>
          </a:p>
        </p:txBody>
      </p:sp>
      <p:sp>
        <p:nvSpPr>
          <p:cNvPr id="4202" name="Text Box 106"/>
          <p:cNvSpPr txBox="1">
            <a:spLocks noChangeArrowheads="1"/>
          </p:cNvSpPr>
          <p:nvPr/>
        </p:nvSpPr>
        <p:spPr bwMode="auto">
          <a:xfrm>
            <a:off x="5436545" y="1257520"/>
            <a:ext cx="436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24</a:t>
            </a:r>
          </a:p>
        </p:txBody>
      </p:sp>
      <p:sp>
        <p:nvSpPr>
          <p:cNvPr id="4203" name="Text Box 107"/>
          <p:cNvSpPr txBox="1">
            <a:spLocks noChangeArrowheads="1"/>
          </p:cNvSpPr>
          <p:nvPr/>
        </p:nvSpPr>
        <p:spPr bwMode="auto">
          <a:xfrm>
            <a:off x="5436545" y="1600480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2</a:t>
            </a: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5598498" y="1600480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4</a:t>
            </a:r>
          </a:p>
        </p:txBody>
      </p:sp>
      <p:sp>
        <p:nvSpPr>
          <p:cNvPr id="4205" name="Text Box 109"/>
          <p:cNvSpPr txBox="1">
            <a:spLocks noChangeArrowheads="1"/>
          </p:cNvSpPr>
          <p:nvPr/>
        </p:nvSpPr>
        <p:spPr bwMode="auto">
          <a:xfrm>
            <a:off x="5814039" y="1592144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4414810" y="1545702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</a:t>
            </a: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647023" y="1537366"/>
            <a:ext cx="23340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4842320" y="1545702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3</a:t>
            </a:r>
          </a:p>
        </p:txBody>
      </p: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4630351" y="1826738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4842320" y="1816021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sp>
        <p:nvSpPr>
          <p:cNvPr id="4211" name="Text Box 115"/>
          <p:cNvSpPr txBox="1">
            <a:spLocks noChangeArrowheads="1"/>
          </p:cNvSpPr>
          <p:nvPr/>
        </p:nvSpPr>
        <p:spPr bwMode="auto">
          <a:xfrm>
            <a:off x="5057860" y="1816021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</a:t>
            </a:r>
          </a:p>
        </p:txBody>
      </p: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5057860" y="2086340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5</a:t>
            </a:r>
          </a:p>
        </p:txBody>
      </p:sp>
      <p:sp>
        <p:nvSpPr>
          <p:cNvPr id="4213" name="Text Box 117"/>
          <p:cNvSpPr txBox="1">
            <a:spLocks noChangeArrowheads="1"/>
          </p:cNvSpPr>
          <p:nvPr/>
        </p:nvSpPr>
        <p:spPr bwMode="auto">
          <a:xfrm>
            <a:off x="4781587" y="1221795"/>
            <a:ext cx="26733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FF0000"/>
                </a:solidFill>
              </a:rPr>
              <a:t>’</a:t>
            </a:r>
          </a:p>
        </p:txBody>
      </p:sp>
      <p:sp>
        <p:nvSpPr>
          <p:cNvPr id="4214" name="Text Box 118"/>
          <p:cNvSpPr txBox="1">
            <a:spLocks noChangeArrowheads="1"/>
          </p:cNvSpPr>
          <p:nvPr/>
        </p:nvSpPr>
        <p:spPr bwMode="auto">
          <a:xfrm>
            <a:off x="4301681" y="2572200"/>
            <a:ext cx="95821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Thử lại:</a:t>
            </a:r>
          </a:p>
        </p:txBody>
      </p:sp>
      <p:sp>
        <p:nvSpPr>
          <p:cNvPr id="4215" name="Text Box 119"/>
          <p:cNvSpPr txBox="1">
            <a:spLocks noChangeArrowheads="1"/>
          </p:cNvSpPr>
          <p:nvPr/>
        </p:nvSpPr>
        <p:spPr bwMode="auto">
          <a:xfrm>
            <a:off x="4680366" y="2950885"/>
            <a:ext cx="25704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243  X  24  +  5  = 5837</a:t>
            </a:r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>
            <a:off x="2680957" y="3490333"/>
            <a:ext cx="36201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0"/>
          </a:p>
        </p:txBody>
      </p:sp>
      <p:sp>
        <p:nvSpPr>
          <p:cNvPr id="4217" name="Text Box 121"/>
          <p:cNvSpPr txBox="1">
            <a:spLocks noChangeArrowheads="1"/>
          </p:cNvSpPr>
          <p:nvPr/>
        </p:nvSpPr>
        <p:spPr bwMode="auto">
          <a:xfrm>
            <a:off x="1493696" y="3707064"/>
            <a:ext cx="1529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a) 8192  :  32</a:t>
            </a:r>
          </a:p>
        </p:txBody>
      </p:sp>
      <p:sp>
        <p:nvSpPr>
          <p:cNvPr id="4218" name="Text Box 122"/>
          <p:cNvSpPr txBox="1">
            <a:spLocks noChangeArrowheads="1"/>
          </p:cNvSpPr>
          <p:nvPr/>
        </p:nvSpPr>
        <p:spPr bwMode="auto">
          <a:xfrm>
            <a:off x="4198078" y="3707064"/>
            <a:ext cx="1389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15335  :  42</a:t>
            </a:r>
          </a:p>
        </p:txBody>
      </p:sp>
      <p:sp>
        <p:nvSpPr>
          <p:cNvPr id="4219" name="Text Box 123"/>
          <p:cNvSpPr txBox="1">
            <a:spLocks noChangeArrowheads="1"/>
          </p:cNvSpPr>
          <p:nvPr/>
        </p:nvSpPr>
        <p:spPr bwMode="auto">
          <a:xfrm>
            <a:off x="1502032" y="4408465"/>
            <a:ext cx="1656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75,95  :  3,5</a:t>
            </a:r>
          </a:p>
        </p:txBody>
      </p:sp>
      <p:sp>
        <p:nvSpPr>
          <p:cNvPr id="4220" name="Text Box 124"/>
          <p:cNvSpPr txBox="1">
            <a:spLocks noChangeArrowheads="1"/>
          </p:cNvSpPr>
          <p:nvPr/>
        </p:nvSpPr>
        <p:spPr bwMode="auto">
          <a:xfrm>
            <a:off x="4229040" y="4408465"/>
            <a:ext cx="172466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97,65  :  21,7 </a:t>
            </a:r>
            <a:r>
              <a:rPr lang="en-US" altLang="en-US" sz="100"/>
              <a:t>( thương là số thập phân)</a:t>
            </a:r>
          </a:p>
        </p:txBody>
      </p:sp>
      <p:sp>
        <p:nvSpPr>
          <p:cNvPr id="4221" name="Text Box 125"/>
          <p:cNvSpPr txBox="1">
            <a:spLocks noChangeArrowheads="1"/>
          </p:cNvSpPr>
          <p:nvPr/>
        </p:nvSpPr>
        <p:spPr bwMode="auto">
          <a:xfrm>
            <a:off x="3006055" y="3707064"/>
            <a:ext cx="824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256</a:t>
            </a:r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5628269" y="3707064"/>
            <a:ext cx="824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365</a:t>
            </a:r>
          </a:p>
        </p:txBody>
      </p:sp>
      <p:sp>
        <p:nvSpPr>
          <p:cNvPr id="4223" name="Text Box 127"/>
          <p:cNvSpPr txBox="1">
            <a:spLocks noChangeArrowheads="1"/>
          </p:cNvSpPr>
          <p:nvPr/>
        </p:nvSpPr>
        <p:spPr bwMode="auto">
          <a:xfrm>
            <a:off x="6510677" y="3684438"/>
            <a:ext cx="80581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(dư 5)</a:t>
            </a:r>
          </a:p>
        </p:txBody>
      </p:sp>
      <p:sp>
        <p:nvSpPr>
          <p:cNvPr id="4224" name="Text Box 128"/>
          <p:cNvSpPr txBox="1">
            <a:spLocks noChangeArrowheads="1"/>
          </p:cNvSpPr>
          <p:nvPr/>
        </p:nvSpPr>
        <p:spPr bwMode="auto">
          <a:xfrm>
            <a:off x="3059642" y="4408465"/>
            <a:ext cx="8877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21,7</a:t>
            </a:r>
          </a:p>
        </p:txBody>
      </p:sp>
      <p:sp>
        <p:nvSpPr>
          <p:cNvPr id="4225" name="Text Box 129"/>
          <p:cNvSpPr txBox="1">
            <a:spLocks noChangeArrowheads="1"/>
          </p:cNvSpPr>
          <p:nvPr/>
        </p:nvSpPr>
        <p:spPr bwMode="auto">
          <a:xfrm>
            <a:off x="4232613" y="4408465"/>
            <a:ext cx="2221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97,65  :  21,7</a:t>
            </a:r>
            <a:r>
              <a:rPr lang="en-US" altLang="en-US" sz="1800">
                <a:solidFill>
                  <a:srgbClr val="FF0000"/>
                </a:solidFill>
              </a:rPr>
              <a:t>  =  4,5</a:t>
            </a:r>
          </a:p>
        </p:txBody>
      </p:sp>
      <p:sp>
        <p:nvSpPr>
          <p:cNvPr id="4226" name="Text Box 130"/>
          <p:cNvSpPr txBox="1">
            <a:spLocks noChangeArrowheads="1"/>
          </p:cNvSpPr>
          <p:nvPr/>
        </p:nvSpPr>
        <p:spPr bwMode="auto">
          <a:xfrm>
            <a:off x="2523767" y="2161363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27" name="Text Box 131"/>
          <p:cNvSpPr txBox="1">
            <a:spLocks noChangeArrowheads="1"/>
          </p:cNvSpPr>
          <p:nvPr/>
        </p:nvSpPr>
        <p:spPr bwMode="auto">
          <a:xfrm>
            <a:off x="4842320" y="2088722"/>
            <a:ext cx="309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4228" name="Line 132"/>
          <p:cNvSpPr>
            <a:spLocks noChangeShapeType="1"/>
          </p:cNvSpPr>
          <p:nvPr/>
        </p:nvSpPr>
        <p:spPr bwMode="auto">
          <a:xfrm>
            <a:off x="5328180" y="2410247"/>
            <a:ext cx="864545" cy="647813"/>
          </a:xfrm>
          <a:prstGeom prst="line">
            <a:avLst/>
          </a:prstGeom>
          <a:noFill/>
          <a:ln w="38100">
            <a:solidFill>
              <a:srgbClr val="CC3399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0"/>
          </a:p>
        </p:txBody>
      </p:sp>
      <p:grpSp>
        <p:nvGrpSpPr>
          <p:cNvPr id="4" name="Group 3"/>
          <p:cNvGrpSpPr/>
          <p:nvPr/>
        </p:nvGrpSpPr>
        <p:grpSpPr>
          <a:xfrm>
            <a:off x="2666694" y="-94615"/>
            <a:ext cx="3143970" cy="840983"/>
            <a:chOff x="4199" y="-184"/>
            <a:chExt cx="4951" cy="1733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5879" y="-184"/>
              <a:ext cx="2521" cy="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0" dur="500"/>
                                        <p:tgtEl>
                                          <p:spTgt spid="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0" dur="5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5" dur="500"/>
                                        <p:tgtEl>
                                          <p:spTgt spid="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500"/>
                                        <p:tgtEl>
                                          <p:spTgt spid="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0" dur="500"/>
                                        <p:tgtEl>
                                          <p:spTgt spid="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2" dur="500"/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1" grpId="0"/>
      <p:bldP spid="4182" grpId="0"/>
      <p:bldP spid="4183" grpId="0"/>
      <p:bldP spid="4184" grpId="0"/>
      <p:bldP spid="4185" grpId="0"/>
      <p:bldP spid="4186" grpId="0"/>
      <p:bldP spid="4187" grpId="0"/>
      <p:bldP spid="4188" grpId="0"/>
      <p:bldP spid="4189" grpId="0"/>
      <p:bldP spid="4190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  <p:bldP spid="4207" grpId="0"/>
      <p:bldP spid="4208" grpId="0"/>
      <p:bldP spid="4209" grpId="0"/>
      <p:bldP spid="4210" grpId="0"/>
      <p:bldP spid="4211" grpId="0"/>
      <p:bldP spid="4212" grpId="0"/>
      <p:bldP spid="4213" grpId="0"/>
      <p:bldP spid="4214" grpId="0"/>
      <p:bldP spid="4215" grpId="0"/>
      <p:bldP spid="4217" grpId="0"/>
      <p:bldP spid="4218" grpId="0"/>
      <p:bldP spid="4219" grpId="0"/>
      <p:bldP spid="4220" grpId="0" build="allAtOnce"/>
      <p:bldP spid="4221" grpId="0"/>
      <p:bldP spid="4222" grpId="0"/>
      <p:bldP spid="4223" grpId="0"/>
      <p:bldP spid="4224" grpId="0"/>
      <p:bldP spid="4225" grpId="0"/>
      <p:bldP spid="4226" grpId="0"/>
      <p:bldP spid="4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1"/>
          <p:cNvSpPr txBox="1">
            <a:spLocks noChangeArrowheads="1"/>
          </p:cNvSpPr>
          <p:nvPr/>
        </p:nvSpPr>
        <p:spPr bwMode="auto">
          <a:xfrm>
            <a:off x="1709237" y="897888"/>
            <a:ext cx="1529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a) 8192  :  32</a:t>
            </a:r>
          </a:p>
        </p:txBody>
      </p:sp>
      <p:sp>
        <p:nvSpPr>
          <p:cNvPr id="6147" name="Text Box 42"/>
          <p:cNvSpPr txBox="1">
            <a:spLocks noChangeArrowheads="1"/>
          </p:cNvSpPr>
          <p:nvPr/>
        </p:nvSpPr>
        <p:spPr bwMode="auto">
          <a:xfrm>
            <a:off x="4787541" y="897888"/>
            <a:ext cx="1389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15335  :  42</a:t>
            </a:r>
          </a:p>
        </p:txBody>
      </p:sp>
      <p:sp>
        <p:nvSpPr>
          <p:cNvPr id="6148" name="Text Box 43"/>
          <p:cNvSpPr txBox="1">
            <a:spLocks noChangeArrowheads="1"/>
          </p:cNvSpPr>
          <p:nvPr/>
        </p:nvSpPr>
        <p:spPr bwMode="auto">
          <a:xfrm>
            <a:off x="1709237" y="2175653"/>
            <a:ext cx="16560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75,95  :  3,5</a:t>
            </a:r>
          </a:p>
        </p:txBody>
      </p:sp>
      <p:sp>
        <p:nvSpPr>
          <p:cNvPr id="6149" name="Text Box 45"/>
          <p:cNvSpPr txBox="1">
            <a:spLocks noChangeArrowheads="1"/>
          </p:cNvSpPr>
          <p:nvPr/>
        </p:nvSpPr>
        <p:spPr bwMode="auto">
          <a:xfrm>
            <a:off x="3221595" y="897888"/>
            <a:ext cx="824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256</a:t>
            </a:r>
          </a:p>
        </p:txBody>
      </p:sp>
      <p:sp>
        <p:nvSpPr>
          <p:cNvPr id="6150" name="Text Box 46"/>
          <p:cNvSpPr txBox="1">
            <a:spLocks noChangeArrowheads="1"/>
          </p:cNvSpPr>
          <p:nvPr/>
        </p:nvSpPr>
        <p:spPr bwMode="auto">
          <a:xfrm>
            <a:off x="6192724" y="897888"/>
            <a:ext cx="824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365</a:t>
            </a:r>
          </a:p>
        </p:txBody>
      </p:sp>
      <p:sp>
        <p:nvSpPr>
          <p:cNvPr id="6151" name="Text Box 47"/>
          <p:cNvSpPr txBox="1">
            <a:spLocks noChangeArrowheads="1"/>
          </p:cNvSpPr>
          <p:nvPr/>
        </p:nvSpPr>
        <p:spPr bwMode="auto">
          <a:xfrm>
            <a:off x="7002491" y="897888"/>
            <a:ext cx="80581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(dư 5)</a:t>
            </a:r>
          </a:p>
        </p:txBody>
      </p:sp>
      <p:sp>
        <p:nvSpPr>
          <p:cNvPr id="6152" name="Text Box 48"/>
          <p:cNvSpPr txBox="1">
            <a:spLocks noChangeArrowheads="1"/>
          </p:cNvSpPr>
          <p:nvPr/>
        </p:nvSpPr>
        <p:spPr bwMode="auto">
          <a:xfrm>
            <a:off x="3275183" y="2175653"/>
            <a:ext cx="8877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21,7</a:t>
            </a:r>
          </a:p>
        </p:txBody>
      </p:sp>
      <p:sp>
        <p:nvSpPr>
          <p:cNvPr id="6153" name="Text Box 49"/>
          <p:cNvSpPr txBox="1">
            <a:spLocks noChangeArrowheads="1"/>
          </p:cNvSpPr>
          <p:nvPr/>
        </p:nvSpPr>
        <p:spPr bwMode="auto">
          <a:xfrm>
            <a:off x="4718473" y="2120874"/>
            <a:ext cx="2221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97,65  :  21,7</a:t>
            </a:r>
            <a:r>
              <a:rPr lang="en-US" altLang="en-US" sz="1800">
                <a:solidFill>
                  <a:srgbClr val="FF0000"/>
                </a:solidFill>
              </a:rPr>
              <a:t>  =  4,5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1269820" y="3490333"/>
            <a:ext cx="664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Chú ý: Phép chia hết : a  :  b  =  c  ta có:  </a:t>
            </a:r>
            <a:r>
              <a:rPr lang="en-US" altLang="en-US" sz="1800"/>
              <a:t>a  =  c  x  b</a:t>
            </a:r>
            <a:r>
              <a:rPr lang="en-US" altLang="en-US" sz="1800">
                <a:solidFill>
                  <a:srgbClr val="FF0000"/>
                </a:solidFill>
              </a:rPr>
              <a:t>  (b khác 0)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1218613" y="3922605"/>
            <a:ext cx="6832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Phép chia có dư: a  :  b = c (dư r), </a:t>
            </a:r>
            <a:r>
              <a:rPr lang="en-US" altLang="en-US" sz="1800"/>
              <a:t>ta có: a = c  x  b  +  r</a:t>
            </a:r>
            <a:r>
              <a:rPr lang="en-US" altLang="en-US" sz="1800">
                <a:solidFill>
                  <a:srgbClr val="FF0000"/>
                </a:solidFill>
              </a:rPr>
              <a:t> (0 &lt; r &lt; b)</a:t>
            </a: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1817603" y="1437336"/>
            <a:ext cx="22720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256   x    32   = 8192</a:t>
            </a:r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4787541" y="1382558"/>
            <a:ext cx="2659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365  x  42  +  5  = 15335</a:t>
            </a: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1979556" y="2679375"/>
            <a:ext cx="22720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21,7  x  3,5  =  75,95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4733953" y="2640078"/>
            <a:ext cx="24625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accent2"/>
                </a:solidFill>
              </a:rPr>
              <a:t>4,5   x   21,7   =  97,65</a:t>
            </a:r>
          </a:p>
        </p:txBody>
      </p:sp>
      <p:sp>
        <p:nvSpPr>
          <p:cNvPr id="11320" name="Oval 56"/>
          <p:cNvSpPr>
            <a:spLocks noChangeArrowheads="1"/>
          </p:cNvSpPr>
          <p:nvPr/>
        </p:nvSpPr>
        <p:spPr bwMode="auto">
          <a:xfrm>
            <a:off x="7019163" y="735935"/>
            <a:ext cx="685920" cy="685920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grpSp>
        <p:nvGrpSpPr>
          <p:cNvPr id="3" name="Group 2"/>
          <p:cNvGrpSpPr/>
          <p:nvPr/>
        </p:nvGrpSpPr>
        <p:grpSpPr>
          <a:xfrm>
            <a:off x="2666694" y="-94615"/>
            <a:ext cx="3143970" cy="840983"/>
            <a:chOff x="4199" y="-184"/>
            <a:chExt cx="4951" cy="1733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4" grpId="0"/>
      <p:bldP spid="11315" grpId="0"/>
      <p:bldP spid="11316" grpId="0"/>
      <p:bldP spid="11317" grpId="0"/>
      <p:bldP spid="11318" grpId="0"/>
      <p:bldP spid="11319" grpId="0"/>
      <p:bldP spid="1132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5377" y="771715"/>
            <a:ext cx="2003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 Tính nhẩm:</a:t>
            </a:r>
          </a:p>
        </p:txBody>
      </p:sp>
      <p:graphicFrame>
        <p:nvGraphicFramePr>
          <p:cNvPr id="5172" name="Group 52"/>
          <p:cNvGraphicFramePr>
            <a:graphicFrameLocks noGrp="1"/>
          </p:cNvGraphicFramePr>
          <p:nvPr>
            <p:ph idx="4294967295"/>
          </p:nvPr>
        </p:nvGraphicFramePr>
        <p:xfrm>
          <a:off x="252095" y="1490980"/>
          <a:ext cx="8792210" cy="3363595"/>
        </p:xfrm>
        <a:graphic>
          <a:graphicData uri="http://schemas.openxmlformats.org/drawingml/2006/table">
            <a:tbl>
              <a:tblPr/>
              <a:tblGrid>
                <a:gridCol w="3051175"/>
                <a:gridCol w="3001010"/>
                <a:gridCol w="2740025"/>
              </a:tblGrid>
              <a:tr h="17506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SG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</a:p>
                  </a:txBody>
                  <a:tcPr marL="68591" marR="6859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SG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1" marR="68591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666694" y="-94615"/>
            <a:ext cx="3143970" cy="840983"/>
            <a:chOff x="4199" y="-184"/>
            <a:chExt cx="4951" cy="1733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  <p:sp>
        <p:nvSpPr>
          <p:cNvPr id="4" name="Text Box 3"/>
          <p:cNvSpPr txBox="1"/>
          <p:nvPr/>
        </p:nvSpPr>
        <p:spPr>
          <a:xfrm>
            <a:off x="414020" y="1645285"/>
            <a:ext cx="862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25: 0,1                  48: 0,01                    95: 0,1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21640" y="2432685"/>
            <a:ext cx="862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25 x 10                     48x 100                    72: 0,01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4020" y="3507740"/>
            <a:ext cx="862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b. 11: 0,25                 32: 0,5                     75: 0,5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95605" y="4156075"/>
            <a:ext cx="8622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a. 11 x 4                     32x 2                        125: 0,25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8175" y="1645285"/>
            <a:ext cx="14052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250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08111" y="2432993"/>
            <a:ext cx="10077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250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715983" y="1645533"/>
            <a:ext cx="11855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4800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4715983" y="2432993"/>
            <a:ext cx="11855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4800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524557" y="1635923"/>
            <a:ext cx="10077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950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668311" y="2432993"/>
            <a:ext cx="12795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7200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95766" y="3507746"/>
            <a:ext cx="9188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44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195766" y="4155918"/>
            <a:ext cx="9188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44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715983" y="3507498"/>
            <a:ext cx="8299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788373" y="4084551"/>
            <a:ext cx="8299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64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7921364" y="3507498"/>
            <a:ext cx="10966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150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921364" y="4156060"/>
            <a:ext cx="10966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500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3387" y="556393"/>
            <a:ext cx="3053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bằng hai cách:</a:t>
            </a:r>
          </a:p>
        </p:txBody>
      </p:sp>
      <p:grpSp>
        <p:nvGrpSpPr>
          <p:cNvPr id="9220" name="Group 63"/>
          <p:cNvGrpSpPr/>
          <p:nvPr/>
        </p:nvGrpSpPr>
        <p:grpSpPr bwMode="auto">
          <a:xfrm>
            <a:off x="2010518" y="951476"/>
            <a:ext cx="3064014" cy="691874"/>
            <a:chOff x="730" y="1117"/>
            <a:chExt cx="2573" cy="581"/>
          </a:xfrm>
        </p:grpSpPr>
        <p:sp>
          <p:nvSpPr>
            <p:cNvPr id="9331" name="Text Box 65"/>
            <p:cNvSpPr txBox="1">
              <a:spLocks noChangeArrowheads="1"/>
            </p:cNvSpPr>
            <p:nvPr/>
          </p:nvSpPr>
          <p:spPr bwMode="auto">
            <a:xfrm>
              <a:off x="2789" y="1207"/>
              <a:ext cx="20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grpSp>
          <p:nvGrpSpPr>
            <p:cNvPr id="9332" name="Group 66"/>
            <p:cNvGrpSpPr/>
            <p:nvPr/>
          </p:nvGrpSpPr>
          <p:grpSpPr bwMode="auto">
            <a:xfrm>
              <a:off x="3016" y="1117"/>
              <a:ext cx="287" cy="573"/>
              <a:chOff x="4740" y="1298"/>
              <a:chExt cx="287" cy="573"/>
            </a:xfrm>
          </p:grpSpPr>
          <p:sp>
            <p:nvSpPr>
              <p:cNvPr id="9351" name="Text Box 67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352" name="Group 68"/>
              <p:cNvGrpSpPr/>
              <p:nvPr/>
            </p:nvGrpSpPr>
            <p:grpSpPr bwMode="auto">
              <a:xfrm>
                <a:off x="4740" y="1298"/>
                <a:ext cx="278" cy="309"/>
                <a:chOff x="2091" y="1706"/>
                <a:chExt cx="278" cy="309"/>
              </a:xfrm>
            </p:grpSpPr>
            <p:sp>
              <p:nvSpPr>
                <p:cNvPr id="9353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0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354" name="Line 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grpSp>
          <p:nvGrpSpPr>
            <p:cNvPr id="9333" name="Group 71"/>
            <p:cNvGrpSpPr/>
            <p:nvPr/>
          </p:nvGrpSpPr>
          <p:grpSpPr bwMode="auto">
            <a:xfrm>
              <a:off x="2426" y="1125"/>
              <a:ext cx="352" cy="573"/>
              <a:chOff x="4686" y="1298"/>
              <a:chExt cx="352" cy="573"/>
            </a:xfrm>
          </p:grpSpPr>
          <p:sp>
            <p:nvSpPr>
              <p:cNvPr id="9347" name="Text Box 72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348" name="Group 73"/>
              <p:cNvGrpSpPr/>
              <p:nvPr/>
            </p:nvGrpSpPr>
            <p:grpSpPr bwMode="auto">
              <a:xfrm>
                <a:off x="4740" y="1298"/>
                <a:ext cx="278" cy="309"/>
                <a:chOff x="2091" y="1706"/>
                <a:chExt cx="278" cy="309"/>
              </a:xfrm>
            </p:grpSpPr>
            <p:sp>
              <p:nvSpPr>
                <p:cNvPr id="9349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0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4</a:t>
                  </a:r>
                </a:p>
              </p:txBody>
            </p:sp>
            <p:sp>
              <p:nvSpPr>
                <p:cNvPr id="9350" name="Line 7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334" name="Text Box 76"/>
            <p:cNvSpPr txBox="1">
              <a:spLocks noChangeArrowheads="1"/>
            </p:cNvSpPr>
            <p:nvPr/>
          </p:nvSpPr>
          <p:spPr bwMode="auto">
            <a:xfrm>
              <a:off x="2109" y="1261"/>
              <a:ext cx="26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+</a:t>
              </a:r>
            </a:p>
          </p:txBody>
        </p:sp>
        <p:grpSp>
          <p:nvGrpSpPr>
            <p:cNvPr id="9335" name="Group 77"/>
            <p:cNvGrpSpPr/>
            <p:nvPr/>
          </p:nvGrpSpPr>
          <p:grpSpPr bwMode="auto">
            <a:xfrm>
              <a:off x="1728" y="1125"/>
              <a:ext cx="293" cy="573"/>
              <a:chOff x="4740" y="1298"/>
              <a:chExt cx="293" cy="573"/>
            </a:xfrm>
          </p:grpSpPr>
          <p:sp>
            <p:nvSpPr>
              <p:cNvPr id="9343" name="Text Box 78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344" name="Group 79"/>
              <p:cNvGrpSpPr/>
              <p:nvPr/>
            </p:nvGrpSpPr>
            <p:grpSpPr bwMode="auto">
              <a:xfrm>
                <a:off x="4740" y="1298"/>
                <a:ext cx="293" cy="321"/>
                <a:chOff x="2091" y="1706"/>
                <a:chExt cx="293" cy="321"/>
              </a:xfrm>
            </p:grpSpPr>
            <p:sp>
              <p:nvSpPr>
                <p:cNvPr id="9345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75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346" name="Line 81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336" name="Text Box 82"/>
            <p:cNvSpPr txBox="1">
              <a:spLocks noChangeArrowheads="1"/>
            </p:cNvSpPr>
            <p:nvPr/>
          </p:nvSpPr>
          <p:spPr bwMode="auto">
            <a:xfrm>
              <a:off x="1456" y="1215"/>
              <a:ext cx="20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sp>
          <p:nvSpPr>
            <p:cNvPr id="9337" name="Text Box 83"/>
            <p:cNvSpPr txBox="1">
              <a:spLocks noChangeArrowheads="1"/>
            </p:cNvSpPr>
            <p:nvPr/>
          </p:nvSpPr>
          <p:spPr bwMode="auto">
            <a:xfrm>
              <a:off x="730" y="1215"/>
              <a:ext cx="37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a) </a:t>
              </a:r>
            </a:p>
          </p:txBody>
        </p:sp>
        <p:grpSp>
          <p:nvGrpSpPr>
            <p:cNvPr id="9338" name="Group 84"/>
            <p:cNvGrpSpPr/>
            <p:nvPr/>
          </p:nvGrpSpPr>
          <p:grpSpPr bwMode="auto">
            <a:xfrm>
              <a:off x="1048" y="1125"/>
              <a:ext cx="352" cy="573"/>
              <a:chOff x="4686" y="1298"/>
              <a:chExt cx="352" cy="573"/>
            </a:xfrm>
          </p:grpSpPr>
          <p:sp>
            <p:nvSpPr>
              <p:cNvPr id="9339" name="Text Box 85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340" name="Group 86"/>
              <p:cNvGrpSpPr/>
              <p:nvPr/>
            </p:nvGrpSpPr>
            <p:grpSpPr bwMode="auto">
              <a:xfrm>
                <a:off x="4740" y="1298"/>
                <a:ext cx="296" cy="321"/>
                <a:chOff x="2091" y="1706"/>
                <a:chExt cx="296" cy="321"/>
              </a:xfrm>
            </p:grpSpPr>
            <p:sp>
              <p:nvSpPr>
                <p:cNvPr id="934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78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7</a:t>
                  </a:r>
                </a:p>
              </p:txBody>
            </p:sp>
            <p:sp>
              <p:nvSpPr>
                <p:cNvPr id="9342" name="Line 88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</p:grpSp>
      <p:grpSp>
        <p:nvGrpSpPr>
          <p:cNvPr id="11" name="Group 89"/>
          <p:cNvGrpSpPr/>
          <p:nvPr/>
        </p:nvGrpSpPr>
        <p:grpSpPr bwMode="auto">
          <a:xfrm>
            <a:off x="2357050" y="1600480"/>
            <a:ext cx="419173" cy="682347"/>
            <a:chOff x="4686" y="1298"/>
            <a:chExt cx="352" cy="573"/>
          </a:xfrm>
        </p:grpSpPr>
        <p:sp>
          <p:nvSpPr>
            <p:cNvPr id="9326" name="Text Box 90"/>
            <p:cNvSpPr txBox="1">
              <a:spLocks noChangeArrowheads="1"/>
            </p:cNvSpPr>
            <p:nvPr/>
          </p:nvSpPr>
          <p:spPr bwMode="auto">
            <a:xfrm>
              <a:off x="4686" y="1562"/>
              <a:ext cx="35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11</a:t>
              </a:r>
            </a:p>
          </p:txBody>
        </p:sp>
        <p:grpSp>
          <p:nvGrpSpPr>
            <p:cNvPr id="9327" name="Group 91"/>
            <p:cNvGrpSpPr/>
            <p:nvPr/>
          </p:nvGrpSpPr>
          <p:grpSpPr bwMode="auto">
            <a:xfrm>
              <a:off x="4740" y="1298"/>
              <a:ext cx="278" cy="309"/>
              <a:chOff x="2091" y="1706"/>
              <a:chExt cx="278" cy="309"/>
            </a:xfrm>
          </p:grpSpPr>
          <p:sp>
            <p:nvSpPr>
              <p:cNvPr id="9328" name="Text Box 9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7</a:t>
                </a:r>
              </a:p>
            </p:txBody>
          </p:sp>
          <p:sp>
            <p:nvSpPr>
              <p:cNvPr id="9329" name="Line 9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26" name="Text Box 94"/>
          <p:cNvSpPr txBox="1">
            <a:spLocks noChangeArrowheads="1"/>
          </p:cNvSpPr>
          <p:nvPr/>
        </p:nvSpPr>
        <p:spPr bwMode="auto">
          <a:xfrm>
            <a:off x="2897688" y="1707655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x</a:t>
            </a:r>
          </a:p>
        </p:txBody>
      </p:sp>
      <p:grpSp>
        <p:nvGrpSpPr>
          <p:cNvPr id="13" name="Group 95"/>
          <p:cNvGrpSpPr/>
          <p:nvPr/>
        </p:nvGrpSpPr>
        <p:grpSpPr bwMode="auto">
          <a:xfrm>
            <a:off x="3275183" y="1600480"/>
            <a:ext cx="341769" cy="682347"/>
            <a:chOff x="4740" y="1298"/>
            <a:chExt cx="287" cy="573"/>
          </a:xfrm>
        </p:grpSpPr>
        <p:sp>
          <p:nvSpPr>
            <p:cNvPr id="9322" name="Text Box 96"/>
            <p:cNvSpPr txBox="1">
              <a:spLocks noChangeArrowheads="1"/>
            </p:cNvSpPr>
            <p:nvPr/>
          </p:nvSpPr>
          <p:spPr bwMode="auto">
            <a:xfrm>
              <a:off x="4767" y="1562"/>
              <a:ext cx="2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</a:t>
              </a:r>
            </a:p>
          </p:txBody>
        </p:sp>
        <p:grpSp>
          <p:nvGrpSpPr>
            <p:cNvPr id="9323" name="Group 97"/>
            <p:cNvGrpSpPr/>
            <p:nvPr/>
          </p:nvGrpSpPr>
          <p:grpSpPr bwMode="auto">
            <a:xfrm>
              <a:off x="4740" y="1298"/>
              <a:ext cx="278" cy="309"/>
              <a:chOff x="2091" y="1706"/>
              <a:chExt cx="278" cy="309"/>
            </a:xfrm>
          </p:grpSpPr>
          <p:sp>
            <p:nvSpPr>
              <p:cNvPr id="9324" name="Text Box 9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9325" name="Line 9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32" name="Text Box 100"/>
          <p:cNvSpPr txBox="1">
            <a:spLocks noChangeArrowheads="1"/>
          </p:cNvSpPr>
          <p:nvPr/>
        </p:nvSpPr>
        <p:spPr bwMode="auto">
          <a:xfrm>
            <a:off x="3707455" y="1707655"/>
            <a:ext cx="316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grpSp>
        <p:nvGrpSpPr>
          <p:cNvPr id="15" name="Group 101"/>
          <p:cNvGrpSpPr/>
          <p:nvPr/>
        </p:nvGrpSpPr>
        <p:grpSpPr bwMode="auto">
          <a:xfrm>
            <a:off x="4086140" y="1545702"/>
            <a:ext cx="419173" cy="682347"/>
            <a:chOff x="4686" y="1298"/>
            <a:chExt cx="352" cy="573"/>
          </a:xfrm>
        </p:grpSpPr>
        <p:sp>
          <p:nvSpPr>
            <p:cNvPr id="9318" name="Text Box 102"/>
            <p:cNvSpPr txBox="1">
              <a:spLocks noChangeArrowheads="1"/>
            </p:cNvSpPr>
            <p:nvPr/>
          </p:nvSpPr>
          <p:spPr bwMode="auto">
            <a:xfrm>
              <a:off x="4686" y="1562"/>
              <a:ext cx="35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11</a:t>
              </a:r>
            </a:p>
          </p:txBody>
        </p:sp>
        <p:grpSp>
          <p:nvGrpSpPr>
            <p:cNvPr id="9319" name="Group 103"/>
            <p:cNvGrpSpPr/>
            <p:nvPr/>
          </p:nvGrpSpPr>
          <p:grpSpPr bwMode="auto">
            <a:xfrm>
              <a:off x="4740" y="1298"/>
              <a:ext cx="278" cy="309"/>
              <a:chOff x="2091" y="1706"/>
              <a:chExt cx="278" cy="309"/>
            </a:xfrm>
          </p:grpSpPr>
          <p:sp>
            <p:nvSpPr>
              <p:cNvPr id="9320" name="Text Box 10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4</a:t>
                </a:r>
              </a:p>
            </p:txBody>
          </p:sp>
          <p:sp>
            <p:nvSpPr>
              <p:cNvPr id="9321" name="Line 10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38" name="Text Box 106"/>
          <p:cNvSpPr txBox="1">
            <a:spLocks noChangeArrowheads="1"/>
          </p:cNvSpPr>
          <p:nvPr/>
        </p:nvSpPr>
        <p:spPr bwMode="auto">
          <a:xfrm>
            <a:off x="4518413" y="1654068"/>
            <a:ext cx="297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x</a:t>
            </a:r>
          </a:p>
        </p:txBody>
      </p:sp>
      <p:grpSp>
        <p:nvGrpSpPr>
          <p:cNvPr id="17" name="Group 107"/>
          <p:cNvGrpSpPr/>
          <p:nvPr/>
        </p:nvGrpSpPr>
        <p:grpSpPr bwMode="auto">
          <a:xfrm>
            <a:off x="4787541" y="1545702"/>
            <a:ext cx="341769" cy="682347"/>
            <a:chOff x="4740" y="1298"/>
            <a:chExt cx="287" cy="573"/>
          </a:xfrm>
        </p:grpSpPr>
        <p:sp>
          <p:nvSpPr>
            <p:cNvPr id="9314" name="Text Box 108"/>
            <p:cNvSpPr txBox="1">
              <a:spLocks noChangeArrowheads="1"/>
            </p:cNvSpPr>
            <p:nvPr/>
          </p:nvSpPr>
          <p:spPr bwMode="auto">
            <a:xfrm>
              <a:off x="4767" y="1562"/>
              <a:ext cx="2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3</a:t>
              </a:r>
            </a:p>
          </p:txBody>
        </p:sp>
        <p:grpSp>
          <p:nvGrpSpPr>
            <p:cNvPr id="9315" name="Group 109"/>
            <p:cNvGrpSpPr/>
            <p:nvPr/>
          </p:nvGrpSpPr>
          <p:grpSpPr bwMode="auto">
            <a:xfrm>
              <a:off x="4740" y="1298"/>
              <a:ext cx="278" cy="309"/>
              <a:chOff x="2091" y="1706"/>
              <a:chExt cx="278" cy="309"/>
            </a:xfrm>
          </p:grpSpPr>
          <p:sp>
            <p:nvSpPr>
              <p:cNvPr id="9316" name="Text Box 110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sp>
            <p:nvSpPr>
              <p:cNvPr id="9317" name="Line 111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44" name="Text Box 112"/>
          <p:cNvSpPr txBox="1">
            <a:spLocks noChangeArrowheads="1"/>
          </p:cNvSpPr>
          <p:nvPr/>
        </p:nvSpPr>
        <p:spPr bwMode="auto">
          <a:xfrm>
            <a:off x="2023041" y="1742382"/>
            <a:ext cx="443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sp>
        <p:nvSpPr>
          <p:cNvPr id="18545" name="AutoShape 113"/>
          <p:cNvSpPr/>
          <p:nvPr/>
        </p:nvSpPr>
        <p:spPr bwMode="auto">
          <a:xfrm rot="5400000">
            <a:off x="2871490" y="1733853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8546" name="AutoShape 114"/>
          <p:cNvSpPr/>
          <p:nvPr/>
        </p:nvSpPr>
        <p:spPr bwMode="auto">
          <a:xfrm rot="5400000">
            <a:off x="4491023" y="1733853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grpSp>
        <p:nvGrpSpPr>
          <p:cNvPr id="19" name="Group 115"/>
          <p:cNvGrpSpPr/>
          <p:nvPr/>
        </p:nvGrpSpPr>
        <p:grpSpPr bwMode="auto">
          <a:xfrm>
            <a:off x="2789323" y="2410247"/>
            <a:ext cx="458471" cy="693065"/>
            <a:chOff x="1927" y="2840"/>
            <a:chExt cx="385" cy="582"/>
          </a:xfrm>
        </p:grpSpPr>
        <p:sp>
          <p:nvSpPr>
            <p:cNvPr id="9310" name="Text Box 116"/>
            <p:cNvSpPr txBox="1">
              <a:spLocks noChangeArrowheads="1"/>
            </p:cNvSpPr>
            <p:nvPr/>
          </p:nvSpPr>
          <p:spPr bwMode="auto">
            <a:xfrm>
              <a:off x="1945" y="3113"/>
              <a:ext cx="36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11" name="Group 117"/>
            <p:cNvGrpSpPr/>
            <p:nvPr/>
          </p:nvGrpSpPr>
          <p:grpSpPr bwMode="auto">
            <a:xfrm>
              <a:off x="1927" y="2840"/>
              <a:ext cx="367" cy="309"/>
              <a:chOff x="1927" y="2840"/>
              <a:chExt cx="367" cy="309"/>
            </a:xfrm>
          </p:grpSpPr>
          <p:sp>
            <p:nvSpPr>
              <p:cNvPr id="9312" name="Text Box 118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67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35</a:t>
                </a:r>
              </a:p>
            </p:txBody>
          </p:sp>
          <p:sp>
            <p:nvSpPr>
              <p:cNvPr id="9313" name="Line 119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52" name="Text Box 120"/>
          <p:cNvSpPr txBox="1">
            <a:spLocks noChangeArrowheads="1"/>
          </p:cNvSpPr>
          <p:nvPr/>
        </p:nvSpPr>
        <p:spPr bwMode="auto">
          <a:xfrm>
            <a:off x="3707455" y="2518613"/>
            <a:ext cx="316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grpSp>
        <p:nvGrpSpPr>
          <p:cNvPr id="21" name="Group 121"/>
          <p:cNvGrpSpPr/>
          <p:nvPr/>
        </p:nvGrpSpPr>
        <p:grpSpPr bwMode="auto">
          <a:xfrm>
            <a:off x="4373131" y="2356659"/>
            <a:ext cx="458471" cy="693065"/>
            <a:chOff x="1927" y="2840"/>
            <a:chExt cx="385" cy="582"/>
          </a:xfrm>
        </p:grpSpPr>
        <p:sp>
          <p:nvSpPr>
            <p:cNvPr id="9306" name="Text Box 122"/>
            <p:cNvSpPr txBox="1">
              <a:spLocks noChangeArrowheads="1"/>
            </p:cNvSpPr>
            <p:nvPr/>
          </p:nvSpPr>
          <p:spPr bwMode="auto">
            <a:xfrm>
              <a:off x="1945" y="3113"/>
              <a:ext cx="36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07" name="Group 123"/>
            <p:cNvGrpSpPr/>
            <p:nvPr/>
          </p:nvGrpSpPr>
          <p:grpSpPr bwMode="auto">
            <a:xfrm>
              <a:off x="1927" y="2840"/>
              <a:ext cx="367" cy="309"/>
              <a:chOff x="1927" y="2840"/>
              <a:chExt cx="367" cy="309"/>
            </a:xfrm>
          </p:grpSpPr>
          <p:sp>
            <p:nvSpPr>
              <p:cNvPr id="9308" name="Text Box 124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67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20</a:t>
                </a:r>
              </a:p>
            </p:txBody>
          </p:sp>
          <p:sp>
            <p:nvSpPr>
              <p:cNvPr id="9309" name="Line 125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58" name="Text Box 126"/>
          <p:cNvSpPr txBox="1">
            <a:spLocks noChangeArrowheads="1"/>
          </p:cNvSpPr>
          <p:nvPr/>
        </p:nvSpPr>
        <p:spPr bwMode="auto">
          <a:xfrm>
            <a:off x="2011729" y="2518613"/>
            <a:ext cx="443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grpSp>
        <p:nvGrpSpPr>
          <p:cNvPr id="23" name="Group 127"/>
          <p:cNvGrpSpPr/>
          <p:nvPr/>
        </p:nvGrpSpPr>
        <p:grpSpPr bwMode="auto">
          <a:xfrm>
            <a:off x="5652086" y="2301881"/>
            <a:ext cx="458471" cy="693065"/>
            <a:chOff x="1927" y="2840"/>
            <a:chExt cx="385" cy="582"/>
          </a:xfrm>
        </p:grpSpPr>
        <p:sp>
          <p:nvSpPr>
            <p:cNvPr id="9302" name="Text Box 128"/>
            <p:cNvSpPr txBox="1">
              <a:spLocks noChangeArrowheads="1"/>
            </p:cNvSpPr>
            <p:nvPr/>
          </p:nvSpPr>
          <p:spPr bwMode="auto">
            <a:xfrm>
              <a:off x="1945" y="3113"/>
              <a:ext cx="36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2"/>
                  </a:solidFill>
                </a:rPr>
                <a:t>33</a:t>
              </a:r>
            </a:p>
          </p:txBody>
        </p:sp>
        <p:grpSp>
          <p:nvGrpSpPr>
            <p:cNvPr id="9303" name="Group 129"/>
            <p:cNvGrpSpPr/>
            <p:nvPr/>
          </p:nvGrpSpPr>
          <p:grpSpPr bwMode="auto">
            <a:xfrm>
              <a:off x="1927" y="2840"/>
              <a:ext cx="367" cy="309"/>
              <a:chOff x="1927" y="2840"/>
              <a:chExt cx="367" cy="309"/>
            </a:xfrm>
          </p:grpSpPr>
          <p:sp>
            <p:nvSpPr>
              <p:cNvPr id="9304" name="Text Box 130"/>
              <p:cNvSpPr txBox="1">
                <a:spLocks noChangeArrowheads="1"/>
              </p:cNvSpPr>
              <p:nvPr/>
            </p:nvSpPr>
            <p:spPr bwMode="auto">
              <a:xfrm>
                <a:off x="1927" y="2840"/>
                <a:ext cx="367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2"/>
                    </a:solidFill>
                  </a:rPr>
                  <a:t>55</a:t>
                </a:r>
              </a:p>
            </p:txBody>
          </p:sp>
          <p:sp>
            <p:nvSpPr>
              <p:cNvPr id="9305" name="Line 131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564" name="Text Box 132"/>
          <p:cNvSpPr txBox="1">
            <a:spLocks noChangeArrowheads="1"/>
          </p:cNvSpPr>
          <p:nvPr/>
        </p:nvSpPr>
        <p:spPr bwMode="auto">
          <a:xfrm>
            <a:off x="6246312" y="2410247"/>
            <a:ext cx="443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</a:t>
            </a:r>
          </a:p>
        </p:txBody>
      </p:sp>
      <p:grpSp>
        <p:nvGrpSpPr>
          <p:cNvPr id="25" name="Group 133"/>
          <p:cNvGrpSpPr/>
          <p:nvPr/>
        </p:nvGrpSpPr>
        <p:grpSpPr bwMode="auto">
          <a:xfrm>
            <a:off x="6624997" y="2248293"/>
            <a:ext cx="341769" cy="682347"/>
            <a:chOff x="4740" y="1298"/>
            <a:chExt cx="287" cy="573"/>
          </a:xfrm>
        </p:grpSpPr>
        <p:sp>
          <p:nvSpPr>
            <p:cNvPr id="9298" name="Text Box 134"/>
            <p:cNvSpPr txBox="1">
              <a:spLocks noChangeArrowheads="1"/>
            </p:cNvSpPr>
            <p:nvPr/>
          </p:nvSpPr>
          <p:spPr bwMode="auto">
            <a:xfrm>
              <a:off x="4767" y="1562"/>
              <a:ext cx="2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9299" name="Group 135"/>
            <p:cNvGrpSpPr/>
            <p:nvPr/>
          </p:nvGrpSpPr>
          <p:grpSpPr bwMode="auto">
            <a:xfrm>
              <a:off x="4740" y="1298"/>
              <a:ext cx="278" cy="309"/>
              <a:chOff x="2091" y="1706"/>
              <a:chExt cx="278" cy="309"/>
            </a:xfrm>
          </p:grpSpPr>
          <p:sp>
            <p:nvSpPr>
              <p:cNvPr id="9300" name="Text Box 136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9301" name="Line 137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grpSp>
        <p:nvGrpSpPr>
          <p:cNvPr id="27" name="Group 138"/>
          <p:cNvGrpSpPr/>
          <p:nvPr/>
        </p:nvGrpSpPr>
        <p:grpSpPr bwMode="auto">
          <a:xfrm>
            <a:off x="2118883" y="3112838"/>
            <a:ext cx="3064014" cy="691874"/>
            <a:chOff x="730" y="1117"/>
            <a:chExt cx="2573" cy="581"/>
          </a:xfrm>
        </p:grpSpPr>
        <p:sp>
          <p:nvSpPr>
            <p:cNvPr id="9274" name="Text Box 140"/>
            <p:cNvSpPr txBox="1">
              <a:spLocks noChangeArrowheads="1"/>
            </p:cNvSpPr>
            <p:nvPr/>
          </p:nvSpPr>
          <p:spPr bwMode="auto">
            <a:xfrm>
              <a:off x="2789" y="1207"/>
              <a:ext cx="20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grpSp>
          <p:nvGrpSpPr>
            <p:cNvPr id="9275" name="Group 141"/>
            <p:cNvGrpSpPr/>
            <p:nvPr/>
          </p:nvGrpSpPr>
          <p:grpSpPr bwMode="auto">
            <a:xfrm>
              <a:off x="3016" y="1117"/>
              <a:ext cx="287" cy="573"/>
              <a:chOff x="4740" y="1298"/>
              <a:chExt cx="287" cy="573"/>
            </a:xfrm>
          </p:grpSpPr>
          <p:sp>
            <p:nvSpPr>
              <p:cNvPr id="9294" name="Text Box 142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295" name="Group 143"/>
              <p:cNvGrpSpPr/>
              <p:nvPr/>
            </p:nvGrpSpPr>
            <p:grpSpPr bwMode="auto">
              <a:xfrm>
                <a:off x="4740" y="1298"/>
                <a:ext cx="278" cy="309"/>
                <a:chOff x="2091" y="1706"/>
                <a:chExt cx="278" cy="309"/>
              </a:xfrm>
            </p:grpSpPr>
            <p:sp>
              <p:nvSpPr>
                <p:cNvPr id="9296" name="Text Box 144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0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297" name="Line 145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grpSp>
          <p:nvGrpSpPr>
            <p:cNvPr id="9276" name="Group 146"/>
            <p:cNvGrpSpPr/>
            <p:nvPr/>
          </p:nvGrpSpPr>
          <p:grpSpPr bwMode="auto">
            <a:xfrm>
              <a:off x="2426" y="1125"/>
              <a:ext cx="352" cy="573"/>
              <a:chOff x="4686" y="1298"/>
              <a:chExt cx="352" cy="573"/>
            </a:xfrm>
          </p:grpSpPr>
          <p:sp>
            <p:nvSpPr>
              <p:cNvPr id="9290" name="Text Box 14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91" name="Group 148"/>
              <p:cNvGrpSpPr/>
              <p:nvPr/>
            </p:nvGrpSpPr>
            <p:grpSpPr bwMode="auto">
              <a:xfrm>
                <a:off x="4740" y="1298"/>
                <a:ext cx="278" cy="309"/>
                <a:chOff x="2091" y="1706"/>
                <a:chExt cx="278" cy="309"/>
              </a:xfrm>
            </p:grpSpPr>
            <p:sp>
              <p:nvSpPr>
                <p:cNvPr id="9292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0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4</a:t>
                  </a:r>
                </a:p>
              </p:txBody>
            </p:sp>
            <p:sp>
              <p:nvSpPr>
                <p:cNvPr id="9293" name="Line 15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77" name="Text Box 151"/>
            <p:cNvSpPr txBox="1">
              <a:spLocks noChangeArrowheads="1"/>
            </p:cNvSpPr>
            <p:nvPr/>
          </p:nvSpPr>
          <p:spPr bwMode="auto">
            <a:xfrm>
              <a:off x="2109" y="1261"/>
              <a:ext cx="26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+</a:t>
              </a:r>
            </a:p>
          </p:txBody>
        </p:sp>
        <p:grpSp>
          <p:nvGrpSpPr>
            <p:cNvPr id="9278" name="Group 152"/>
            <p:cNvGrpSpPr/>
            <p:nvPr/>
          </p:nvGrpSpPr>
          <p:grpSpPr bwMode="auto">
            <a:xfrm>
              <a:off x="1728" y="1125"/>
              <a:ext cx="293" cy="573"/>
              <a:chOff x="4740" y="1298"/>
              <a:chExt cx="293" cy="573"/>
            </a:xfrm>
          </p:grpSpPr>
          <p:sp>
            <p:nvSpPr>
              <p:cNvPr id="9286" name="Text Box 153"/>
              <p:cNvSpPr txBox="1">
                <a:spLocks noChangeArrowheads="1"/>
              </p:cNvSpPr>
              <p:nvPr/>
            </p:nvSpPr>
            <p:spPr bwMode="auto">
              <a:xfrm>
                <a:off x="4767" y="1562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5</a:t>
                </a:r>
              </a:p>
            </p:txBody>
          </p:sp>
          <p:grpSp>
            <p:nvGrpSpPr>
              <p:cNvPr id="9287" name="Group 154"/>
              <p:cNvGrpSpPr/>
              <p:nvPr/>
            </p:nvGrpSpPr>
            <p:grpSpPr bwMode="auto">
              <a:xfrm>
                <a:off x="4740" y="1298"/>
                <a:ext cx="293" cy="321"/>
                <a:chOff x="2091" y="1706"/>
                <a:chExt cx="293" cy="321"/>
              </a:xfrm>
            </p:grpSpPr>
            <p:sp>
              <p:nvSpPr>
                <p:cNvPr id="9288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75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3</a:t>
                  </a:r>
                </a:p>
              </p:txBody>
            </p:sp>
            <p:sp>
              <p:nvSpPr>
                <p:cNvPr id="9289" name="Line 15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79" name="Text Box 157"/>
            <p:cNvSpPr txBox="1">
              <a:spLocks noChangeArrowheads="1"/>
            </p:cNvSpPr>
            <p:nvPr/>
          </p:nvSpPr>
          <p:spPr bwMode="auto">
            <a:xfrm>
              <a:off x="1456" y="1215"/>
              <a:ext cx="207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:</a:t>
              </a:r>
            </a:p>
          </p:txBody>
        </p:sp>
        <p:sp>
          <p:nvSpPr>
            <p:cNvPr id="9280" name="Text Box 158"/>
            <p:cNvSpPr txBox="1">
              <a:spLocks noChangeArrowheads="1"/>
            </p:cNvSpPr>
            <p:nvPr/>
          </p:nvSpPr>
          <p:spPr bwMode="auto">
            <a:xfrm>
              <a:off x="730" y="1215"/>
              <a:ext cx="378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a) </a:t>
              </a:r>
            </a:p>
          </p:txBody>
        </p:sp>
        <p:grpSp>
          <p:nvGrpSpPr>
            <p:cNvPr id="9281" name="Group 159"/>
            <p:cNvGrpSpPr/>
            <p:nvPr/>
          </p:nvGrpSpPr>
          <p:grpSpPr bwMode="auto">
            <a:xfrm>
              <a:off x="1048" y="1125"/>
              <a:ext cx="352" cy="573"/>
              <a:chOff x="4686" y="1298"/>
              <a:chExt cx="352" cy="573"/>
            </a:xfrm>
          </p:grpSpPr>
          <p:sp>
            <p:nvSpPr>
              <p:cNvPr id="9282" name="Text Box 160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83" name="Group 161"/>
              <p:cNvGrpSpPr/>
              <p:nvPr/>
            </p:nvGrpSpPr>
            <p:grpSpPr bwMode="auto">
              <a:xfrm>
                <a:off x="4740" y="1298"/>
                <a:ext cx="296" cy="321"/>
                <a:chOff x="2091" y="1706"/>
                <a:chExt cx="296" cy="321"/>
              </a:xfrm>
            </p:grpSpPr>
            <p:sp>
              <p:nvSpPr>
                <p:cNvPr id="9284" name="Text Box 162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78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7</a:t>
                  </a:r>
                </a:p>
              </p:txBody>
            </p:sp>
            <p:sp>
              <p:nvSpPr>
                <p:cNvPr id="9285" name="Line 163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</p:grpSp>
      <p:grpSp>
        <p:nvGrpSpPr>
          <p:cNvPr id="18604" name="Group 164"/>
          <p:cNvGrpSpPr/>
          <p:nvPr/>
        </p:nvGrpSpPr>
        <p:grpSpPr bwMode="auto">
          <a:xfrm>
            <a:off x="2411828" y="3707064"/>
            <a:ext cx="1364695" cy="737126"/>
            <a:chOff x="966" y="1706"/>
            <a:chExt cx="1146" cy="619"/>
          </a:xfrm>
        </p:grpSpPr>
        <p:sp>
          <p:nvSpPr>
            <p:cNvPr id="9260" name="AutoShape 165"/>
            <p:cNvSpPr/>
            <p:nvPr/>
          </p:nvSpPr>
          <p:spPr bwMode="auto">
            <a:xfrm>
              <a:off x="2064" y="1706"/>
              <a:ext cx="48" cy="576"/>
            </a:xfrm>
            <a:prstGeom prst="rightBracket">
              <a:avLst>
                <a:gd name="adj" fmla="val 100000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/>
            </a:p>
          </p:txBody>
        </p:sp>
        <p:grpSp>
          <p:nvGrpSpPr>
            <p:cNvPr id="9261" name="Group 166"/>
            <p:cNvGrpSpPr/>
            <p:nvPr/>
          </p:nvGrpSpPr>
          <p:grpSpPr bwMode="auto">
            <a:xfrm>
              <a:off x="1701" y="1752"/>
              <a:ext cx="352" cy="573"/>
              <a:chOff x="4686" y="1298"/>
              <a:chExt cx="352" cy="573"/>
            </a:xfrm>
          </p:grpSpPr>
          <p:sp>
            <p:nvSpPr>
              <p:cNvPr id="9269" name="Text Box 167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70" name="Group 168"/>
              <p:cNvGrpSpPr/>
              <p:nvPr/>
            </p:nvGrpSpPr>
            <p:grpSpPr bwMode="auto">
              <a:xfrm>
                <a:off x="4740" y="1298"/>
                <a:ext cx="278" cy="309"/>
                <a:chOff x="2091" y="1706"/>
                <a:chExt cx="278" cy="309"/>
              </a:xfrm>
            </p:grpSpPr>
            <p:sp>
              <p:nvSpPr>
                <p:cNvPr id="9271" name="Text Box 169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60" cy="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4</a:t>
                  </a:r>
                </a:p>
              </p:txBody>
            </p:sp>
            <p:sp>
              <p:nvSpPr>
                <p:cNvPr id="9272" name="Line 170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62" name="Text Box 171"/>
            <p:cNvSpPr txBox="1">
              <a:spLocks noChangeArrowheads="1"/>
            </p:cNvSpPr>
            <p:nvPr/>
          </p:nvSpPr>
          <p:spPr bwMode="auto">
            <a:xfrm>
              <a:off x="1471" y="1842"/>
              <a:ext cx="26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+</a:t>
              </a:r>
            </a:p>
          </p:txBody>
        </p:sp>
        <p:grpSp>
          <p:nvGrpSpPr>
            <p:cNvPr id="9263" name="Group 172"/>
            <p:cNvGrpSpPr/>
            <p:nvPr/>
          </p:nvGrpSpPr>
          <p:grpSpPr bwMode="auto">
            <a:xfrm>
              <a:off x="1060" y="1752"/>
              <a:ext cx="352" cy="573"/>
              <a:chOff x="4686" y="1298"/>
              <a:chExt cx="352" cy="573"/>
            </a:xfrm>
          </p:grpSpPr>
          <p:sp>
            <p:nvSpPr>
              <p:cNvPr id="9265" name="Text Box 173"/>
              <p:cNvSpPr txBox="1">
                <a:spLocks noChangeArrowheads="1"/>
              </p:cNvSpPr>
              <p:nvPr/>
            </p:nvSpPr>
            <p:spPr bwMode="auto">
              <a:xfrm>
                <a:off x="4686" y="1562"/>
                <a:ext cx="352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11</a:t>
                </a:r>
              </a:p>
            </p:txBody>
          </p:sp>
          <p:grpSp>
            <p:nvGrpSpPr>
              <p:cNvPr id="9266" name="Group 174"/>
              <p:cNvGrpSpPr/>
              <p:nvPr/>
            </p:nvGrpSpPr>
            <p:grpSpPr bwMode="auto">
              <a:xfrm>
                <a:off x="4740" y="1298"/>
                <a:ext cx="296" cy="321"/>
                <a:chOff x="2091" y="1706"/>
                <a:chExt cx="296" cy="321"/>
              </a:xfrm>
            </p:grpSpPr>
            <p:sp>
              <p:nvSpPr>
                <p:cNvPr id="9267" name="Text Box 175"/>
                <p:cNvSpPr txBox="1">
                  <a:spLocks noChangeArrowheads="1"/>
                </p:cNvSpPr>
                <p:nvPr/>
              </p:nvSpPr>
              <p:spPr bwMode="auto">
                <a:xfrm>
                  <a:off x="2109" y="1706"/>
                  <a:ext cx="278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800"/>
                    <a:t>7</a:t>
                  </a:r>
                </a:p>
              </p:txBody>
            </p:sp>
            <p:sp>
              <p:nvSpPr>
                <p:cNvPr id="9268" name="Line 176"/>
                <p:cNvSpPr>
                  <a:spLocks noChangeShapeType="1"/>
                </p:cNvSpPr>
                <p:nvPr/>
              </p:nvSpPr>
              <p:spPr bwMode="auto">
                <a:xfrm>
                  <a:off x="2091" y="1979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00"/>
                </a:p>
              </p:txBody>
            </p:sp>
          </p:grpSp>
        </p:grpSp>
        <p:sp>
          <p:nvSpPr>
            <p:cNvPr id="9264" name="AutoShape 177"/>
            <p:cNvSpPr/>
            <p:nvPr/>
          </p:nvSpPr>
          <p:spPr bwMode="auto">
            <a:xfrm>
              <a:off x="966" y="1724"/>
              <a:ext cx="93" cy="576"/>
            </a:xfrm>
            <a:prstGeom prst="leftBracket">
              <a:avLst>
                <a:gd name="adj" fmla="val 51613"/>
              </a:avLst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00"/>
            </a:p>
          </p:txBody>
        </p:sp>
      </p:grpSp>
      <p:sp>
        <p:nvSpPr>
          <p:cNvPr id="18610" name="Text Box 178"/>
          <p:cNvSpPr txBox="1">
            <a:spLocks noChangeArrowheads="1"/>
          </p:cNvSpPr>
          <p:nvPr/>
        </p:nvSpPr>
        <p:spPr bwMode="auto">
          <a:xfrm>
            <a:off x="3938477" y="3869018"/>
            <a:ext cx="246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:</a:t>
            </a:r>
          </a:p>
        </p:txBody>
      </p:sp>
      <p:grpSp>
        <p:nvGrpSpPr>
          <p:cNvPr id="18619" name="Group 179"/>
          <p:cNvGrpSpPr/>
          <p:nvPr/>
        </p:nvGrpSpPr>
        <p:grpSpPr bwMode="auto">
          <a:xfrm>
            <a:off x="4626778" y="3760652"/>
            <a:ext cx="341769" cy="682347"/>
            <a:chOff x="4740" y="1298"/>
            <a:chExt cx="287" cy="573"/>
          </a:xfrm>
        </p:grpSpPr>
        <p:sp>
          <p:nvSpPr>
            <p:cNvPr id="9256" name="Text Box 180"/>
            <p:cNvSpPr txBox="1">
              <a:spLocks noChangeArrowheads="1"/>
            </p:cNvSpPr>
            <p:nvPr/>
          </p:nvSpPr>
          <p:spPr bwMode="auto">
            <a:xfrm>
              <a:off x="4767" y="1562"/>
              <a:ext cx="2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5</a:t>
              </a:r>
            </a:p>
          </p:txBody>
        </p:sp>
        <p:grpSp>
          <p:nvGrpSpPr>
            <p:cNvPr id="9257" name="Group 181"/>
            <p:cNvGrpSpPr/>
            <p:nvPr/>
          </p:nvGrpSpPr>
          <p:grpSpPr bwMode="auto">
            <a:xfrm>
              <a:off x="4740" y="1298"/>
              <a:ext cx="278" cy="309"/>
              <a:chOff x="2091" y="1706"/>
              <a:chExt cx="278" cy="309"/>
            </a:xfrm>
          </p:grpSpPr>
          <p:sp>
            <p:nvSpPr>
              <p:cNvPr id="9258" name="Text Box 182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3</a:t>
                </a:r>
              </a:p>
            </p:txBody>
          </p:sp>
          <p:sp>
            <p:nvSpPr>
              <p:cNvPr id="9259" name="Line 183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16" name="Text Box 184"/>
          <p:cNvSpPr txBox="1">
            <a:spLocks noChangeArrowheads="1"/>
          </p:cNvSpPr>
          <p:nvPr/>
        </p:nvSpPr>
        <p:spPr bwMode="auto">
          <a:xfrm>
            <a:off x="5342470" y="3869018"/>
            <a:ext cx="951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1  :   </a:t>
            </a:r>
          </a:p>
        </p:txBody>
      </p:sp>
      <p:grpSp>
        <p:nvGrpSpPr>
          <p:cNvPr id="18625" name="Group 185"/>
          <p:cNvGrpSpPr/>
          <p:nvPr/>
        </p:nvGrpSpPr>
        <p:grpSpPr bwMode="auto">
          <a:xfrm>
            <a:off x="6030771" y="3760652"/>
            <a:ext cx="341769" cy="682347"/>
            <a:chOff x="4740" y="1298"/>
            <a:chExt cx="287" cy="573"/>
          </a:xfrm>
        </p:grpSpPr>
        <p:sp>
          <p:nvSpPr>
            <p:cNvPr id="9252" name="Text Box 186"/>
            <p:cNvSpPr txBox="1">
              <a:spLocks noChangeArrowheads="1"/>
            </p:cNvSpPr>
            <p:nvPr/>
          </p:nvSpPr>
          <p:spPr bwMode="auto">
            <a:xfrm>
              <a:off x="4767" y="1562"/>
              <a:ext cx="2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5</a:t>
              </a:r>
            </a:p>
          </p:txBody>
        </p:sp>
        <p:grpSp>
          <p:nvGrpSpPr>
            <p:cNvPr id="9253" name="Group 187"/>
            <p:cNvGrpSpPr/>
            <p:nvPr/>
          </p:nvGrpSpPr>
          <p:grpSpPr bwMode="auto">
            <a:xfrm>
              <a:off x="4740" y="1298"/>
              <a:ext cx="278" cy="309"/>
              <a:chOff x="2091" y="1706"/>
              <a:chExt cx="278" cy="309"/>
            </a:xfrm>
          </p:grpSpPr>
          <p:sp>
            <p:nvSpPr>
              <p:cNvPr id="9254" name="Text Box 188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/>
                  <a:t>3</a:t>
                </a:r>
              </a:p>
            </p:txBody>
          </p:sp>
          <p:sp>
            <p:nvSpPr>
              <p:cNvPr id="9255" name="Line 189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22" name="Text Box 190"/>
          <p:cNvSpPr txBox="1">
            <a:spLocks noChangeArrowheads="1"/>
          </p:cNvSpPr>
          <p:nvPr/>
        </p:nvSpPr>
        <p:spPr bwMode="auto">
          <a:xfrm>
            <a:off x="6460662" y="3922605"/>
            <a:ext cx="316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8631" name="Group 191"/>
          <p:cNvGrpSpPr/>
          <p:nvPr/>
        </p:nvGrpSpPr>
        <p:grpSpPr bwMode="auto">
          <a:xfrm>
            <a:off x="6840538" y="3760652"/>
            <a:ext cx="341769" cy="682347"/>
            <a:chOff x="4740" y="1298"/>
            <a:chExt cx="287" cy="573"/>
          </a:xfrm>
        </p:grpSpPr>
        <p:sp>
          <p:nvSpPr>
            <p:cNvPr id="9248" name="Text Box 192"/>
            <p:cNvSpPr txBox="1">
              <a:spLocks noChangeArrowheads="1"/>
            </p:cNvSpPr>
            <p:nvPr/>
          </p:nvSpPr>
          <p:spPr bwMode="auto">
            <a:xfrm>
              <a:off x="4767" y="1562"/>
              <a:ext cx="26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0000"/>
                  </a:solidFill>
                </a:rPr>
                <a:t>3</a:t>
              </a:r>
            </a:p>
          </p:txBody>
        </p:sp>
        <p:grpSp>
          <p:nvGrpSpPr>
            <p:cNvPr id="9249" name="Group 193"/>
            <p:cNvGrpSpPr/>
            <p:nvPr/>
          </p:nvGrpSpPr>
          <p:grpSpPr bwMode="auto">
            <a:xfrm>
              <a:off x="4740" y="1298"/>
              <a:ext cx="278" cy="309"/>
              <a:chOff x="2091" y="1706"/>
              <a:chExt cx="278" cy="309"/>
            </a:xfrm>
          </p:grpSpPr>
          <p:sp>
            <p:nvSpPr>
              <p:cNvPr id="9250" name="Text Box 194"/>
              <p:cNvSpPr txBox="1">
                <a:spLocks noChangeArrowheads="1"/>
              </p:cNvSpPr>
              <p:nvPr/>
            </p:nvSpPr>
            <p:spPr bwMode="auto">
              <a:xfrm>
                <a:off x="2109" y="1706"/>
                <a:ext cx="260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FF0000"/>
                    </a:solidFill>
                  </a:rPr>
                  <a:t>5</a:t>
                </a:r>
              </a:p>
            </p:txBody>
          </p:sp>
          <p:sp>
            <p:nvSpPr>
              <p:cNvPr id="9251" name="Line 195"/>
              <p:cNvSpPr>
                <a:spLocks noChangeShapeType="1"/>
              </p:cNvSpPr>
              <p:nvPr/>
            </p:nvSpPr>
            <p:spPr bwMode="auto">
              <a:xfrm>
                <a:off x="2091" y="1979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00"/>
              </a:p>
            </p:txBody>
          </p:sp>
        </p:grpSp>
      </p:grpSp>
      <p:sp>
        <p:nvSpPr>
          <p:cNvPr id="18628" name="Oval 196"/>
          <p:cNvSpPr>
            <a:spLocks noChangeArrowheads="1"/>
          </p:cNvSpPr>
          <p:nvPr/>
        </p:nvSpPr>
        <p:spPr bwMode="auto">
          <a:xfrm>
            <a:off x="2465416" y="3004473"/>
            <a:ext cx="485860" cy="794285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8629" name="Oval 197"/>
          <p:cNvSpPr>
            <a:spLocks noChangeArrowheads="1"/>
          </p:cNvSpPr>
          <p:nvPr/>
        </p:nvSpPr>
        <p:spPr bwMode="auto">
          <a:xfrm>
            <a:off x="4086140" y="3004473"/>
            <a:ext cx="485860" cy="794285"/>
          </a:xfrm>
          <a:prstGeom prst="ellipse">
            <a:avLst/>
          </a:prstGeom>
          <a:noFill/>
          <a:ln w="28575">
            <a:solidFill>
              <a:srgbClr val="CC339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39" name="Text Box 132"/>
          <p:cNvSpPr txBox="1">
            <a:spLocks noChangeArrowheads="1"/>
          </p:cNvSpPr>
          <p:nvPr/>
        </p:nvSpPr>
        <p:spPr bwMode="auto">
          <a:xfrm>
            <a:off x="5119783" y="2469559"/>
            <a:ext cx="443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</a:t>
            </a:r>
          </a:p>
        </p:txBody>
      </p:sp>
      <p:sp>
        <p:nvSpPr>
          <p:cNvPr id="140" name="Text Box 139"/>
          <p:cNvSpPr txBox="1">
            <a:spLocks noChangeArrowheads="1"/>
          </p:cNvSpPr>
          <p:nvPr/>
        </p:nvSpPr>
        <p:spPr bwMode="auto">
          <a:xfrm>
            <a:off x="1997419" y="3878544"/>
            <a:ext cx="316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666694" y="-94615"/>
            <a:ext cx="3143970" cy="840983"/>
            <a:chOff x="4199" y="-184"/>
            <a:chExt cx="4951" cy="1733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1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1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1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6" grpId="0"/>
      <p:bldP spid="18532" grpId="0"/>
      <p:bldP spid="18538" grpId="0"/>
      <p:bldP spid="18544" grpId="0"/>
      <p:bldP spid="18545" grpId="0" bldLvl="0" animBg="1"/>
      <p:bldP spid="18546" grpId="0" bldLvl="0" animBg="1"/>
      <p:bldP spid="18552" grpId="0"/>
      <p:bldP spid="18558" grpId="0"/>
      <p:bldP spid="18564" grpId="0"/>
      <p:bldP spid="18610" grpId="0"/>
      <p:bldP spid="18616" grpId="0"/>
      <p:bldP spid="18622" grpId="0"/>
      <p:bldP spid="18628" grpId="0" animBg="1"/>
      <p:bldP spid="18629" grpId="0" animBg="1"/>
      <p:bldP spid="139" grpId="0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348" y="628148"/>
            <a:ext cx="30530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Tính bằng hai cách: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979556" y="1168208"/>
            <a:ext cx="30848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(6,24  +  1,26)   :  0,75      </a:t>
            </a:r>
          </a:p>
        </p:txBody>
      </p:sp>
      <p:sp>
        <p:nvSpPr>
          <p:cNvPr id="16388" name="AutoShape 4"/>
          <p:cNvSpPr/>
          <p:nvPr/>
        </p:nvSpPr>
        <p:spPr bwMode="auto">
          <a:xfrm rot="5400000">
            <a:off x="2925078" y="1086040"/>
            <a:ext cx="215541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789323" y="1869608"/>
            <a:ext cx="500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7,5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161463" y="1816021"/>
            <a:ext cx="697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10</a:t>
            </a: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869408" y="1816021"/>
            <a:ext cx="817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:  0,75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2022426" y="2842519"/>
            <a:ext cx="32753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b) (6,24  +  1,26)   :  0,75         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2195097" y="3436745"/>
            <a:ext cx="13258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6,24  : 0,75</a:t>
            </a: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3924187" y="3417692"/>
            <a:ext cx="1262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1,26 : 0,75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3600280" y="3417692"/>
            <a:ext cx="316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1948422" y="3929750"/>
            <a:ext cx="443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=  </a:t>
            </a:r>
          </a:p>
        </p:txBody>
      </p:sp>
      <p:sp>
        <p:nvSpPr>
          <p:cNvPr id="16457" name="AutoShape 73"/>
          <p:cNvSpPr/>
          <p:nvPr/>
        </p:nvSpPr>
        <p:spPr bwMode="auto">
          <a:xfrm rot="5400000">
            <a:off x="2763125" y="3247403"/>
            <a:ext cx="215540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8" name="AutoShape 74"/>
          <p:cNvSpPr/>
          <p:nvPr/>
        </p:nvSpPr>
        <p:spPr bwMode="auto">
          <a:xfrm rot="5400000">
            <a:off x="4491023" y="3247403"/>
            <a:ext cx="215540" cy="1134864"/>
          </a:xfrm>
          <a:prstGeom prst="rightBrace">
            <a:avLst>
              <a:gd name="adj1" fmla="val 43877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00"/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2627370" y="3922605"/>
            <a:ext cx="627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8,32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301681" y="3869018"/>
            <a:ext cx="6273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1,68</a:t>
            </a:r>
          </a:p>
        </p:txBody>
      </p:sp>
      <p:sp>
        <p:nvSpPr>
          <p:cNvPr id="16461" name="Text Box 77"/>
          <p:cNvSpPr txBox="1">
            <a:spLocks noChangeArrowheads="1"/>
          </p:cNvSpPr>
          <p:nvPr/>
        </p:nvSpPr>
        <p:spPr bwMode="auto">
          <a:xfrm>
            <a:off x="3653868" y="3903552"/>
            <a:ext cx="316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5166226" y="3869018"/>
            <a:ext cx="69723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FF0000"/>
                </a:solidFill>
              </a:rPr>
              <a:t>=  10</a:t>
            </a:r>
          </a:p>
        </p:txBody>
      </p:sp>
      <p:grpSp>
        <p:nvGrpSpPr>
          <p:cNvPr id="2" name="Group 94"/>
          <p:cNvGrpSpPr/>
          <p:nvPr/>
        </p:nvGrpSpPr>
        <p:grpSpPr bwMode="auto">
          <a:xfrm>
            <a:off x="2680957" y="2680566"/>
            <a:ext cx="1729090" cy="160762"/>
            <a:chOff x="3742" y="2051"/>
            <a:chExt cx="1497" cy="291"/>
          </a:xfrm>
        </p:grpSpPr>
        <p:sp>
          <p:nvSpPr>
            <p:cNvPr id="10265" name="Line 91"/>
            <p:cNvSpPr>
              <a:spLocks noChangeShapeType="1"/>
            </p:cNvSpPr>
            <p:nvPr/>
          </p:nvSpPr>
          <p:spPr bwMode="auto">
            <a:xfrm flipV="1">
              <a:off x="3742" y="2069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6" name="Line 92"/>
            <p:cNvSpPr>
              <a:spLocks noChangeShapeType="1"/>
            </p:cNvSpPr>
            <p:nvPr/>
          </p:nvSpPr>
          <p:spPr bwMode="auto">
            <a:xfrm>
              <a:off x="3742" y="2069"/>
              <a:ext cx="1497" cy="0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7" name="Line 93"/>
            <p:cNvSpPr>
              <a:spLocks noChangeShapeType="1"/>
            </p:cNvSpPr>
            <p:nvPr/>
          </p:nvSpPr>
          <p:spPr bwMode="auto">
            <a:xfrm flipV="1">
              <a:off x="5239" y="2051"/>
              <a:ext cx="0" cy="273"/>
            </a:xfrm>
            <a:prstGeom prst="line">
              <a:avLst/>
            </a:prstGeom>
            <a:noFill/>
            <a:ln w="28575">
              <a:solidFill>
                <a:srgbClr val="CC3399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grpSp>
        <p:nvGrpSpPr>
          <p:cNvPr id="3" name="Group 106"/>
          <p:cNvGrpSpPr/>
          <p:nvPr/>
        </p:nvGrpSpPr>
        <p:grpSpPr bwMode="auto">
          <a:xfrm>
            <a:off x="3491915" y="2518613"/>
            <a:ext cx="1026498" cy="325097"/>
            <a:chOff x="3651" y="1842"/>
            <a:chExt cx="1497" cy="273"/>
          </a:xfrm>
        </p:grpSpPr>
        <p:sp>
          <p:nvSpPr>
            <p:cNvPr id="10262" name="Line 103"/>
            <p:cNvSpPr>
              <a:spLocks noChangeShapeType="1"/>
            </p:cNvSpPr>
            <p:nvPr/>
          </p:nvSpPr>
          <p:spPr bwMode="auto">
            <a:xfrm flipV="1">
              <a:off x="5148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3" name="Line 104"/>
            <p:cNvSpPr>
              <a:spLocks noChangeShapeType="1"/>
            </p:cNvSpPr>
            <p:nvPr/>
          </p:nvSpPr>
          <p:spPr bwMode="auto">
            <a:xfrm flipV="1">
              <a:off x="3651" y="1842"/>
              <a:ext cx="0" cy="2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  <p:sp>
          <p:nvSpPr>
            <p:cNvPr id="10264" name="Line 105"/>
            <p:cNvSpPr>
              <a:spLocks noChangeShapeType="1"/>
            </p:cNvSpPr>
            <p:nvPr/>
          </p:nvSpPr>
          <p:spPr bwMode="auto">
            <a:xfrm>
              <a:off x="3651" y="1842"/>
              <a:ext cx="149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0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49733" y="1869608"/>
            <a:ext cx="535707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2207" y="3455799"/>
            <a:ext cx="535707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/>
              <a:t>=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666694" y="-94615"/>
            <a:ext cx="3143970" cy="840983"/>
            <a:chOff x="4199" y="-184"/>
            <a:chExt cx="4951" cy="1733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            PHÉP </a:t>
              </a:r>
              <a:r>
                <a:rPr lang="en-SG" altLang="en-US" sz="2400" b="1">
                  <a:solidFill>
                    <a:srgbClr val="9900CC"/>
                  </a:solidFill>
                  <a:latin typeface="Times New Roman" panose="02020603050405020304" pitchFamily="18" charset="0"/>
                </a:rPr>
                <a:t>CHIA</a:t>
              </a:r>
            </a:p>
          </p:txBody>
        </p:sp>
        <p:sp>
          <p:nvSpPr>
            <p:cNvPr id="6" name="Text Box 5"/>
            <p:cNvSpPr txBox="1"/>
            <p:nvPr/>
          </p:nvSpPr>
          <p:spPr>
            <a:xfrm>
              <a:off x="5879" y="-184"/>
              <a:ext cx="2521" cy="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 bldLvl="0" animBg="1"/>
      <p:bldP spid="16389" grpId="0"/>
      <p:bldP spid="16390" grpId="0"/>
      <p:bldP spid="16449" grpId="0"/>
      <p:bldP spid="16452" grpId="0"/>
      <p:bldP spid="16453" grpId="0"/>
      <p:bldP spid="16454" grpId="0"/>
      <p:bldP spid="16455" grpId="0"/>
      <p:bldP spid="16456" grpId="0"/>
      <p:bldP spid="16457" grpId="0" bldLvl="0" animBg="1"/>
      <p:bldP spid="16458" grpId="0" bldLvl="0" animBg="1"/>
      <p:bldP spid="16459" grpId="0"/>
      <p:bldP spid="16460" grpId="0"/>
      <p:bldP spid="16461" grpId="0"/>
      <p:bldP spid="164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246" y="66993"/>
            <a:ext cx="9078754" cy="502158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447324" y="1247140"/>
            <a:ext cx="7255669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XÉT</a:t>
            </a:r>
          </a:p>
          <a:p>
            <a:pPr algn="ctr">
              <a:lnSpc>
                <a:spcPct val="150000"/>
              </a:lnSpc>
            </a:pPr>
            <a:r>
              <a:rPr lang="vi-VN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59&quot;/&gt;&lt;/object&gt;&lt;object type=&quot;3&quot; unique_id=&quot;10152&quot;&gt;&lt;property id=&quot;20148&quot; value=&quot;5&quot;/&gt;&lt;property id=&quot;20300&quot; value=&quot;Slide 2&quot;/&gt;&lt;property id=&quot;20307&quot; value=&quot;263&quot;/&gt;&lt;/object&gt;&lt;object type=&quot;3&quot; unique_id=&quot;10203&quot;&gt;&lt;property id=&quot;20148&quot; value=&quot;5&quot;/&gt;&lt;property id=&quot;20300&quot; value=&quot;Slide 10&quot;/&gt;&lt;property id=&quot;20307&quot; value=&quot;264&quot;/&gt;&lt;/object&gt;&lt;object type=&quot;3&quot; unique_id=&quot;10281&quot;&gt;&lt;property id=&quot;20148&quot; value=&quot;5&quot;/&gt;&lt;property id=&quot;20300&quot; value=&quot;Slide 5&quot;/&gt;&lt;property id=&quot;20307&quot; value=&quot;265&quot;/&gt;&lt;/object&gt;&lt;object type=&quot;3&quot; unique_id=&quot;10282&quot;&gt;&lt;property id=&quot;20148&quot; value=&quot;5&quot;/&gt;&lt;property id=&quot;20300&quot; value=&quot;Slide 6&quot;/&gt;&lt;property id=&quot;20307&quot; value=&quot;266&quot;/&gt;&lt;/object&gt;&lt;object type=&quot;3&quot; unique_id=&quot;10399&quot;&gt;&lt;property id=&quot;20148&quot; value=&quot;5&quot;/&gt;&lt;property id=&quot;20300&quot; value=&quot;Slide 9&quot;/&gt;&lt;property id=&quot;20307&quot; value=&quot;268&quot;/&gt;&lt;/object&gt;&lt;object type=&quot;3&quot; unique_id=&quot;10456&quot;&gt;&lt;property id=&quot;20148&quot; value=&quot;5&quot;/&gt;&lt;property id=&quot;20300&quot; value=&quot;Slide 8&quot;/&gt;&lt;property id=&quot;20307&quot; value=&quot;269&quot;/&gt;&lt;/object&gt;&lt;/object&gt;&lt;/object&gt;&lt;/database&gt;"/>
  <p:tag name="SECTOMILLISECCONVERTED" val="1"/>
  <p:tag name="ISPRING_LMS_API_VERSION" val="SCORM 2004 (4th edition)"/>
  <p:tag name="ISPRING_ULTRA_SCORM_COURCE_TITLE" val="Toán 5. Phép chia"/>
  <p:tag name="ISPRING_ULTRA_SCORM_COURSE_ID" val="DE012A78-8985-4D2A-A70C-14B4A10B1D3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 {62E865A0-4CF4-4E03-8BD2-2253FCCECB66}&quot;,&quot;C:\\Users\\Administrator\\Desktop\\GA PP L5 Tuan 20-Tuan35\\GADT 5 - tuan 3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. Phép chi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A99A85-5338-49AE-97F0-605D9662004B}:40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5014F7F-6AF0-4369-ADD7-E87E65840AD6}:40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6F3DFB1-23BE-4E50-B8BB-DA3FD40D93CD}:4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144486-E219-4388-A8AB-907786205B84}: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B74306-B08D-4F11-8805-F5C60E83CAA2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F39B86-7EEF-46F1-9901-121DC5D58595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307685-EFD3-48E2-B6CD-650017E38667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04D06E-A856-4AD5-9075-8AA16AC4E1E6}:2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527F30-E71A-4530-AAC9-381FB1132E1C}:4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DA9890-1CBC-41A8-8718-E712C6628A3B}:268"/>
</p:tagLst>
</file>

<file path=ppt/theme/theme1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543</Words>
  <Application>Microsoft Office PowerPoint</Application>
  <PresentationFormat>On-screen Show (16:9)</PresentationFormat>
  <Paragraphs>195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SimSun</vt:lpstr>
      <vt:lpstr>Arial</vt:lpstr>
      <vt:lpstr>Calibri</vt:lpstr>
      <vt:lpstr>Palatino Linotype</vt:lpstr>
      <vt:lpstr>Times New Roman</vt:lpstr>
      <vt:lpstr>Data Pie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5. Phép chia</dc:title>
  <dc:creator>Microsoft</dc:creator>
  <cp:lastModifiedBy>AutoBVT</cp:lastModifiedBy>
  <cp:revision>51</cp:revision>
  <dcterms:created xsi:type="dcterms:W3CDTF">2016-04-07T03:59:00Z</dcterms:created>
  <dcterms:modified xsi:type="dcterms:W3CDTF">2024-04-24T13:56:37Z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1033-11.2.0.10101</vt:lpwstr>
  </property>
</Properties>
</file>