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317" r:id="rId3"/>
    <p:sldId id="310" r:id="rId4"/>
    <p:sldId id="312" r:id="rId5"/>
    <p:sldId id="313" r:id="rId6"/>
    <p:sldId id="440" r:id="rId7"/>
    <p:sldId id="273" r:id="rId8"/>
    <p:sldId id="408" r:id="rId9"/>
    <p:sldId id="439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A"/>
    <a:srgbClr val="0000CC"/>
    <a:srgbClr val="00FFFF"/>
    <a:srgbClr val="28709F"/>
    <a:srgbClr val="9DD8F3"/>
    <a:srgbClr val="88C8E4"/>
    <a:srgbClr val="5CBDE4"/>
    <a:srgbClr val="BADDE1"/>
    <a:srgbClr val="9FDAF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1" d="100"/>
          <a:sy n="51" d="100"/>
        </p:scale>
        <p:origin x="51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37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D367E-554B-4FB8-A3E5-8D8C901815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97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9C93-1DAD-4368-BA1C-F3565BDF4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8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9C93-1DAD-4368-BA1C-F3565BDF4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2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8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71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38001" y="3618061"/>
            <a:ext cx="4871054" cy="3734312"/>
          </a:xfrm>
          <a:custGeom>
            <a:avLst/>
            <a:gdLst>
              <a:gd name="connsiteX0" fmla="*/ 557224 w 3648658"/>
              <a:gd name="connsiteY0" fmla="*/ 1413 h 2800734"/>
              <a:gd name="connsiteX1" fmla="*/ 1325098 w 3648658"/>
              <a:gd name="connsiteY1" fmla="*/ 168446 h 2800734"/>
              <a:gd name="connsiteX2" fmla="*/ 2098572 w 3648658"/>
              <a:gd name="connsiteY2" fmla="*/ 202610 h 2800734"/>
              <a:gd name="connsiteX3" fmla="*/ 2878575 w 3648658"/>
              <a:gd name="connsiteY3" fmla="*/ 371281 h 2800734"/>
              <a:gd name="connsiteX4" fmla="*/ 3479440 w 3648658"/>
              <a:gd name="connsiteY4" fmla="*/ 403226 h 2800734"/>
              <a:gd name="connsiteX5" fmla="*/ 3648315 w 3648658"/>
              <a:gd name="connsiteY5" fmla="*/ 615928 h 2800734"/>
              <a:gd name="connsiteX6" fmla="*/ 3524217 w 3648658"/>
              <a:gd name="connsiteY6" fmla="*/ 1168827 h 2800734"/>
              <a:gd name="connsiteX7" fmla="*/ 3556867 w 3648658"/>
              <a:gd name="connsiteY7" fmla="*/ 1841363 h 2800734"/>
              <a:gd name="connsiteX8" fmla="*/ 3377722 w 3648658"/>
              <a:gd name="connsiteY8" fmla="*/ 2344628 h 2800734"/>
              <a:gd name="connsiteX9" fmla="*/ 3330134 w 3648658"/>
              <a:gd name="connsiteY9" fmla="*/ 2788304 h 2800734"/>
              <a:gd name="connsiteX10" fmla="*/ 2482020 w 3648658"/>
              <a:gd name="connsiteY10" fmla="*/ 2666694 h 2800734"/>
              <a:gd name="connsiteX11" fmla="*/ 1337205 w 3648658"/>
              <a:gd name="connsiteY11" fmla="*/ 2547199 h 2800734"/>
              <a:gd name="connsiteX12" fmla="*/ 409784 w 3648658"/>
              <a:gd name="connsiteY12" fmla="*/ 2372678 h 2800734"/>
              <a:gd name="connsiteX13" fmla="*/ 44041 w 3648658"/>
              <a:gd name="connsiteY13" fmla="*/ 2337333 h 2800734"/>
              <a:gd name="connsiteX14" fmla="*/ 19784 w 3648658"/>
              <a:gd name="connsiteY14" fmla="*/ 2151201 h 2800734"/>
              <a:gd name="connsiteX15" fmla="*/ 164406 w 3648658"/>
              <a:gd name="connsiteY15" fmla="*/ 1812061 h 2800734"/>
              <a:gd name="connsiteX16" fmla="*/ 170941 w 3648658"/>
              <a:gd name="connsiteY16" fmla="*/ 1306576 h 2800734"/>
              <a:gd name="connsiteX17" fmla="*/ 333293 w 3648658"/>
              <a:gd name="connsiteY17" fmla="*/ 653351 h 2800734"/>
              <a:gd name="connsiteX18" fmla="*/ 256791 w 3648658"/>
              <a:gd name="connsiteY18" fmla="*/ 122582 h 2800734"/>
              <a:gd name="connsiteX19" fmla="*/ 557224 w 3648658"/>
              <a:gd name="connsiteY19" fmla="*/ 1413 h 28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8658" h="2800734">
                <a:moveTo>
                  <a:pt x="557224" y="1413"/>
                </a:moveTo>
                <a:cubicBezTo>
                  <a:pt x="735275" y="9057"/>
                  <a:pt x="1068207" y="134913"/>
                  <a:pt x="1325098" y="168446"/>
                </a:cubicBezTo>
                <a:cubicBezTo>
                  <a:pt x="1581990" y="201979"/>
                  <a:pt x="1839659" y="168804"/>
                  <a:pt x="2098572" y="202610"/>
                </a:cubicBezTo>
                <a:cubicBezTo>
                  <a:pt x="2357484" y="236416"/>
                  <a:pt x="2648430" y="337846"/>
                  <a:pt x="2878575" y="371281"/>
                </a:cubicBezTo>
                <a:cubicBezTo>
                  <a:pt x="3108720" y="404717"/>
                  <a:pt x="3351150" y="362451"/>
                  <a:pt x="3479440" y="403226"/>
                </a:cubicBezTo>
                <a:cubicBezTo>
                  <a:pt x="3607730" y="444000"/>
                  <a:pt x="3640852" y="488328"/>
                  <a:pt x="3648315" y="615928"/>
                </a:cubicBezTo>
                <a:cubicBezTo>
                  <a:pt x="3655778" y="743528"/>
                  <a:pt x="3539459" y="964588"/>
                  <a:pt x="3524217" y="1168827"/>
                </a:cubicBezTo>
                <a:cubicBezTo>
                  <a:pt x="3508976" y="1373066"/>
                  <a:pt x="3581283" y="1645396"/>
                  <a:pt x="3556867" y="1841363"/>
                </a:cubicBezTo>
                <a:cubicBezTo>
                  <a:pt x="3532451" y="2037330"/>
                  <a:pt x="3415511" y="2186804"/>
                  <a:pt x="3377722" y="2344628"/>
                </a:cubicBezTo>
                <a:cubicBezTo>
                  <a:pt x="3339934" y="2502452"/>
                  <a:pt x="3479418" y="2734627"/>
                  <a:pt x="3330134" y="2788304"/>
                </a:cubicBezTo>
                <a:cubicBezTo>
                  <a:pt x="3180850" y="2841982"/>
                  <a:pt x="2814174" y="2706879"/>
                  <a:pt x="2482020" y="2666694"/>
                </a:cubicBezTo>
                <a:cubicBezTo>
                  <a:pt x="2149865" y="2626510"/>
                  <a:pt x="1682577" y="2596202"/>
                  <a:pt x="1337205" y="2547199"/>
                </a:cubicBezTo>
                <a:cubicBezTo>
                  <a:pt x="991832" y="2498197"/>
                  <a:pt x="625312" y="2407656"/>
                  <a:pt x="409784" y="2372678"/>
                </a:cubicBezTo>
                <a:cubicBezTo>
                  <a:pt x="194257" y="2337701"/>
                  <a:pt x="109041" y="2374246"/>
                  <a:pt x="44041" y="2337333"/>
                </a:cubicBezTo>
                <a:cubicBezTo>
                  <a:pt x="-20959" y="2300420"/>
                  <a:pt x="-277" y="2238746"/>
                  <a:pt x="19784" y="2151201"/>
                </a:cubicBezTo>
                <a:cubicBezTo>
                  <a:pt x="39845" y="2063656"/>
                  <a:pt x="139213" y="1952832"/>
                  <a:pt x="164406" y="1812061"/>
                </a:cubicBezTo>
                <a:cubicBezTo>
                  <a:pt x="189598" y="1671290"/>
                  <a:pt x="142793" y="1499694"/>
                  <a:pt x="170941" y="1306576"/>
                </a:cubicBezTo>
                <a:cubicBezTo>
                  <a:pt x="199090" y="1113458"/>
                  <a:pt x="318985" y="850684"/>
                  <a:pt x="333293" y="653351"/>
                </a:cubicBezTo>
                <a:cubicBezTo>
                  <a:pt x="347601" y="456019"/>
                  <a:pt x="221645" y="230361"/>
                  <a:pt x="256791" y="122582"/>
                </a:cubicBezTo>
                <a:cubicBezTo>
                  <a:pt x="291936" y="14804"/>
                  <a:pt x="379173" y="-6231"/>
                  <a:pt x="557224" y="14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2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275117" y="4014613"/>
            <a:ext cx="5563311" cy="4419972"/>
          </a:xfrm>
          <a:custGeom>
            <a:avLst/>
            <a:gdLst>
              <a:gd name="connsiteX0" fmla="*/ 3301740 w 4167193"/>
              <a:gd name="connsiteY0" fmla="*/ 173 h 3314979"/>
              <a:gd name="connsiteX1" fmla="*/ 3467839 w 4167193"/>
              <a:gd name="connsiteY1" fmla="*/ 120635 h 3314979"/>
              <a:gd name="connsiteX2" fmla="*/ 3596158 w 4167193"/>
              <a:gd name="connsiteY2" fmla="*/ 672848 h 3314979"/>
              <a:gd name="connsiteX3" fmla="*/ 3927940 w 4167193"/>
              <a:gd name="connsiteY3" fmla="*/ 1260395 h 3314979"/>
              <a:gd name="connsiteX4" fmla="*/ 3981399 w 4167193"/>
              <a:gd name="connsiteY4" fmla="*/ 1793373 h 3314979"/>
              <a:gd name="connsiteX5" fmla="*/ 4134126 w 4167193"/>
              <a:gd name="connsiteY5" fmla="*/ 2212667 h 3314979"/>
              <a:gd name="connsiteX6" fmla="*/ 3268160 w 4167193"/>
              <a:gd name="connsiteY6" fmla="*/ 2492462 h 3314979"/>
              <a:gd name="connsiteX7" fmla="*/ 2119204 w 4167193"/>
              <a:gd name="connsiteY7" fmla="*/ 2910149 h 3314979"/>
              <a:gd name="connsiteX8" fmla="*/ 1153700 w 4167193"/>
              <a:gd name="connsiteY8" fmla="*/ 3178893 h 3314979"/>
              <a:gd name="connsiteX9" fmla="*/ 787898 w 4167193"/>
              <a:gd name="connsiteY9" fmla="*/ 3314871 h 3314979"/>
              <a:gd name="connsiteX10" fmla="*/ 681508 w 4167193"/>
              <a:gd name="connsiteY10" fmla="*/ 3159237 h 3314979"/>
              <a:gd name="connsiteX11" fmla="*/ 668354 w 4167193"/>
              <a:gd name="connsiteY11" fmla="*/ 2789120 h 3314979"/>
              <a:gd name="connsiteX12" fmla="*/ 448721 w 4167193"/>
              <a:gd name="connsiteY12" fmla="*/ 2333269 h 3314979"/>
              <a:gd name="connsiteX13" fmla="*/ 312179 w 4167193"/>
              <a:gd name="connsiteY13" fmla="*/ 1673642 h 3314979"/>
              <a:gd name="connsiteX14" fmla="*/ 1781 w 4167193"/>
              <a:gd name="connsiteY14" fmla="*/ 1233202 h 3314979"/>
              <a:gd name="connsiteX15" fmla="*/ 235141 w 4167193"/>
              <a:gd name="connsiteY15" fmla="*/ 986942 h 3314979"/>
              <a:gd name="connsiteX16" fmla="*/ 1044618 w 4167193"/>
              <a:gd name="connsiteY16" fmla="*/ 784619 h 3314979"/>
              <a:gd name="connsiteX17" fmla="*/ 1800078 w 4167193"/>
              <a:gd name="connsiteY17" fmla="*/ 460695 h 3314979"/>
              <a:gd name="connsiteX18" fmla="*/ 2621894 w 4167193"/>
              <a:gd name="connsiteY18" fmla="*/ 254280 h 3314979"/>
              <a:gd name="connsiteX19" fmla="*/ 3211180 w 4167193"/>
              <a:gd name="connsiteY19" fmla="*/ 7485 h 3314979"/>
              <a:gd name="connsiteX20" fmla="*/ 3301740 w 4167193"/>
              <a:gd name="connsiteY20" fmla="*/ 173 h 33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3" h="3314979">
                <a:moveTo>
                  <a:pt x="3301740" y="173"/>
                </a:moveTo>
                <a:cubicBezTo>
                  <a:pt x="3378714" y="2874"/>
                  <a:pt x="3419717" y="37465"/>
                  <a:pt x="3467839" y="120635"/>
                </a:cubicBezTo>
                <a:cubicBezTo>
                  <a:pt x="3532002" y="231529"/>
                  <a:pt x="3519474" y="482889"/>
                  <a:pt x="3596158" y="672848"/>
                </a:cubicBezTo>
                <a:cubicBezTo>
                  <a:pt x="3672841" y="862808"/>
                  <a:pt x="3863733" y="1073641"/>
                  <a:pt x="3927940" y="1260395"/>
                </a:cubicBezTo>
                <a:cubicBezTo>
                  <a:pt x="3992147" y="1447149"/>
                  <a:pt x="3947035" y="1634661"/>
                  <a:pt x="3981399" y="1793373"/>
                </a:cubicBezTo>
                <a:cubicBezTo>
                  <a:pt x="4015764" y="1952086"/>
                  <a:pt x="4252999" y="2096152"/>
                  <a:pt x="4134126" y="2212667"/>
                </a:cubicBezTo>
                <a:cubicBezTo>
                  <a:pt x="4015252" y="2329182"/>
                  <a:pt x="3603979" y="2376216"/>
                  <a:pt x="3268160" y="2492462"/>
                </a:cubicBezTo>
                <a:cubicBezTo>
                  <a:pt x="2932340" y="2608709"/>
                  <a:pt x="2471614" y="2795743"/>
                  <a:pt x="2119204" y="2910149"/>
                </a:cubicBezTo>
                <a:cubicBezTo>
                  <a:pt x="1766794" y="3024554"/>
                  <a:pt x="1375583" y="3111439"/>
                  <a:pt x="1153700" y="3178893"/>
                </a:cubicBezTo>
                <a:cubicBezTo>
                  <a:pt x="931816" y="3246347"/>
                  <a:pt x="866597" y="3318147"/>
                  <a:pt x="787898" y="3314871"/>
                </a:cubicBezTo>
                <a:cubicBezTo>
                  <a:pt x="709199" y="3311595"/>
                  <a:pt x="701432" y="3246863"/>
                  <a:pt x="681508" y="3159237"/>
                </a:cubicBezTo>
                <a:cubicBezTo>
                  <a:pt x="661584" y="3071612"/>
                  <a:pt x="707152" y="2926781"/>
                  <a:pt x="668354" y="2789120"/>
                </a:cubicBezTo>
                <a:cubicBezTo>
                  <a:pt x="629556" y="2651458"/>
                  <a:pt x="508083" y="2519183"/>
                  <a:pt x="448721" y="2333269"/>
                </a:cubicBezTo>
                <a:cubicBezTo>
                  <a:pt x="389359" y="2147356"/>
                  <a:pt x="386669" y="1856987"/>
                  <a:pt x="312179" y="1673642"/>
                </a:cubicBezTo>
                <a:cubicBezTo>
                  <a:pt x="237689" y="1490298"/>
                  <a:pt x="16312" y="1345868"/>
                  <a:pt x="1781" y="1233202"/>
                </a:cubicBezTo>
                <a:cubicBezTo>
                  <a:pt x="-12749" y="1120537"/>
                  <a:pt x="61335" y="1061706"/>
                  <a:pt x="235141" y="986942"/>
                </a:cubicBezTo>
                <a:cubicBezTo>
                  <a:pt x="408947" y="912178"/>
                  <a:pt x="783795" y="872327"/>
                  <a:pt x="1044618" y="784619"/>
                </a:cubicBezTo>
                <a:cubicBezTo>
                  <a:pt x="1305441" y="696911"/>
                  <a:pt x="1537199" y="549085"/>
                  <a:pt x="1800078" y="460695"/>
                </a:cubicBezTo>
                <a:cubicBezTo>
                  <a:pt x="2062956" y="372305"/>
                  <a:pt x="2386710" y="329816"/>
                  <a:pt x="2621894" y="254280"/>
                </a:cubicBezTo>
                <a:cubicBezTo>
                  <a:pt x="2857078" y="178745"/>
                  <a:pt x="3070189" y="29759"/>
                  <a:pt x="3211180" y="7485"/>
                </a:cubicBezTo>
                <a:cubicBezTo>
                  <a:pt x="3246427" y="1917"/>
                  <a:pt x="3276082" y="-727"/>
                  <a:pt x="3301740" y="17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2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0301946" y="2942325"/>
            <a:ext cx="4937854" cy="4466187"/>
          </a:xfrm>
          <a:custGeom>
            <a:avLst/>
            <a:gdLst>
              <a:gd name="connsiteX0" fmla="*/ 937335 w 3698695"/>
              <a:gd name="connsiteY0" fmla="*/ 1440 h 3349640"/>
              <a:gd name="connsiteX1" fmla="*/ 1122367 w 3698695"/>
              <a:gd name="connsiteY1" fmla="*/ 32082 h 3349640"/>
              <a:gd name="connsiteX2" fmla="*/ 1755292 w 3698695"/>
              <a:gd name="connsiteY2" fmla="*/ 370330 h 3349640"/>
              <a:gd name="connsiteX3" fmla="*/ 2429910 w 3698695"/>
              <a:gd name="connsiteY3" fmla="*/ 582395 h 3349640"/>
              <a:gd name="connsiteX4" fmla="*/ 3073108 w 3698695"/>
              <a:gd name="connsiteY4" fmla="*/ 925027 h 3349640"/>
              <a:gd name="connsiteX5" fmla="*/ 3595684 w 3698695"/>
              <a:gd name="connsiteY5" fmla="*/ 1094952 h 3349640"/>
              <a:gd name="connsiteX6" fmla="*/ 3686220 w 3698695"/>
              <a:gd name="connsiteY6" fmla="*/ 1338173 h 3349640"/>
              <a:gd name="connsiteX7" fmla="*/ 3423576 w 3698695"/>
              <a:gd name="connsiteY7" fmla="*/ 1839885 h 3349640"/>
              <a:gd name="connsiteX8" fmla="*/ 3266476 w 3698695"/>
              <a:gd name="connsiteY8" fmla="*/ 2492715 h 3349640"/>
              <a:gd name="connsiteX9" fmla="*/ 2968873 w 3698695"/>
              <a:gd name="connsiteY9" fmla="*/ 2934047 h 3349640"/>
              <a:gd name="connsiteX10" fmla="*/ 2804097 w 3698695"/>
              <a:gd name="connsiteY10" fmla="*/ 3348699 h 3349640"/>
              <a:gd name="connsiteX11" fmla="*/ 2087647 w 3698695"/>
              <a:gd name="connsiteY11" fmla="*/ 3035433 h 3349640"/>
              <a:gd name="connsiteX12" fmla="*/ 1108208 w 3698695"/>
              <a:gd name="connsiteY12" fmla="*/ 2655423 h 3349640"/>
              <a:gd name="connsiteX13" fmla="*/ 336251 w 3698695"/>
              <a:gd name="connsiteY13" fmla="*/ 2273008 h 3349640"/>
              <a:gd name="connsiteX14" fmla="*/ 22559 w 3698695"/>
              <a:gd name="connsiteY14" fmla="*/ 2154320 h 3349640"/>
              <a:gd name="connsiteX15" fmla="*/ 52577 w 3698695"/>
              <a:gd name="connsiteY15" fmla="*/ 1970113 h 3349640"/>
              <a:gd name="connsiteX16" fmla="*/ 274262 w 3698695"/>
              <a:gd name="connsiteY16" fmla="*/ 1678249 h 3349640"/>
              <a:gd name="connsiteX17" fmla="*/ 419823 w 3698695"/>
              <a:gd name="connsiteY17" fmla="*/ 1194778 h 3349640"/>
              <a:gd name="connsiteX18" fmla="*/ 744042 w 3698695"/>
              <a:gd name="connsiteY18" fmla="*/ 605676 h 3349640"/>
              <a:gd name="connsiteX19" fmla="*/ 823155 w 3698695"/>
              <a:gd name="connsiteY19" fmla="*/ 78698 h 3349640"/>
              <a:gd name="connsiteX20" fmla="*/ 937335 w 3698695"/>
              <a:gd name="connsiteY20" fmla="*/ 1440 h 334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8695" h="3349640">
                <a:moveTo>
                  <a:pt x="937335" y="1440"/>
                </a:moveTo>
                <a:cubicBezTo>
                  <a:pt x="985108" y="-4382"/>
                  <a:pt x="1044689" y="7779"/>
                  <a:pt x="1122367" y="32082"/>
                </a:cubicBezTo>
                <a:cubicBezTo>
                  <a:pt x="1277723" y="80687"/>
                  <a:pt x="1537368" y="278611"/>
                  <a:pt x="1755292" y="370330"/>
                </a:cubicBezTo>
                <a:cubicBezTo>
                  <a:pt x="1973216" y="462049"/>
                  <a:pt x="2210274" y="489946"/>
                  <a:pt x="2429910" y="582395"/>
                </a:cubicBezTo>
                <a:cubicBezTo>
                  <a:pt x="2649546" y="674844"/>
                  <a:pt x="2878812" y="839601"/>
                  <a:pt x="3073108" y="925027"/>
                </a:cubicBezTo>
                <a:cubicBezTo>
                  <a:pt x="3267404" y="1010453"/>
                  <a:pt x="3493499" y="1026095"/>
                  <a:pt x="3595684" y="1094952"/>
                </a:cubicBezTo>
                <a:cubicBezTo>
                  <a:pt x="3697869" y="1163810"/>
                  <a:pt x="3714904" y="1214018"/>
                  <a:pt x="3686220" y="1338173"/>
                </a:cubicBezTo>
                <a:cubicBezTo>
                  <a:pt x="3657535" y="1462329"/>
                  <a:pt x="3493533" y="1647462"/>
                  <a:pt x="3423576" y="1839885"/>
                </a:cubicBezTo>
                <a:cubicBezTo>
                  <a:pt x="3353618" y="2032309"/>
                  <a:pt x="3342260" y="2310355"/>
                  <a:pt x="3266476" y="2492715"/>
                </a:cubicBezTo>
                <a:cubicBezTo>
                  <a:pt x="3190693" y="2675076"/>
                  <a:pt x="3045936" y="2791382"/>
                  <a:pt x="2968873" y="2934047"/>
                </a:cubicBezTo>
                <a:cubicBezTo>
                  <a:pt x="2891810" y="3076711"/>
                  <a:pt x="2950968" y="3331802"/>
                  <a:pt x="2804097" y="3348699"/>
                </a:cubicBezTo>
                <a:cubicBezTo>
                  <a:pt x="2657226" y="3365597"/>
                  <a:pt x="2370295" y="3150979"/>
                  <a:pt x="2087647" y="3035433"/>
                </a:cubicBezTo>
                <a:cubicBezTo>
                  <a:pt x="1804999" y="2919887"/>
                  <a:pt x="1400108" y="2782493"/>
                  <a:pt x="1108208" y="2655423"/>
                </a:cubicBezTo>
                <a:cubicBezTo>
                  <a:pt x="816309" y="2528352"/>
                  <a:pt x="517193" y="2356525"/>
                  <a:pt x="336251" y="2273008"/>
                </a:cubicBezTo>
                <a:cubicBezTo>
                  <a:pt x="155310" y="2189491"/>
                  <a:pt x="69838" y="2204802"/>
                  <a:pt x="22559" y="2154320"/>
                </a:cubicBezTo>
                <a:cubicBezTo>
                  <a:pt x="-24721" y="2103837"/>
                  <a:pt x="10626" y="2049458"/>
                  <a:pt x="52577" y="1970113"/>
                </a:cubicBezTo>
                <a:cubicBezTo>
                  <a:pt x="94527" y="1890768"/>
                  <a:pt x="213054" y="1807471"/>
                  <a:pt x="274262" y="1678249"/>
                </a:cubicBezTo>
                <a:cubicBezTo>
                  <a:pt x="335470" y="1549026"/>
                  <a:pt x="341526" y="1373540"/>
                  <a:pt x="419823" y="1194778"/>
                </a:cubicBezTo>
                <a:cubicBezTo>
                  <a:pt x="498120" y="1016016"/>
                  <a:pt x="676820" y="791689"/>
                  <a:pt x="744042" y="605676"/>
                </a:cubicBezTo>
                <a:cubicBezTo>
                  <a:pt x="811264" y="419663"/>
                  <a:pt x="762269" y="173960"/>
                  <a:pt x="823155" y="78698"/>
                </a:cubicBezTo>
                <a:cubicBezTo>
                  <a:pt x="853598" y="31068"/>
                  <a:pt x="889562" y="7263"/>
                  <a:pt x="937335" y="144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2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openxmlformats.org/officeDocument/2006/relationships/audio" Target="../media/audio2.wav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13014" y="2998881"/>
            <a:ext cx="13182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Viết bản tin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726876"/>
            <a:ext cx="3167858" cy="24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BB3D402-B662-42D8-9ECF-05E991003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48" y="135467"/>
            <a:ext cx="9144000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6B033-0232-4046-9849-E1F10AEC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798" y="1616105"/>
            <a:ext cx="7275191" cy="5373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xmlns="" id="{B21A1313-A382-435B-B5D6-C525F1456ED9}"/>
              </a:ext>
            </a:extLst>
          </p:cNvPr>
          <p:cNvSpPr/>
          <p:nvPr/>
        </p:nvSpPr>
        <p:spPr>
          <a:xfrm>
            <a:off x="137319" y="1"/>
            <a:ext cx="16002000" cy="91440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F3E47FCB-9148-4645-9A59-872528341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28" y="0"/>
            <a:ext cx="1953491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9EBD47-3B56-4564-998C-B9CE9757D434}"/>
              </a:ext>
            </a:extLst>
          </p:cNvPr>
          <p:cNvSpPr txBox="1"/>
          <p:nvPr/>
        </p:nvSpPr>
        <p:spPr>
          <a:xfrm>
            <a:off x="863930" y="36443"/>
            <a:ext cx="137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B18A2D1A-260F-58D9-4A4E-8012F5E7D2A2}"/>
              </a:ext>
            </a:extLst>
          </p:cNvPr>
          <p:cNvSpPr txBox="1"/>
          <p:nvPr/>
        </p:nvSpPr>
        <p:spPr>
          <a:xfrm>
            <a:off x="451316" y="1219200"/>
            <a:ext cx="15307003" cy="2062103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marL="60325" lvl="4" indent="0"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marL="0" lvl="4" indent="0"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FC30B8B7-970B-AA0C-09F7-6D6BF7B465C4}"/>
              </a:ext>
            </a:extLst>
          </p:cNvPr>
          <p:cNvSpPr txBox="1"/>
          <p:nvPr/>
        </p:nvSpPr>
        <p:spPr>
          <a:xfrm>
            <a:off x="694430" y="3225707"/>
            <a:ext cx="12319381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381CCA51-5475-31AD-58DA-3436E1115BA3}"/>
              </a:ext>
            </a:extLst>
          </p:cNvPr>
          <p:cNvSpPr txBox="1"/>
          <p:nvPr/>
        </p:nvSpPr>
        <p:spPr>
          <a:xfrm>
            <a:off x="743351" y="4471735"/>
            <a:ext cx="1223738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BBB90163-C02B-EF34-9020-AE8547D47589}"/>
              </a:ext>
            </a:extLst>
          </p:cNvPr>
          <p:cNvSpPr txBox="1"/>
          <p:nvPr/>
        </p:nvSpPr>
        <p:spPr>
          <a:xfrm>
            <a:off x="832029" y="5717763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A7BBEB8-5675-5BFC-589C-C3C159BE48C0}"/>
              </a:ext>
            </a:extLst>
          </p:cNvPr>
          <p:cNvSpPr txBox="1"/>
          <p:nvPr/>
        </p:nvSpPr>
        <p:spPr>
          <a:xfrm>
            <a:off x="743351" y="7533924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4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19A0BD80-F9AC-4A36-95A2-8B3822025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10319" y="-1"/>
            <a:ext cx="16256000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35D0F1-5C20-47B4-9C4A-BB899B994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25" y="2249161"/>
            <a:ext cx="8719993" cy="4998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EB8A3D-05AE-46D4-B94C-7F031E6DE595}"/>
              </a:ext>
            </a:extLst>
          </p:cNvPr>
          <p:cNvSpPr txBox="1"/>
          <p:nvPr/>
        </p:nvSpPr>
        <p:spPr>
          <a:xfrm>
            <a:off x="2655269" y="2927104"/>
            <a:ext cx="6740055" cy="1806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61981" indent="-76198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44A816-0EDC-4BC3-A2F1-ABD3D6C08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575" y="945434"/>
            <a:ext cx="8949704" cy="2202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1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19A0BD80-F9AC-4A36-95A2-8B38220254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10319" y="-1"/>
            <a:ext cx="16256000" cy="9144000"/>
          </a:xfrm>
          <a:prstGeom prst="rect">
            <a:avLst/>
          </a:prstGeom>
        </p:spPr>
      </p:pic>
      <p:pic>
        <p:nvPicPr>
          <p:cNvPr id="12" name="Picture 1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A677EF4A-24D2-4404-9E82-FA04D0B7E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5" y="1181833"/>
            <a:ext cx="11081104" cy="658368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9FEDCAEF-E932-4ED3-8D37-413CFE87D103}"/>
              </a:ext>
            </a:extLst>
          </p:cNvPr>
          <p:cNvSpPr/>
          <p:nvPr/>
        </p:nvSpPr>
        <p:spPr>
          <a:xfrm flipH="1">
            <a:off x="13313216" y="1868125"/>
            <a:ext cx="2458084" cy="200578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4B4D17F4-4E8D-4BE6-8A66-73B6CD9D52F7}"/>
              </a:ext>
            </a:extLst>
          </p:cNvPr>
          <p:cNvSpPr/>
          <p:nvPr/>
        </p:nvSpPr>
        <p:spPr>
          <a:xfrm>
            <a:off x="5700572" y="2025443"/>
            <a:ext cx="2437748" cy="200578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D39DE4-2829-4BDD-947D-21B00ABA5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536" y="702834"/>
            <a:ext cx="3097036" cy="550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xmlns="" id="{B21A1313-A382-435B-B5D6-C525F1456ED9}"/>
              </a:ext>
            </a:extLst>
          </p:cNvPr>
          <p:cNvSpPr/>
          <p:nvPr/>
        </p:nvSpPr>
        <p:spPr>
          <a:xfrm>
            <a:off x="137319" y="1"/>
            <a:ext cx="16002000" cy="91440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F3E47FCB-9148-4645-9A59-872528341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28" y="0"/>
            <a:ext cx="1953491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9EBD47-3B56-4564-998C-B9CE9757D434}"/>
              </a:ext>
            </a:extLst>
          </p:cNvPr>
          <p:cNvSpPr txBox="1"/>
          <p:nvPr/>
        </p:nvSpPr>
        <p:spPr>
          <a:xfrm>
            <a:off x="863930" y="36443"/>
            <a:ext cx="137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B18A2D1A-260F-58D9-4A4E-8012F5E7D2A2}"/>
              </a:ext>
            </a:extLst>
          </p:cNvPr>
          <p:cNvSpPr txBox="1"/>
          <p:nvPr/>
        </p:nvSpPr>
        <p:spPr>
          <a:xfrm>
            <a:off x="451316" y="1219200"/>
            <a:ext cx="15307003" cy="2062103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marL="60325" lvl="4" indent="0"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marL="0" lvl="4" indent="0"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FC30B8B7-970B-AA0C-09F7-6D6BF7B465C4}"/>
              </a:ext>
            </a:extLst>
          </p:cNvPr>
          <p:cNvSpPr txBox="1"/>
          <p:nvPr/>
        </p:nvSpPr>
        <p:spPr>
          <a:xfrm>
            <a:off x="694430" y="3225707"/>
            <a:ext cx="12319381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67C35138-7B57-517A-86F1-775E092F403D}"/>
              </a:ext>
            </a:extLst>
          </p:cNvPr>
          <p:cNvSpPr txBox="1"/>
          <p:nvPr/>
        </p:nvSpPr>
        <p:spPr>
          <a:xfrm>
            <a:off x="1265730" y="3840671"/>
            <a:ext cx="12930910" cy="77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tin: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381CCA51-5475-31AD-58DA-3436E1115BA3}"/>
              </a:ext>
            </a:extLst>
          </p:cNvPr>
          <p:cNvSpPr txBox="1"/>
          <p:nvPr/>
        </p:nvSpPr>
        <p:spPr>
          <a:xfrm>
            <a:off x="743351" y="4471735"/>
            <a:ext cx="1223738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E97074-D4F9-F622-2A2E-12FB5DFCCD39}"/>
              </a:ext>
            </a:extLst>
          </p:cNvPr>
          <p:cNvSpPr txBox="1"/>
          <p:nvPr/>
        </p:nvSpPr>
        <p:spPr>
          <a:xfrm>
            <a:off x="863930" y="5086360"/>
            <a:ext cx="12930910" cy="77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BBB90163-C02B-EF34-9020-AE8547D47589}"/>
              </a:ext>
            </a:extLst>
          </p:cNvPr>
          <p:cNvSpPr txBox="1"/>
          <p:nvPr/>
        </p:nvSpPr>
        <p:spPr>
          <a:xfrm>
            <a:off x="832029" y="5717763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B17BBDF3-A4EA-8556-95C0-E88240D3A941}"/>
              </a:ext>
            </a:extLst>
          </p:cNvPr>
          <p:cNvSpPr txBox="1"/>
          <p:nvPr/>
        </p:nvSpPr>
        <p:spPr>
          <a:xfrm>
            <a:off x="573572" y="6450507"/>
            <a:ext cx="15129494" cy="1360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A7BBEB8-5675-5BFC-589C-C3C159BE48C0}"/>
              </a:ext>
            </a:extLst>
          </p:cNvPr>
          <p:cNvSpPr txBox="1"/>
          <p:nvPr/>
        </p:nvSpPr>
        <p:spPr>
          <a:xfrm>
            <a:off x="743351" y="7533924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D2F0DEC0-0BDC-8760-6F28-FF4CB92BD117}"/>
              </a:ext>
            </a:extLst>
          </p:cNvPr>
          <p:cNvSpPr txBox="1"/>
          <p:nvPr/>
        </p:nvSpPr>
        <p:spPr>
          <a:xfrm>
            <a:off x="797817" y="8144358"/>
            <a:ext cx="12930910" cy="6960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3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53327" y="-495381"/>
            <a:ext cx="17576800" cy="8986656"/>
            <a:chOff x="9835" y="-455139"/>
            <a:chExt cx="12341727" cy="6495105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44" y="-73702"/>
              <a:ext cx="11431953" cy="6113668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" y="7341383"/>
            <a:ext cx="16262491" cy="1809203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34" y="6050624"/>
            <a:ext cx="2110109" cy="30933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D63090-6A9E-43EC-BCB9-BF6778B7FCFA}"/>
              </a:ext>
            </a:extLst>
          </p:cNvPr>
          <p:cNvSpPr txBox="1"/>
          <p:nvPr/>
        </p:nvSpPr>
        <p:spPr>
          <a:xfrm>
            <a:off x="1077118" y="733193"/>
            <a:ext cx="145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4F98B-F802-485B-BD47-BBED57933C5F}"/>
              </a:ext>
            </a:extLst>
          </p:cNvPr>
          <p:cNvSpPr txBox="1"/>
          <p:nvPr/>
        </p:nvSpPr>
        <p:spPr>
          <a:xfrm>
            <a:off x="670718" y="1752600"/>
            <a:ext cx="145288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4400" b="1" dirty="0"/>
              <a:t>Bản tin về buổi tổng vệ sinh trường học</a:t>
            </a:r>
            <a:endParaRPr lang="en-US" sz="4400" b="1" dirty="0"/>
          </a:p>
          <a:p>
            <a:pPr algn="just"/>
            <a:r>
              <a:rPr lang="vi-VN" sz="4400" dirty="0"/>
              <a:t>Tại trường Tiểu học </a:t>
            </a:r>
            <a:r>
              <a:rPr lang="en-US" sz="4400" dirty="0"/>
              <a:t>Kim </a:t>
            </a:r>
            <a:r>
              <a:rPr lang="en-US" sz="4400" dirty="0" err="1"/>
              <a:t>Đồng</a:t>
            </a:r>
            <a:r>
              <a:rPr lang="vi-VN" sz="4400" dirty="0"/>
              <a:t>, buổi tổng vệ sinh sẽ bắt đầu từ 16 giờ tới 17 giờ ngày 2</a:t>
            </a:r>
            <a:r>
              <a:rPr lang="en-US" sz="4400" dirty="0"/>
              <a:t>8</a:t>
            </a:r>
            <a:r>
              <a:rPr lang="vi-VN" sz="4400" dirty="0"/>
              <a:t> tháng </a:t>
            </a:r>
            <a:r>
              <a:rPr lang="en-US" sz="4400" dirty="0"/>
              <a:t>4</a:t>
            </a:r>
            <a:r>
              <a:rPr lang="vi-VN" sz="4400" dirty="0"/>
              <a:t> năm 202</a:t>
            </a:r>
            <a:r>
              <a:rPr lang="en-US" sz="4400" dirty="0"/>
              <a:t>3</a:t>
            </a:r>
            <a:r>
              <a:rPr lang="vi-VN" sz="4400" dirty="0"/>
              <a:t>. Buổi tổng vệ sinh sẽ giúp trường học trở nên sạch đẹp hơn.</a:t>
            </a:r>
            <a:endParaRPr lang="vi-VN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74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B6C06DC6-00AB-7583-4F7B-3D4116E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" y="228600"/>
            <a:ext cx="1471802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BCE44C1-4003-29DD-36D1-9CD70191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927689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050D2EBB-2039-BEA1-45D0-89703ED8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1949744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Trai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-pi-a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746FAE63-EE12-6B9F-6110-872CFA81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3110697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8CC9F2F1-45A6-A89C-CCF3-58742FC2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119" y="914400"/>
            <a:ext cx="10210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C4470D1F-7875-BC9A-D9DC-6AE27EC5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119" y="1981200"/>
            <a:ext cx="43283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B25B18B0-FC9A-8580-F1F2-29A08CB4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719" y="3110697"/>
            <a:ext cx="8534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B6C06DC6-00AB-7583-4F7B-3D4116E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" y="228600"/>
            <a:ext cx="14718023" cy="22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BCE44C1-4003-29DD-36D1-9CD70191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94" y="3054758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AE9658C5-A2C0-BFFD-0C72-E166F6A6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70" y="3707169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3A747EA0-E064-AAAB-058E-6BB63B4C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" y="4528421"/>
            <a:ext cx="147372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CF23FDF2-5A6F-861F-10A8-54ACBF45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5244511"/>
            <a:ext cx="147372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2066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E59096E0-0909-4AD4-82C0-D2709F84F47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\\TUAN 3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3. Luyện tập. Viết bản ti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728BBA-9BB3-4016-85D0-C0565E4CE395}: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C93749D5-0FFC-4166-B564-2B953E9F82D3}:3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B0E9AD-9864-4C1D-BF80-2358CD63705A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380AF8-1483-495A-AEA6-98D7D7ACF400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479196-CF38-4D36-B027-803C03CAD114}: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0F57FD-3D02-437F-8F66-80426E490DF3}:3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2E82D4-F8F7-4F51-8B69-9A6FF509DAB5}:3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27C5B-0D39-4BD1-9140-00D58103AC35}:4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8BBCD8-7754-495C-893D-1CE9F7943BCC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DA5CD-C024-4915-BC46-9A867738C24F}:40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9790</TotalTime>
  <Words>559</Words>
  <Application>Microsoft Office PowerPoint</Application>
  <PresentationFormat>Custom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Times New Roman</vt:lpstr>
      <vt:lpstr>等线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3. Luyện tập. Viết bản tin</dc:title>
  <dc:creator>Le Hong Minh</dc:creator>
  <cp:lastModifiedBy>AutoBVT</cp:lastModifiedBy>
  <cp:revision>1008</cp:revision>
  <dcterms:created xsi:type="dcterms:W3CDTF">2008-09-09T22:52:10Z</dcterms:created>
  <dcterms:modified xsi:type="dcterms:W3CDTF">2024-04-22T01:53:35Z</dcterms:modified>
</cp:coreProperties>
</file>