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58" r:id="rId4"/>
    <p:sldId id="271" r:id="rId5"/>
    <p:sldId id="266" r:id="rId6"/>
    <p:sldId id="267" r:id="rId7"/>
    <p:sldId id="268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1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0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7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65777" y="3115125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(TIẾT 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68826" y="1188992"/>
            <a:ext cx="13500099" cy="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43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7620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7769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295400"/>
            <a:ext cx="5280700" cy="650677"/>
            <a:chOff x="1470819" y="1943100"/>
            <a:chExt cx="5280700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633000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183405B-37D5-6D67-020E-0D14B6A0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2769955"/>
            <a:ext cx="12425147" cy="27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EF7125-28D3-1077-B1CB-E8BE1EA85C20}"/>
              </a:ext>
            </a:extLst>
          </p:cNvPr>
          <p:cNvSpPr txBox="1"/>
          <p:nvPr/>
        </p:nvSpPr>
        <p:spPr>
          <a:xfrm>
            <a:off x="943555" y="1828800"/>
            <a:ext cx="1432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Bây giờ là 11 giờ 20 phút, 10 phút nữa là đến giờ ăn trưa. Hỏi đồng hồ nào dưới đây chỉ giờ ăn trưa?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4884087-68A5-18A1-7AD2-971C313F0E27}"/>
              </a:ext>
            </a:extLst>
          </p:cNvPr>
          <p:cNvSpPr txBox="1"/>
          <p:nvPr/>
        </p:nvSpPr>
        <p:spPr>
          <a:xfrm>
            <a:off x="810738" y="5430195"/>
            <a:ext cx="1465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Bây giờ là 3 giờ 15 phút, các bạn đã ra chơi được 15 phút. Hỏi đồng hồ nào dưới đây chỉ lúc bắt đầu ra chơi?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B5E6668-B0FE-7CB7-D971-35D8EB4B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6507800"/>
            <a:ext cx="12425147" cy="27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199BA08-4341-8FFE-5D48-BA2E3717F6EA}"/>
              </a:ext>
            </a:extLst>
          </p:cNvPr>
          <p:cNvSpPr/>
          <p:nvPr/>
        </p:nvSpPr>
        <p:spPr>
          <a:xfrm>
            <a:off x="13167519" y="4716382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34926A4-2037-157F-6E48-3051BC8A84E0}"/>
              </a:ext>
            </a:extLst>
          </p:cNvPr>
          <p:cNvSpPr/>
          <p:nvPr/>
        </p:nvSpPr>
        <p:spPr>
          <a:xfrm>
            <a:off x="8223553" y="8451633"/>
            <a:ext cx="600566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649F1553-C8D0-42C7-ACEB-93DE901C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3" y="2262544"/>
            <a:ext cx="15313216" cy="23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02C83DE-D78B-96DF-C866-530FA31E69FD}"/>
              </a:ext>
            </a:extLst>
          </p:cNvPr>
          <p:cNvSpPr/>
          <p:nvPr/>
        </p:nvSpPr>
        <p:spPr>
          <a:xfrm>
            <a:off x="5280354" y="2336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1FE9910-5716-8465-89D4-8FA9EBF8F650}"/>
              </a:ext>
            </a:extLst>
          </p:cNvPr>
          <p:cNvSpPr/>
          <p:nvPr/>
        </p:nvSpPr>
        <p:spPr>
          <a:xfrm>
            <a:off x="13708558" y="2353388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284398-C689-6FEC-4EB1-1CEBF7CDC638}"/>
              </a:ext>
            </a:extLst>
          </p:cNvPr>
          <p:cNvSpPr/>
          <p:nvPr/>
        </p:nvSpPr>
        <p:spPr>
          <a:xfrm>
            <a:off x="5508954" y="359902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E55EFBC-C238-F348-6353-B5BFDF6A7127}"/>
              </a:ext>
            </a:extLst>
          </p:cNvPr>
          <p:cNvSpPr/>
          <p:nvPr/>
        </p:nvSpPr>
        <p:spPr>
          <a:xfrm>
            <a:off x="13479958" y="3599020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1518225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C0E07A-3DBE-8A4B-38C6-235E3A7F7E1C}"/>
              </a:ext>
            </a:extLst>
          </p:cNvPr>
          <p:cNvSpPr txBox="1"/>
          <p:nvPr/>
        </p:nvSpPr>
        <p:spPr>
          <a:xfrm>
            <a:off x="600490" y="1527754"/>
            <a:ext cx="150114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Hiện nay Mi đã được 6 năm 3 tháng tuổi. Hỏi sau bao nhiêu tháng nữa thì Mi tròn 7 tuổi?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80CC9A-DC7E-307D-8296-5C08C59F74C6}"/>
              </a:ext>
            </a:extLst>
          </p:cNvPr>
          <p:cNvSpPr txBox="1"/>
          <p:nvPr/>
        </p:nvSpPr>
        <p:spPr>
          <a:xfrm>
            <a:off x="1028250" y="2590800"/>
            <a:ext cx="14701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1 năm = 12 tháng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 nay Mi đã được 6 năm 3 tháng tuổi. Vậy sau 9 tháng nữa thì My tròn 7 tuổi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12 tháng – 3 tháng = 9 tháng).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7C58044-783E-131C-5EB6-5B6CDBE8B9E8}"/>
              </a:ext>
            </a:extLst>
          </p:cNvPr>
          <p:cNvSpPr txBox="1"/>
          <p:nvPr/>
        </p:nvSpPr>
        <p:spPr>
          <a:xfrm>
            <a:off x="437617" y="6236915"/>
            <a:ext cx="1501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Việt sinh ra vào tháng 1, Mai sinh sau Việt 3 tháng vậy Mai sinh ra vào tháng 4.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sinh ra trước Nam 8 tháng vậy Nam sinh ra vào tháng 12.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8 + 4 = 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6E5941D-286C-23F4-2B3A-CD16549BB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3" y="523220"/>
            <a:ext cx="3581400" cy="15233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183C0C6-1CB8-B156-9DA2-9C9FD93DE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1614" y="1610868"/>
            <a:ext cx="8172640" cy="9799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94C9FFA-9365-B983-BC8E-85163FF95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849" y="2590800"/>
            <a:ext cx="8316049" cy="6553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8933CCB-0C36-3B63-16FD-0D4784DC6859}"/>
              </a:ext>
            </a:extLst>
          </p:cNvPr>
          <p:cNvSpPr txBox="1"/>
          <p:nvPr/>
        </p:nvSpPr>
        <p:spPr>
          <a:xfrm>
            <a:off x="125968" y="2727556"/>
            <a:ext cx="83963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62992E-1458-4270-98E7-959A8C6BAE5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\\TUAN 3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69. Luyen tap chung (tiet 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97080E-2E6D-4D7E-BFE3-380AD80AA68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E27EF9-557B-439A-851B-628DC6A6E642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90DC06-2FA7-40F9-B42E-6CA90B876B99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8A1462-A5D0-49B8-A1B8-3BDD8B8B48C7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3034D5-4797-413B-8838-F76C6F18A502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6AAB31-1593-4715-BF60-624255173848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EDD450-BBFF-4851-9769-020E8E89C491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370</Words>
  <Application>Microsoft Office PowerPoint</Application>
  <PresentationFormat>Custom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69. Luyen tap chung (tiet 3)</dc:title>
  <dc:creator>Admin</dc:creator>
  <cp:lastModifiedBy>AutoBVT</cp:lastModifiedBy>
  <cp:revision>164</cp:revision>
  <dcterms:created xsi:type="dcterms:W3CDTF">2022-07-10T01:37:20Z</dcterms:created>
  <dcterms:modified xsi:type="dcterms:W3CDTF">2024-04-09T03:27:09Z</dcterms:modified>
</cp:coreProperties>
</file>