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18"/>
  </p:notesMasterIdLst>
  <p:sldIdLst>
    <p:sldId id="294" r:id="rId4"/>
    <p:sldId id="297" r:id="rId5"/>
    <p:sldId id="298" r:id="rId6"/>
    <p:sldId id="338" r:id="rId7"/>
    <p:sldId id="337" r:id="rId8"/>
    <p:sldId id="339" r:id="rId9"/>
    <p:sldId id="340" r:id="rId10"/>
    <p:sldId id="341" r:id="rId11"/>
    <p:sldId id="342" r:id="rId12"/>
    <p:sldId id="304" r:id="rId13"/>
    <p:sldId id="358" r:id="rId14"/>
    <p:sldId id="362" r:id="rId15"/>
    <p:sldId id="363" r:id="rId16"/>
    <p:sldId id="307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EE4C-14C4-4D5D-9CBF-9D6EAE0CCDD8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4EE6-6A58-4877-9BEC-67FA45F7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2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6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8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1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7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87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2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7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7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7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296F76-8FF6-415C-A4E9-97F18A607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57EC1BF-4976-41E6-8205-9566B453D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D5087C-F99D-4AA0-BD3F-3CCB0984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25-May-24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A7DDE5-1338-48FF-95FE-3EDB0EFE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840FC5-3B2F-4E02-BD91-274DD529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13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19ED16-E814-4FBC-8F8F-9ACB864F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6434CE-F076-4D27-A2AF-0A51631D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1F78D7-9A30-4A4E-846E-8998240C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25-May-24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C4A5D4-B70B-4476-A891-67D190A8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3EAC6C-D3B4-4457-B991-00D8EB36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9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823B6-B4DF-4833-81A4-4FE3DD0B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CCD855-FDB3-4B2D-89DD-F2F28C584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E8F90D-DB0B-4541-ADF2-08307584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25-May-24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30F593-0483-4B2A-94A4-C78C8253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46102C-4144-4461-86FF-B94EEABD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668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F37330-371F-4425-8CA0-1311FF96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8AAE6A-298F-49C4-AB59-8A399655B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CFE371-6EE0-46D6-A0E4-3F6998454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7723D3-830A-47E3-AA03-B9B304CA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25-May-24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B3185F-A33E-43D8-95DC-ECE2640F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F8731B-9077-43A4-8D74-7621CE08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886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AA0CBB-F945-4B31-BFDD-E216410C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ACA368-F668-4587-BA83-9763FA748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C016D55-6D5F-4163-AAFC-7CBA3F9BF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B39FF-FC2C-45C9-9BAC-A8782FDDB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82CCF5C-1CEC-43DE-A877-F762FCC4B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B46E174-CAFA-4583-9875-FE978AB4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25-May-24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B8D5B1-A242-4C62-A5D5-0742C833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8513207-6658-4C0C-AD61-1D26E461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98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AD5713-9BD7-49FB-85CD-EF2621A3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DA8823F-B805-4554-BD1D-0DF409F2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25-May-24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E519DF-5791-44EC-9A69-C86CBB18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8C4E621-4006-428B-B796-80ABE842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80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0ECE26-64E2-4C39-94D8-523DB1CB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25-May-24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9A134F-2271-4F80-882D-31057CA3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C853079-3300-4A05-A21D-C316180D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47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1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201C00-FACE-480B-BF50-9E50B878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16F4B8-7FC1-496D-9239-984AAAC9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270789-246D-4391-9859-162FF093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B8560E-EEEE-4A02-90C0-4099A8DD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25-May-24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437896-78DA-4CAB-B885-37A38A31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1E90CE-CC82-4106-9979-DB470705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431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3AE45-4269-4C8A-B923-97A5D62D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EBF8A7F-749D-4CBD-9ED6-D3BBF40A3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5C5C08-030A-4485-98FA-497A2649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B719CA-91C3-4154-A130-994691A3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25-May-24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B11C7D-D711-4A32-AA0B-C3FC1307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4BABDF-E883-4E0D-A7FF-9528244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14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5D633D-5DF1-4EF6-84C5-03601185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083AC2-9A10-4CA9-A3E2-4ED2E75EE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AEAF21-B104-44C0-B5D7-797FC9DC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25-May-24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CB3D20-1D29-4868-A3A9-61C7E02E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2A08F3-ADC2-482E-A60D-38DE8E90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777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B57841E-FDEE-4DE7-80F3-EFB6500D9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269EB2-B738-41F2-87C6-85BD7DE7F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233961-4766-4BEC-8A07-AAF81705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996F1-67B8-4F73-976B-99E6A11F773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25-May-24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2F9BFB-15A3-4382-AC02-45C40023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8434DD-9204-45D6-9BC8-544CA35F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FFC6F-E573-4424-99D0-272BA86EF8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25-May-24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=""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19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emf"/><Relationship Id="rId12" Type="http://schemas.openxmlformats.org/officeDocument/2006/relationships/image" Target="../media/image7.gif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0.png"/><Relationship Id="rId5" Type="http://schemas.openxmlformats.org/officeDocument/2006/relationships/image" Target="../media/image13.png"/><Relationship Id="rId10" Type="http://schemas.openxmlformats.org/officeDocument/2006/relationships/image" Target="../media/image200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media1.mp3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=""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=""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1964987" y="2082327"/>
            <a:ext cx="755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phân số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=""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=""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=""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723168" y="546057"/>
                <a:ext cx="9824250" cy="197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4400" b="1" dirty="0" smtClean="0">
                    <a:solidFill>
                      <a:schemeClr val="tx2"/>
                    </a:solidFill>
                    <a:latin typeface="+mj-lt"/>
                    <a:cs typeface="Calibri" panose="020F0502020204030204" pitchFamily="34" charset="0"/>
                  </a:rPr>
                  <a:t>Chọn câu trả lời đúng</a:t>
                </a:r>
                <a:r>
                  <a:rPr kumimoji="0" lang="en-US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a/Phân số nào dưới đây bé hơn 1?</a:t>
                </a:r>
                <a:endPara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𝟑𝟗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  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𝟒𝟕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xmlns="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68" y="546057"/>
                <a:ext cx="9824250" cy="1972912"/>
              </a:xfrm>
              <a:prstGeom prst="rect">
                <a:avLst/>
              </a:prstGeom>
              <a:blipFill rotWithShape="0">
                <a:blip r:embed="rId5"/>
                <a:stretch>
                  <a:fillRect l="-2545" t="-7121" b="-24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7">
                <a:extLst>
                  <a:ext uri="{FF2B5EF4-FFF2-40B4-BE49-F238E27FC236}">
                    <a16:creationId xmlns=""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592779" y="2794658"/>
                <a:ext cx="9824250" cy="163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vi-VN" sz="3600" b="1" dirty="0" smtClean="0">
                    <a:solidFill>
                      <a:prstClr val="black"/>
                    </a:solidFill>
                    <a:latin typeface="+mj-lt"/>
                    <a:cs typeface="Calibri" panose="020F0502020204030204" pitchFamily="34" charset="0"/>
                  </a:rPr>
                  <a:t>b</a:t>
                </a:r>
                <a:r>
                  <a:rPr kumimoji="0" lang="vi-VN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/Phân số nào dưới đây bằng 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vi-VN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Calibri" panose="020F0502020204030204" pitchFamily="34" charset="0"/>
                  </a:rPr>
                  <a:t> ?</a:t>
                </a:r>
                <a:endPara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𝟐𝟏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  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𝟐𝟖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Hộp Văn bản 7">
                <a:extLst>
                  <a:ext uri="{FF2B5EF4-FFF2-40B4-BE49-F238E27FC236}">
                    <a16:creationId xmlns:a16="http://schemas.microsoft.com/office/drawing/2014/main" xmlns="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79" y="2794658"/>
                <a:ext cx="9824250" cy="1637756"/>
              </a:xfrm>
              <a:prstGeom prst="rect">
                <a:avLst/>
              </a:prstGeom>
              <a:blipFill rotWithShape="0">
                <a:blip r:embed="rId6"/>
                <a:stretch>
                  <a:fillRect l="-1861" b="-29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7">
                <a:extLst>
                  <a:ext uri="{FF2B5EF4-FFF2-40B4-BE49-F238E27FC236}">
                    <a16:creationId xmlns=""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592779" y="4470314"/>
                <a:ext cx="9824250" cy="1640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vi-VN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b/Phân số nào dưới đây lớn hơn </a:t>
                </a:r>
                <a:r>
                  <a:rPr lang="vi-VN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phân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?</a:t>
                </a:r>
                <a:endPara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𝐁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               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Hộp Văn bản 7">
                <a:extLst>
                  <a:ext uri="{FF2B5EF4-FFF2-40B4-BE49-F238E27FC236}">
                    <a16:creationId xmlns:a16="http://schemas.microsoft.com/office/drawing/2014/main" xmlns="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79" y="4470314"/>
                <a:ext cx="9824250" cy="1640257"/>
              </a:xfrm>
              <a:prstGeom prst="rect">
                <a:avLst/>
              </a:prstGeom>
              <a:blipFill rotWithShape="0">
                <a:blip r:embed="rId7"/>
                <a:stretch>
                  <a:fillRect l="-1861" b="-26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=""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=""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=""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Viết tên các con vật dưới đây theo thứ </a:t>
            </a:r>
            <a:r>
              <a:rPr lang="vi-VN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tự có cân nặng từ bé đến lớn.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53" y="2033082"/>
            <a:ext cx="8221222" cy="2237362"/>
          </a:xfrm>
          <a:prstGeom prst="rect">
            <a:avLst/>
          </a:prstGeom>
        </p:spPr>
      </p:pic>
      <p:sp>
        <p:nvSpPr>
          <p:cNvPr id="12" name="Hộp Văn bản 7">
            <a:extLst>
              <a:ext uri="{FF2B5EF4-FFF2-40B4-BE49-F238E27FC236}">
                <a16:creationId xmlns=""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827653" y="4282929"/>
            <a:ext cx="8241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Vậy tên các con vật theo thứ tự có cân nặng từ bé đến lớn là: con vịt, con gà, con mèo, con 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thỏ.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915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=""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>
                <a:solidFill>
                  <a:prstClr val="white"/>
                </a:solidFill>
              </a:rPr>
              <a:t>Vậy bạn Việt về đích đầu tiên, Rô-bốt về đích cuối cùng.Xem thêm tại: https://loigiaihay.com/toan-lop-4-trang-107-bai-69-on-tap-phan-so-sgk-ket-noi-tri-thuc-a139553.html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=""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algn="ctr">
              <a:defRPr/>
            </a:pPr>
            <a:r>
              <a:rPr lang="en-US" sz="4000" b="1" dirty="0" smtClean="0">
                <a:solidFill>
                  <a:srgbClr val="FFFFFF"/>
                </a:solidFill>
              </a:rPr>
              <a:t>3</a:t>
            </a:r>
            <a:endParaRPr lang="en-US" sz="40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=""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693298" y="430989"/>
                <a:ext cx="10086897" cy="2221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vi-V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Các bạn Mai, Nam, Việt và Rô-bốt chạy thi theo chiều dài sân trường. Mai chạy hết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phút, Nam chạy hết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vi-V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phút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, Việt chạy hết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 phút, Rô-bốt chạy hết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vi-VN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phút</a:t>
                </a:r>
                <a:r>
                  <a:rPr lang="vi-VN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Calibri" panose="020F0502020204030204" pitchFamily="34" charset="0"/>
                  </a:rPr>
                  <a:t>. Hỏi ai về đích đầu tiên, ai về đích cuối cùng? </a:t>
                </a:r>
                <a:endParaRPr lang="en-US" sz="2800" b="1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xmlns="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8" y="430989"/>
                <a:ext cx="10086897" cy="2221827"/>
              </a:xfrm>
              <a:prstGeom prst="rect">
                <a:avLst/>
              </a:prstGeom>
              <a:blipFill rotWithShape="0">
                <a:blip r:embed="rId5"/>
                <a:stretch>
                  <a:fillRect l="-1270" t="-3022" b="-57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98" y="2551672"/>
            <a:ext cx="9405963" cy="2856908"/>
          </a:xfrm>
          <a:prstGeom prst="rect">
            <a:avLst/>
          </a:prstGeom>
        </p:spPr>
      </p:pic>
      <p:sp>
        <p:nvSpPr>
          <p:cNvPr id="14" name="Hộp Văn bản 7">
            <a:extLst>
              <a:ext uri="{FF2B5EF4-FFF2-40B4-BE49-F238E27FC236}">
                <a16:creationId xmlns=""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342416" y="5612074"/>
            <a:ext cx="1052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Vậy bạn Việt về đích đầu tiên, Rô-bốt về đích cuối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cùng.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393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31647" y="1808958"/>
                <a:ext cx="4838038" cy="2679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800" b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US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800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647" y="1808958"/>
                <a:ext cx="4838038" cy="2679580"/>
              </a:xfrm>
              <a:prstGeom prst="rect">
                <a:avLst/>
              </a:prstGeom>
              <a:blipFill rotWithShape="1">
                <a:blip r:embed="rId4"/>
                <a:stretch>
                  <a:fillRect l="-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am giác Cân 4">
            <a:extLst>
              <a:ext uri="{FF2B5EF4-FFF2-40B4-BE49-F238E27FC236}">
                <a16:creationId xmlns=""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bIns="2743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FFFF"/>
                </a:solidFill>
                <a:latin typeface="Calibri"/>
              </a:rPr>
              <a:t>4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Hộp Văn bản 7">
            <a:extLst>
              <a:ext uri="{FF2B5EF4-FFF2-40B4-BE49-F238E27FC236}">
                <a16:creationId xmlns=""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Tính</a:t>
            </a:r>
            <a:r>
              <a:rPr lang="vi-VN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4400" b="1" dirty="0" smtClean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US" sz="4400" b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28525" y="1808958"/>
                <a:ext cx="3550743" cy="2241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𝟗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𝟏𝟑</m:t>
                          </m:r>
                        </m:num>
                        <m:den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𝟏𝟑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𝟕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600" kern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525" y="1808958"/>
                <a:ext cx="3550743" cy="22410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07946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=""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=""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=""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=""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=""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2216761" y="383950"/>
            <a:ext cx="7391400" cy="2362200"/>
          </a:xfrm>
          <a:custGeom>
            <a:avLst/>
            <a:gdLst>
              <a:gd name="connsiteX0" fmla="*/ 0 w 7391400"/>
              <a:gd name="connsiteY0" fmla="*/ 393708 h 2362200"/>
              <a:gd name="connsiteX1" fmla="*/ 393708 w 7391400"/>
              <a:gd name="connsiteY1" fmla="*/ 0 h 2362200"/>
              <a:gd name="connsiteX2" fmla="*/ 1231900 w 7391400"/>
              <a:gd name="connsiteY2" fmla="*/ 0 h 2362200"/>
              <a:gd name="connsiteX3" fmla="*/ 1231900 w 7391400"/>
              <a:gd name="connsiteY3" fmla="*/ 0 h 2362200"/>
              <a:gd name="connsiteX4" fmla="*/ 3079750 w 7391400"/>
              <a:gd name="connsiteY4" fmla="*/ 0 h 2362200"/>
              <a:gd name="connsiteX5" fmla="*/ 6997692 w 7391400"/>
              <a:gd name="connsiteY5" fmla="*/ 0 h 2362200"/>
              <a:gd name="connsiteX6" fmla="*/ 7391400 w 7391400"/>
              <a:gd name="connsiteY6" fmla="*/ 393708 h 2362200"/>
              <a:gd name="connsiteX7" fmla="*/ 7391400 w 7391400"/>
              <a:gd name="connsiteY7" fmla="*/ 1377950 h 2362200"/>
              <a:gd name="connsiteX8" fmla="*/ 7391400 w 7391400"/>
              <a:gd name="connsiteY8" fmla="*/ 1377950 h 2362200"/>
              <a:gd name="connsiteX9" fmla="*/ 7391400 w 7391400"/>
              <a:gd name="connsiteY9" fmla="*/ 1968500 h 2362200"/>
              <a:gd name="connsiteX10" fmla="*/ 7391400 w 7391400"/>
              <a:gd name="connsiteY10" fmla="*/ 1968492 h 2362200"/>
              <a:gd name="connsiteX11" fmla="*/ 6997692 w 7391400"/>
              <a:gd name="connsiteY11" fmla="*/ 2362200 h 2362200"/>
              <a:gd name="connsiteX12" fmla="*/ 3079750 w 7391400"/>
              <a:gd name="connsiteY12" fmla="*/ 2362200 h 2362200"/>
              <a:gd name="connsiteX13" fmla="*/ 932351 w 7391400"/>
              <a:gd name="connsiteY13" fmla="*/ 2892112 h 2362200"/>
              <a:gd name="connsiteX14" fmla="*/ 1231900 w 7391400"/>
              <a:gd name="connsiteY14" fmla="*/ 2362200 h 2362200"/>
              <a:gd name="connsiteX15" fmla="*/ 393708 w 7391400"/>
              <a:gd name="connsiteY15" fmla="*/ 2362200 h 2362200"/>
              <a:gd name="connsiteX16" fmla="*/ 0 w 7391400"/>
              <a:gd name="connsiteY16" fmla="*/ 1968492 h 2362200"/>
              <a:gd name="connsiteX17" fmla="*/ 0 w 7391400"/>
              <a:gd name="connsiteY17" fmla="*/ 1968500 h 2362200"/>
              <a:gd name="connsiteX18" fmla="*/ 0 w 7391400"/>
              <a:gd name="connsiteY18" fmla="*/ 1377950 h 2362200"/>
              <a:gd name="connsiteX19" fmla="*/ 0 w 7391400"/>
              <a:gd name="connsiteY19" fmla="*/ 1377950 h 2362200"/>
              <a:gd name="connsiteX20" fmla="*/ 0 w 7391400"/>
              <a:gd name="connsiteY20" fmla="*/ 393708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91400" h="2362200" fill="none" extrusionOk="0">
                <a:moveTo>
                  <a:pt x="0" y="393708"/>
                </a:moveTo>
                <a:cubicBezTo>
                  <a:pt x="-6114" y="163586"/>
                  <a:pt x="171833" y="36099"/>
                  <a:pt x="393708" y="0"/>
                </a:cubicBezTo>
                <a:cubicBezTo>
                  <a:pt x="741744" y="19135"/>
                  <a:pt x="1108497" y="-51082"/>
                  <a:pt x="1231900" y="0"/>
                </a:cubicBezTo>
                <a:lnTo>
                  <a:pt x="1231900" y="0"/>
                </a:lnTo>
                <a:cubicBezTo>
                  <a:pt x="1780676" y="-7005"/>
                  <a:pt x="2162079" y="-136080"/>
                  <a:pt x="3079750" y="0"/>
                </a:cubicBezTo>
                <a:cubicBezTo>
                  <a:pt x="4547650" y="-78244"/>
                  <a:pt x="5586405" y="115028"/>
                  <a:pt x="6997692" y="0"/>
                </a:cubicBezTo>
                <a:cubicBezTo>
                  <a:pt x="7177837" y="-6055"/>
                  <a:pt x="7353851" y="173203"/>
                  <a:pt x="7391400" y="393708"/>
                </a:cubicBezTo>
                <a:cubicBezTo>
                  <a:pt x="7325290" y="879175"/>
                  <a:pt x="7454097" y="955638"/>
                  <a:pt x="7391400" y="1377950"/>
                </a:cubicBezTo>
                <a:lnTo>
                  <a:pt x="7391400" y="1377950"/>
                </a:lnTo>
                <a:cubicBezTo>
                  <a:pt x="7442790" y="1591728"/>
                  <a:pt x="7405681" y="1739841"/>
                  <a:pt x="7391400" y="1968500"/>
                </a:cubicBezTo>
                <a:lnTo>
                  <a:pt x="7391400" y="1968492"/>
                </a:lnTo>
                <a:cubicBezTo>
                  <a:pt x="7399973" y="2194134"/>
                  <a:pt x="7210418" y="2361464"/>
                  <a:pt x="6997692" y="2362200"/>
                </a:cubicBezTo>
                <a:cubicBezTo>
                  <a:pt x="5748947" y="2417753"/>
                  <a:pt x="4539062" y="2339729"/>
                  <a:pt x="3079750" y="2362200"/>
                </a:cubicBezTo>
                <a:cubicBezTo>
                  <a:pt x="2539112" y="2332697"/>
                  <a:pt x="1792490" y="2670029"/>
                  <a:pt x="932351" y="2892112"/>
                </a:cubicBezTo>
                <a:cubicBezTo>
                  <a:pt x="972032" y="2715049"/>
                  <a:pt x="1175385" y="2515321"/>
                  <a:pt x="1231900" y="2362200"/>
                </a:cubicBezTo>
                <a:cubicBezTo>
                  <a:pt x="1080149" y="2400467"/>
                  <a:pt x="657201" y="2333846"/>
                  <a:pt x="393708" y="2362200"/>
                </a:cubicBezTo>
                <a:cubicBezTo>
                  <a:pt x="176963" y="2331920"/>
                  <a:pt x="13736" y="2186351"/>
                  <a:pt x="0" y="1968492"/>
                </a:cubicBezTo>
                <a:lnTo>
                  <a:pt x="0" y="1968500"/>
                </a:lnTo>
                <a:cubicBezTo>
                  <a:pt x="40384" y="1761614"/>
                  <a:pt x="-39742" y="1575782"/>
                  <a:pt x="0" y="1377950"/>
                </a:cubicBezTo>
                <a:lnTo>
                  <a:pt x="0" y="1377950"/>
                </a:lnTo>
                <a:cubicBezTo>
                  <a:pt x="-58126" y="927898"/>
                  <a:pt x="59666" y="821641"/>
                  <a:pt x="0" y="393708"/>
                </a:cubicBezTo>
                <a:close/>
              </a:path>
              <a:path w="7391400" h="2362200" stroke="0" extrusionOk="0">
                <a:moveTo>
                  <a:pt x="0" y="393708"/>
                </a:moveTo>
                <a:cubicBezTo>
                  <a:pt x="18405" y="168884"/>
                  <a:pt x="164642" y="571"/>
                  <a:pt x="393708" y="0"/>
                </a:cubicBezTo>
                <a:cubicBezTo>
                  <a:pt x="752680" y="-64125"/>
                  <a:pt x="1112722" y="7010"/>
                  <a:pt x="1231900" y="0"/>
                </a:cubicBezTo>
                <a:lnTo>
                  <a:pt x="1231900" y="0"/>
                </a:lnTo>
                <a:cubicBezTo>
                  <a:pt x="1512334" y="-92892"/>
                  <a:pt x="2610421" y="102155"/>
                  <a:pt x="3079750" y="0"/>
                </a:cubicBezTo>
                <a:cubicBezTo>
                  <a:pt x="4956915" y="-154272"/>
                  <a:pt x="6122105" y="-5549"/>
                  <a:pt x="6997692" y="0"/>
                </a:cubicBezTo>
                <a:cubicBezTo>
                  <a:pt x="7196214" y="10542"/>
                  <a:pt x="7425384" y="174246"/>
                  <a:pt x="7391400" y="393708"/>
                </a:cubicBezTo>
                <a:cubicBezTo>
                  <a:pt x="7464876" y="520400"/>
                  <a:pt x="7363536" y="987183"/>
                  <a:pt x="7391400" y="1377950"/>
                </a:cubicBezTo>
                <a:lnTo>
                  <a:pt x="7391400" y="1377950"/>
                </a:lnTo>
                <a:cubicBezTo>
                  <a:pt x="7374301" y="1571637"/>
                  <a:pt x="7380493" y="1865625"/>
                  <a:pt x="7391400" y="1968500"/>
                </a:cubicBezTo>
                <a:lnTo>
                  <a:pt x="7391400" y="1968492"/>
                </a:lnTo>
                <a:cubicBezTo>
                  <a:pt x="7411498" y="2150458"/>
                  <a:pt x="7218514" y="2365735"/>
                  <a:pt x="6997692" y="2362200"/>
                </a:cubicBezTo>
                <a:cubicBezTo>
                  <a:pt x="6430412" y="2342373"/>
                  <a:pt x="4948455" y="2433906"/>
                  <a:pt x="3079750" y="2362200"/>
                </a:cubicBezTo>
                <a:cubicBezTo>
                  <a:pt x="2189573" y="2535769"/>
                  <a:pt x="1431834" y="2877028"/>
                  <a:pt x="932351" y="2892112"/>
                </a:cubicBezTo>
                <a:cubicBezTo>
                  <a:pt x="1011618" y="2862156"/>
                  <a:pt x="1208510" y="2502579"/>
                  <a:pt x="1231900" y="2362200"/>
                </a:cubicBezTo>
                <a:cubicBezTo>
                  <a:pt x="1124868" y="2340999"/>
                  <a:pt x="784676" y="2401322"/>
                  <a:pt x="393708" y="2362200"/>
                </a:cubicBezTo>
                <a:cubicBezTo>
                  <a:pt x="202572" y="2370515"/>
                  <a:pt x="11008" y="2227567"/>
                  <a:pt x="0" y="1968492"/>
                </a:cubicBezTo>
                <a:lnTo>
                  <a:pt x="0" y="1968500"/>
                </a:lnTo>
                <a:cubicBezTo>
                  <a:pt x="17523" y="1812863"/>
                  <a:pt x="-28826" y="1466934"/>
                  <a:pt x="0" y="1377950"/>
                </a:cubicBezTo>
                <a:lnTo>
                  <a:pt x="0" y="1377950"/>
                </a:lnTo>
                <a:cubicBezTo>
                  <a:pt x="34687" y="1113183"/>
                  <a:pt x="-15272" y="788171"/>
                  <a:pt x="0" y="39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-37386"/>
                      <a:gd name="adj2" fmla="val 72433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1026" name="Picture 2" descr="Nobita Nobi Cartoon Shizuka Minamoto Character, doraemon character, comics,  child png | PNGEgg">
            <a:extLst>
              <a:ext uri="{FF2B5EF4-FFF2-40B4-BE49-F238E27FC236}">
                <a16:creationId xmlns="" xmlns:a16="http://schemas.microsoft.com/office/drawing/2014/main" id="{23552E19-CBF0-8F9E-9FF2-5E2F73499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46" b="97852" l="10000" r="90000">
                        <a14:foregroundMark x1="46556" y1="5566" x2="58444" y2="21094"/>
                        <a14:foregroundMark x1="48111" y1="17676" x2="47889" y2="29688"/>
                        <a14:foregroundMark x1="61889" y1="13965" x2="61889" y2="26660"/>
                        <a14:foregroundMark x1="42111" y1="10742" x2="45667" y2="29980"/>
                        <a14:foregroundMark x1="42778" y1="13770" x2="41556" y2="30078"/>
                        <a14:foregroundMark x1="37667" y1="14844" x2="42111" y2="28613"/>
                        <a14:foregroundMark x1="45333" y1="84961" x2="67556" y2="90625"/>
                        <a14:foregroundMark x1="71778" y1="77051" x2="73667" y2="83398"/>
                        <a14:foregroundMark x1="69000" y1="91504" x2="68667" y2="97852"/>
                        <a14:foregroundMark x1="71778" y1="85547" x2="74111" y2="89746"/>
                        <a14:foregroundMark x1="36111" y1="85840" x2="53667" y2="86035"/>
                        <a14:foregroundMark x1="40444" y1="43262" x2="47222" y2="50195"/>
                        <a14:foregroundMark x1="53222" y1="41992" x2="57778" y2="49902"/>
                        <a14:foregroundMark x1="45778" y1="2246" x2="45778" y2="2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9" t="-121" r="9731" b="121"/>
          <a:stretch/>
        </p:blipFill>
        <p:spPr bwMode="auto">
          <a:xfrm>
            <a:off x="8382000" y="3220092"/>
            <a:ext cx="2408780" cy="351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91B0A1D-13DD-E168-D11C-92C53CFCFC93}"/>
              </a:ext>
            </a:extLst>
          </p:cNvPr>
          <p:cNvSpPr/>
          <p:nvPr/>
        </p:nvSpPr>
        <p:spPr>
          <a:xfrm>
            <a:off x="1219200" y="3429000"/>
            <a:ext cx="6096000" cy="2839092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7134BDD9-0C30-AE68-097D-DABC530A44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401220" y="3514877"/>
            <a:ext cx="1706554" cy="248402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EF5E696-896C-09A2-9D05-433D4BEAC9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3360072" y="3540366"/>
            <a:ext cx="1706554" cy="2484022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92A2522-8364-4788-31FC-6757B6EDF5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5297152" y="3540366"/>
            <a:ext cx="1706554" cy="2484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4675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=""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=""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=""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=""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="" xmlns:a16="http://schemas.microsoft.com/office/drawing/2014/main" id="{D44C9BFF-796D-416A-28F7-8B48C02CF567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A8ED3D2-9A01-B073-8CB7-9279B9C7F25C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7BFCFC3-86F6-5E2C-0E21-892CA21C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19">
                <a:extLst>
                  <a:ext uri="{FF2B5EF4-FFF2-40B4-BE49-F238E27FC236}">
                    <a16:creationId xmlns="" xmlns:a16="http://schemas.microsoft.com/office/drawing/2014/main" id="{1E0C6247-00E3-37A9-5B2E-C4169DB41C4F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9" name="Speech Bubble: Rectangle with Corners Rounded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0C6247-00E3-37A9-5B2E-C4169DB41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xmlns:a14="http://schemas.microsoft.com/office/drawing/2010/main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23289EE-A4B0-8ABC-BA4E-965C7E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1" name="Picture 10" descr="A picture containing clipart, doll&#10;&#10;Description automatically generated">
            <a:extLst>
              <a:ext uri="{FF2B5EF4-FFF2-40B4-BE49-F238E27FC236}">
                <a16:creationId xmlns="" xmlns:a16="http://schemas.microsoft.com/office/drawing/2014/main" id="{CC7F8A58-E90E-12FD-3FAA-078FF14E38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5">
                <a:extLst>
                  <a:ext uri="{FF2B5EF4-FFF2-40B4-BE49-F238E27FC236}">
                    <a16:creationId xmlns="" xmlns:a16="http://schemas.microsoft.com/office/drawing/2014/main" id="{1C7FE3FE-0DE1-A3EF-626C-F1D9A0C28809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Speech Bubble: Rectangle with Corners Rounded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7FE3FE-0DE1-A3EF-626C-F1D9A0C28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xmlns:a14="http://schemas.microsoft.com/office/drawing/2010/main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70301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=""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=""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=""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=""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 rotWithShape="1">
                <a:blip r:embed="rId10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="" xmlns:ask="http://schemas.microsoft.com/office/drawing/2018/sketchyshapes" xmlns:a14="http://schemas.microsoft.com/office/drawing/2010/main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33444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=""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6"/>
          <a:srcRect t="6080" b="1338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peech Bubble: Rectangle with Corners Rounded 18">
            <a:extLst>
              <a:ext uri="{FF2B5EF4-FFF2-40B4-BE49-F238E27FC236}">
                <a16:creationId xmlns="" xmlns:a16="http://schemas.microsoft.com/office/drawing/2014/main" id="{2A4A527B-FB1F-00B0-15FE-5095CB8F8D38}"/>
              </a:ext>
            </a:extLst>
          </p:cNvPr>
          <p:cNvSpPr/>
          <p:nvPr/>
        </p:nvSpPr>
        <p:spPr>
          <a:xfrm flipH="1">
            <a:off x="3124200" y="464287"/>
            <a:ext cx="7620000" cy="1905000"/>
          </a:xfrm>
          <a:custGeom>
            <a:avLst/>
            <a:gdLst>
              <a:gd name="connsiteX0" fmla="*/ 0 w 7620000"/>
              <a:gd name="connsiteY0" fmla="*/ 317506 h 1905000"/>
              <a:gd name="connsiteX1" fmla="*/ 317506 w 7620000"/>
              <a:gd name="connsiteY1" fmla="*/ 0 h 1905000"/>
              <a:gd name="connsiteX2" fmla="*/ 4445000 w 7620000"/>
              <a:gd name="connsiteY2" fmla="*/ 0 h 1905000"/>
              <a:gd name="connsiteX3" fmla="*/ 4445000 w 7620000"/>
              <a:gd name="connsiteY3" fmla="*/ 0 h 1905000"/>
              <a:gd name="connsiteX4" fmla="*/ 6350000 w 7620000"/>
              <a:gd name="connsiteY4" fmla="*/ 0 h 1905000"/>
              <a:gd name="connsiteX5" fmla="*/ 7302494 w 7620000"/>
              <a:gd name="connsiteY5" fmla="*/ 0 h 1905000"/>
              <a:gd name="connsiteX6" fmla="*/ 7620000 w 7620000"/>
              <a:gd name="connsiteY6" fmla="*/ 317506 h 1905000"/>
              <a:gd name="connsiteX7" fmla="*/ 7620000 w 7620000"/>
              <a:gd name="connsiteY7" fmla="*/ 1111250 h 1905000"/>
              <a:gd name="connsiteX8" fmla="*/ 7620000 w 7620000"/>
              <a:gd name="connsiteY8" fmla="*/ 1111250 h 1905000"/>
              <a:gd name="connsiteX9" fmla="*/ 7620000 w 7620000"/>
              <a:gd name="connsiteY9" fmla="*/ 1587500 h 1905000"/>
              <a:gd name="connsiteX10" fmla="*/ 7620000 w 7620000"/>
              <a:gd name="connsiteY10" fmla="*/ 1587494 h 1905000"/>
              <a:gd name="connsiteX11" fmla="*/ 7302494 w 7620000"/>
              <a:gd name="connsiteY11" fmla="*/ 1905000 h 1905000"/>
              <a:gd name="connsiteX12" fmla="*/ 6350000 w 7620000"/>
              <a:gd name="connsiteY12" fmla="*/ 1905000 h 1905000"/>
              <a:gd name="connsiteX13" fmla="*/ 6661099 w 7620000"/>
              <a:gd name="connsiteY13" fmla="*/ 2460974 h 1905000"/>
              <a:gd name="connsiteX14" fmla="*/ 4445000 w 7620000"/>
              <a:gd name="connsiteY14" fmla="*/ 1905000 h 1905000"/>
              <a:gd name="connsiteX15" fmla="*/ 317506 w 7620000"/>
              <a:gd name="connsiteY15" fmla="*/ 1905000 h 1905000"/>
              <a:gd name="connsiteX16" fmla="*/ 0 w 7620000"/>
              <a:gd name="connsiteY16" fmla="*/ 1587494 h 1905000"/>
              <a:gd name="connsiteX17" fmla="*/ 0 w 7620000"/>
              <a:gd name="connsiteY17" fmla="*/ 1587500 h 1905000"/>
              <a:gd name="connsiteX18" fmla="*/ 0 w 7620000"/>
              <a:gd name="connsiteY18" fmla="*/ 1111250 h 1905000"/>
              <a:gd name="connsiteX19" fmla="*/ 0 w 7620000"/>
              <a:gd name="connsiteY19" fmla="*/ 1111250 h 1905000"/>
              <a:gd name="connsiteX20" fmla="*/ 0 w 7620000"/>
              <a:gd name="connsiteY20" fmla="*/ 317506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000" h="1905000" fill="none" extrusionOk="0">
                <a:moveTo>
                  <a:pt x="0" y="317506"/>
                </a:moveTo>
                <a:cubicBezTo>
                  <a:pt x="-8688" y="124128"/>
                  <a:pt x="138009" y="33712"/>
                  <a:pt x="317506" y="0"/>
                </a:cubicBezTo>
                <a:cubicBezTo>
                  <a:pt x="1094166" y="-61564"/>
                  <a:pt x="3238068" y="-155430"/>
                  <a:pt x="4445000" y="0"/>
                </a:cubicBezTo>
                <a:lnTo>
                  <a:pt x="4445000" y="0"/>
                </a:lnTo>
                <a:cubicBezTo>
                  <a:pt x="4786283" y="-55675"/>
                  <a:pt x="5746735" y="95910"/>
                  <a:pt x="6350000" y="0"/>
                </a:cubicBezTo>
                <a:cubicBezTo>
                  <a:pt x="6757518" y="74468"/>
                  <a:pt x="6829393" y="-34825"/>
                  <a:pt x="7302494" y="0"/>
                </a:cubicBezTo>
                <a:cubicBezTo>
                  <a:pt x="7459216" y="-3025"/>
                  <a:pt x="7606403" y="141042"/>
                  <a:pt x="7620000" y="317506"/>
                </a:cubicBezTo>
                <a:cubicBezTo>
                  <a:pt x="7682056" y="631014"/>
                  <a:pt x="7552074" y="974320"/>
                  <a:pt x="7620000" y="1111250"/>
                </a:cubicBezTo>
                <a:lnTo>
                  <a:pt x="7620000" y="1111250"/>
                </a:lnTo>
                <a:cubicBezTo>
                  <a:pt x="7626813" y="1173342"/>
                  <a:pt x="7596562" y="1350739"/>
                  <a:pt x="7620000" y="1587500"/>
                </a:cubicBezTo>
                <a:lnTo>
                  <a:pt x="7620000" y="1587494"/>
                </a:lnTo>
                <a:cubicBezTo>
                  <a:pt x="7626059" y="1768645"/>
                  <a:pt x="7445665" y="1899976"/>
                  <a:pt x="7302494" y="1905000"/>
                </a:cubicBezTo>
                <a:cubicBezTo>
                  <a:pt x="7061100" y="1944952"/>
                  <a:pt x="6531236" y="1933777"/>
                  <a:pt x="6350000" y="1905000"/>
                </a:cubicBezTo>
                <a:cubicBezTo>
                  <a:pt x="6411237" y="1983534"/>
                  <a:pt x="6594018" y="2317427"/>
                  <a:pt x="6661099" y="2460974"/>
                </a:cubicBezTo>
                <a:cubicBezTo>
                  <a:pt x="5602093" y="2209194"/>
                  <a:pt x="5131370" y="1968712"/>
                  <a:pt x="4445000" y="1905000"/>
                </a:cubicBezTo>
                <a:cubicBezTo>
                  <a:pt x="2861018" y="1963459"/>
                  <a:pt x="2242682" y="1742568"/>
                  <a:pt x="317506" y="1905000"/>
                </a:cubicBezTo>
                <a:cubicBezTo>
                  <a:pt x="142568" y="1886850"/>
                  <a:pt x="31644" y="1763814"/>
                  <a:pt x="0" y="1587494"/>
                </a:cubicBezTo>
                <a:lnTo>
                  <a:pt x="0" y="1587500"/>
                </a:lnTo>
                <a:cubicBezTo>
                  <a:pt x="36955" y="1409428"/>
                  <a:pt x="28839" y="1331046"/>
                  <a:pt x="0" y="1111250"/>
                </a:cubicBezTo>
                <a:lnTo>
                  <a:pt x="0" y="1111250"/>
                </a:lnTo>
                <a:cubicBezTo>
                  <a:pt x="-42921" y="937648"/>
                  <a:pt x="70622" y="578074"/>
                  <a:pt x="0" y="317506"/>
                </a:cubicBezTo>
                <a:close/>
              </a:path>
              <a:path w="7620000" h="1905000" stroke="0" extrusionOk="0">
                <a:moveTo>
                  <a:pt x="0" y="317506"/>
                </a:moveTo>
                <a:cubicBezTo>
                  <a:pt x="8177" y="138871"/>
                  <a:pt x="132897" y="454"/>
                  <a:pt x="317506" y="0"/>
                </a:cubicBezTo>
                <a:cubicBezTo>
                  <a:pt x="2175678" y="120733"/>
                  <a:pt x="3035213" y="-81149"/>
                  <a:pt x="4445000" y="0"/>
                </a:cubicBezTo>
                <a:lnTo>
                  <a:pt x="4445000" y="0"/>
                </a:lnTo>
                <a:cubicBezTo>
                  <a:pt x="5020858" y="-111542"/>
                  <a:pt x="5676912" y="18925"/>
                  <a:pt x="6350000" y="0"/>
                </a:cubicBezTo>
                <a:cubicBezTo>
                  <a:pt x="6777006" y="10310"/>
                  <a:pt x="6870916" y="-36115"/>
                  <a:pt x="7302494" y="0"/>
                </a:cubicBezTo>
                <a:cubicBezTo>
                  <a:pt x="7461820" y="8932"/>
                  <a:pt x="7623118" y="141966"/>
                  <a:pt x="7620000" y="317506"/>
                </a:cubicBezTo>
                <a:cubicBezTo>
                  <a:pt x="7591410" y="650509"/>
                  <a:pt x="7582987" y="1001457"/>
                  <a:pt x="7620000" y="1111250"/>
                </a:cubicBezTo>
                <a:lnTo>
                  <a:pt x="7620000" y="1111250"/>
                </a:lnTo>
                <a:cubicBezTo>
                  <a:pt x="7582327" y="1231771"/>
                  <a:pt x="7609093" y="1419665"/>
                  <a:pt x="7620000" y="1587500"/>
                </a:cubicBezTo>
                <a:lnTo>
                  <a:pt x="7620000" y="1587494"/>
                </a:lnTo>
                <a:cubicBezTo>
                  <a:pt x="7622394" y="1758622"/>
                  <a:pt x="7496507" y="1924495"/>
                  <a:pt x="7302494" y="1905000"/>
                </a:cubicBezTo>
                <a:cubicBezTo>
                  <a:pt x="7053292" y="1881997"/>
                  <a:pt x="6659640" y="1852257"/>
                  <a:pt x="6350000" y="1905000"/>
                </a:cubicBezTo>
                <a:cubicBezTo>
                  <a:pt x="6485595" y="2091431"/>
                  <a:pt x="6580756" y="2369226"/>
                  <a:pt x="6661099" y="2460974"/>
                </a:cubicBezTo>
                <a:cubicBezTo>
                  <a:pt x="5524674" y="2303713"/>
                  <a:pt x="5387724" y="2211503"/>
                  <a:pt x="4445000" y="1905000"/>
                </a:cubicBezTo>
                <a:cubicBezTo>
                  <a:pt x="2849395" y="2042847"/>
                  <a:pt x="786349" y="2023114"/>
                  <a:pt x="317506" y="1905000"/>
                </a:cubicBezTo>
                <a:cubicBezTo>
                  <a:pt x="153465" y="1908576"/>
                  <a:pt x="8792" y="1796101"/>
                  <a:pt x="0" y="1587494"/>
                </a:cubicBezTo>
                <a:lnTo>
                  <a:pt x="0" y="1587500"/>
                </a:lnTo>
                <a:cubicBezTo>
                  <a:pt x="7236" y="1374842"/>
                  <a:pt x="36326" y="1229291"/>
                  <a:pt x="0" y="1111250"/>
                </a:cubicBezTo>
                <a:lnTo>
                  <a:pt x="0" y="1111250"/>
                </a:lnTo>
                <a:cubicBezTo>
                  <a:pt x="-35272" y="892607"/>
                  <a:pt x="58865" y="502671"/>
                  <a:pt x="0" y="31750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287542700">
                  <a:prstGeom prst="wedgeRoundRectCallout">
                    <a:avLst>
                      <a:gd name="adj1" fmla="val 37416"/>
                      <a:gd name="adj2" fmla="val 7918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050" name="Picture 2" descr="Nobita Nobi Shizuka Minamoto Doraemon Sewashi PNG, Clipart, Doraemon, Nobi  Free PNG Download | Cute cartoon drawings, Happy cartoon, Cute cartoon  pictures">
            <a:extLst>
              <a:ext uri="{FF2B5EF4-FFF2-40B4-BE49-F238E27FC236}">
                <a16:creationId xmlns="" xmlns:a16="http://schemas.microsoft.com/office/drawing/2014/main" id="{0DE61B13-5438-7CAB-C077-8E3831C8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78" b="94439" l="4808" r="94368">
                        <a14:foregroundMark x1="42170" y1="13208" x2="56181" y2="28203"/>
                        <a14:foregroundMark x1="59341" y1="11619" x2="61951" y2="22046"/>
                        <a14:foregroundMark x1="61951" y1="22046" x2="61951" y2="22046"/>
                        <a14:foregroundMark x1="48626" y1="7646" x2="48626" y2="7646"/>
                        <a14:foregroundMark x1="48626" y1="7646" x2="43544" y2="12910"/>
                        <a14:foregroundMark x1="52747" y1="7448" x2="57280" y2="8540"/>
                        <a14:foregroundMark x1="84890" y1="7448" x2="84890" y2="7448"/>
                        <a14:foregroundMark x1="51648" y1="79047" x2="52473" y2="82324"/>
                        <a14:foregroundMark x1="55495" y1="89573" x2="56319" y2="93049"/>
                        <a14:foregroundMark x1="36264" y1="63754" x2="33242" y2="63754"/>
                        <a14:foregroundMark x1="6593" y1="13605" x2="6593" y2="13605"/>
                        <a14:foregroundMark x1="15797" y1="5164" x2="15797" y2="5164"/>
                        <a14:foregroundMark x1="10440" y1="5164" x2="10440" y2="5164"/>
                        <a14:foregroundMark x1="90934" y1="13803" x2="90934" y2="13803"/>
                        <a14:foregroundMark x1="87088" y1="5164" x2="87088" y2="5164"/>
                        <a14:foregroundMark x1="43132" y1="32671" x2="47115" y2="38630"/>
                        <a14:foregroundMark x1="52885" y1="29196" x2="58516" y2="36544"/>
                        <a14:foregroundMark x1="6181" y1="8640" x2="6181" y2="8640"/>
                        <a14:foregroundMark x1="4945" y1="13505" x2="4945" y2="13505"/>
                        <a14:foregroundMark x1="64286" y1="13803" x2="65522" y2="19662"/>
                        <a14:foregroundMark x1="47527" y1="12413" x2="51923" y2="24926"/>
                        <a14:foregroundMark x1="44780" y1="34459" x2="50137" y2="38332"/>
                        <a14:foregroundMark x1="54396" y1="29295" x2="58242" y2="38133"/>
                        <a14:foregroundMark x1="58242" y1="30387" x2="60714" y2="38729"/>
                        <a14:foregroundMark x1="46429" y1="31976" x2="47527" y2="41410"/>
                        <a14:foregroundMark x1="49451" y1="11023" x2="55907" y2="25919"/>
                        <a14:foregroundMark x1="55907" y1="25919" x2="55907" y2="25919"/>
                        <a14:foregroundMark x1="55357" y1="4071" x2="55357" y2="4071"/>
                        <a14:foregroundMark x1="51236" y1="94538" x2="51236" y2="94538"/>
                        <a14:foregroundMark x1="15385" y1="3277" x2="15385" y2="3277"/>
                        <a14:foregroundMark x1="91346" y1="6356" x2="91346" y2="6356"/>
                        <a14:foregroundMark x1="93956" y1="9633" x2="93956" y2="9633"/>
                        <a14:foregroundMark x1="94368" y1="12214" x2="94368" y2="12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3029744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58EFF01A-484D-CEBE-D393-C681D01183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58600" y="5943600"/>
            <a:ext cx="2794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5166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=""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4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97DB943-5806-457E-A747-DBDC4E008DC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ôn tập phân số T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F068D0-93EE-4986-B347-A2B7404F60A1}:34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AC1F30-08B6-4A0C-98B3-1B5D77505C38}:3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AB4645-C436-4E20-BA73-3866281D2529}:3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0164CE-723B-435C-8CFA-43BD5460C69F}:3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2BACB9-268F-4263-9E41-B5968A59EAF1}:3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0BBD3F-3107-421D-A712-6388E99E22A9}:3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2C2FCC-4248-4EF8-805F-00E038F45CE5}:2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051A27-034E-4358-A86D-091D3821A0DB}:2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2895E1-CB05-4331-9716-132120AAA742}:2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E58996-0E73-4A4F-8061-5B475C74486D}:3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8234E7-EF64-4308-A3BC-2BC0F1B2A870}:3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DA429C-06EE-457B-ADFC-A8D18C308581}:3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A58195-F3E3-4C73-914F-7A877D6CFF69}:3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A3258D-9EF6-4CA5-B7CF-115B592E3963}:34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240</Words>
  <Application>Microsoft Office PowerPoint</Application>
  <PresentationFormat>Widescreen</PresentationFormat>
  <Paragraphs>47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黑体</vt:lpstr>
      <vt:lpstr>Arial</vt:lpstr>
      <vt:lpstr>Calibri</vt:lpstr>
      <vt:lpstr>Calibri Light</vt:lpstr>
      <vt:lpstr>Cambria</vt:lpstr>
      <vt:lpstr>Cambria Math</vt:lpstr>
      <vt:lpstr>iCiel Crocante</vt:lpstr>
      <vt:lpstr>Times New Roman</vt:lpstr>
      <vt:lpstr>等线</vt:lpstr>
      <vt:lpstr>1_Office Theme</vt:lpstr>
      <vt:lpstr>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ôn tập phân số T2</dc:title>
  <dc:creator>Thao Tran</dc:creator>
  <cp:lastModifiedBy>AutoBVT</cp:lastModifiedBy>
  <cp:revision>32</cp:revision>
  <dcterms:created xsi:type="dcterms:W3CDTF">2023-12-27T08:14:56Z</dcterms:created>
  <dcterms:modified xsi:type="dcterms:W3CDTF">2024-05-25T02:06:58Z</dcterms:modified>
</cp:coreProperties>
</file>