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  <p:sldMasterId id="2147483683" r:id="rId3"/>
    <p:sldMasterId id="2147483693" r:id="rId4"/>
    <p:sldMasterId id="2147483711" r:id="rId5"/>
    <p:sldMasterId id="2147483724" r:id="rId6"/>
  </p:sldMasterIdLst>
  <p:notesMasterIdLst>
    <p:notesMasterId r:id="rId31"/>
  </p:notesMasterIdLst>
  <p:sldIdLst>
    <p:sldId id="262" r:id="rId7"/>
    <p:sldId id="257" r:id="rId8"/>
    <p:sldId id="261" r:id="rId9"/>
    <p:sldId id="263" r:id="rId10"/>
    <p:sldId id="264" r:id="rId11"/>
    <p:sldId id="256" r:id="rId12"/>
    <p:sldId id="266" r:id="rId13"/>
    <p:sldId id="381" r:id="rId14"/>
    <p:sldId id="282" r:id="rId15"/>
    <p:sldId id="286" r:id="rId16"/>
    <p:sldId id="287" r:id="rId17"/>
    <p:sldId id="283" r:id="rId18"/>
    <p:sldId id="284" r:id="rId19"/>
    <p:sldId id="375" r:id="rId20"/>
    <p:sldId id="285" r:id="rId21"/>
    <p:sldId id="2007577125" r:id="rId22"/>
    <p:sldId id="2007577126" r:id="rId23"/>
    <p:sldId id="265" r:id="rId24"/>
    <p:sldId id="272" r:id="rId25"/>
    <p:sldId id="2007577127" r:id="rId26"/>
    <p:sldId id="2007577128" r:id="rId27"/>
    <p:sldId id="656" r:id="rId28"/>
    <p:sldId id="2007577129" r:id="rId29"/>
    <p:sldId id="290" r:id="rId30"/>
  </p:sldIdLst>
  <p:sldSz cx="12192000" cy="6858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Itim" panose="020B0604020202020204" charset="-34"/>
      <p:regular r:id="rId36"/>
    </p:embeddedFont>
    <p:embeddedFont>
      <p:font typeface="黑体" panose="02010609060101010101" pitchFamily="49" charset="-122"/>
      <p:regular r:id="rId37"/>
    </p:embeddedFont>
    <p:embeddedFont>
      <p:font typeface="Griffy" panose="020B0604020202020204" charset="0"/>
      <p:regular r:id="rId38"/>
    </p:embeddedFont>
    <p:embeddedFont>
      <p:font typeface="Arial-Rounded" panose="020B0500000000000000" charset="0"/>
      <p:regular r:id="rId39"/>
    </p:embeddedFont>
    <p:embeddedFont>
      <p:font typeface="等线 Light" panose="020B0604020202020204" charset="-122"/>
      <p:regular r:id="rId40"/>
    </p:embeddedFont>
    <p:embeddedFont>
      <p:font typeface="宋体" panose="02010600030101010101" pitchFamily="2" charset="-122"/>
      <p:regular r:id="rId41"/>
    </p:embeddedFont>
    <p:embeddedFont>
      <p:font typeface="HP001 4 hàng" panose="020B0604020202020204" charset="0"/>
      <p:regular r:id="rId42"/>
      <p:bold r:id="rId43"/>
    </p:embeddedFont>
    <p:embeddedFont>
      <p:font typeface="DengXian" panose="020B0604020202020204" charset="-122"/>
      <p:regular r:id="rId44"/>
      <p:bold r:id="rId45"/>
    </p:embeddedFont>
    <p:embeddedFont>
      <p:font typeface="Calibri Light" panose="020F0302020204030204" pitchFamily="34" charset="0"/>
      <p:regular r:id="rId46"/>
      <p:italic r:id="rId47"/>
    </p:embeddedFont>
  </p:embeddedFontLst>
  <p:custDataLst>
    <p:tags r:id="rId4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5.fntdata"/><Relationship Id="rId49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ags" Target="tags/tag1.xml"/><Relationship Id="rId8" Type="http://schemas.openxmlformats.org/officeDocument/2006/relationships/slide" Target="slides/slide2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809319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204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3463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9582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6693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8129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5167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5039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6539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a073618e60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4" name="Google Shape;824;ga073618e60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68843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C8B1F-2F44-4C6D-B7D7-1C763FC143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879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6514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C8B1F-2F44-4C6D-B7D7-1C763FC143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6915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C8B1F-2F44-4C6D-B7D7-1C763FC143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3743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22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529647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23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016169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55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498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343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54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e37c77f29e_0_10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e37c77f29e_0_10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41566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a073618e60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a073618e60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17389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1991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396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 Gif">
  <p:cSld name="CUSTOM_21">
    <p:bg>
      <p:bgPr>
        <a:gradFill>
          <a:gsLst>
            <a:gs pos="0">
              <a:srgbClr val="213D58"/>
            </a:gs>
            <a:gs pos="15000">
              <a:srgbClr val="1177A4"/>
            </a:gs>
            <a:gs pos="0">
              <a:srgbClr val="213D58"/>
            </a:gs>
            <a:gs pos="99000">
              <a:srgbClr val="00B0F0"/>
            </a:gs>
          </a:gsLst>
          <a:lin ang="2700006" scaled="0"/>
        </a:gra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5267675"/>
            <a:ext cx="12191999" cy="1228725"/>
          </a:xfrm>
          <a:prstGeom prst="rect">
            <a:avLst/>
          </a:prstGeom>
          <a:noFill/>
          <a:ln>
            <a:noFill/>
          </a:ln>
          <a:effectLst>
            <a:outerShdw blurRad="292100" dist="276225" dir="16200000" rotWithShape="0">
              <a:srgbClr val="000000">
                <a:alpha val="40000"/>
              </a:srgbClr>
            </a:outerShdw>
          </a:effectLst>
        </p:spPr>
      </p:pic>
      <p:sp>
        <p:nvSpPr>
          <p:cNvPr id="58" name="Google Shape;58;p3"/>
          <p:cNvSpPr/>
          <p:nvPr/>
        </p:nvSpPr>
        <p:spPr>
          <a:xfrm>
            <a:off x="0" y="7085"/>
            <a:ext cx="3026096" cy="1800346"/>
          </a:xfrm>
          <a:custGeom>
            <a:avLst/>
            <a:gdLst/>
            <a:ahLst/>
            <a:cxnLst/>
            <a:rect l="l" t="t" r="r" b="b"/>
            <a:pathLst>
              <a:path w="3981705" h="2368876" extrusionOk="0">
                <a:moveTo>
                  <a:pt x="0" y="2167033"/>
                </a:moveTo>
                <a:cubicBezTo>
                  <a:pt x="35624" y="2202656"/>
                  <a:pt x="220313" y="2380298"/>
                  <a:pt x="487394" y="2368296"/>
                </a:cubicBezTo>
                <a:cubicBezTo>
                  <a:pt x="763619" y="2355914"/>
                  <a:pt x="1013841" y="2146364"/>
                  <a:pt x="1101662" y="1844421"/>
                </a:cubicBezTo>
                <a:cubicBezTo>
                  <a:pt x="1114806" y="1858423"/>
                  <a:pt x="1422273" y="2175796"/>
                  <a:pt x="1832515" y="2082546"/>
                </a:cubicBezTo>
                <a:cubicBezTo>
                  <a:pt x="2159889" y="2008251"/>
                  <a:pt x="2408015" y="1705356"/>
                  <a:pt x="2425637" y="1341120"/>
                </a:cubicBezTo>
                <a:cubicBezTo>
                  <a:pt x="2495741" y="1363885"/>
                  <a:pt x="2988469" y="1515237"/>
                  <a:pt x="3442430" y="1224629"/>
                </a:cubicBezTo>
                <a:cubicBezTo>
                  <a:pt x="3835146" y="973169"/>
                  <a:pt x="4041839" y="491204"/>
                  <a:pt x="3966305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213D58"/>
              </a:gs>
              <a:gs pos="6000">
                <a:srgbClr val="213D58"/>
              </a:gs>
              <a:gs pos="100000">
                <a:srgbClr val="2C85C1"/>
              </a:gs>
            </a:gsLst>
            <a:lin ang="8100019" scaled="0"/>
          </a:gradFill>
          <a:ln>
            <a:noFill/>
          </a:ln>
          <a:effectLst>
            <a:outerShdw blurRad="292100" dist="254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9" name="Google Shape;59;p3"/>
          <p:cNvGrpSpPr/>
          <p:nvPr/>
        </p:nvGrpSpPr>
        <p:grpSpPr>
          <a:xfrm>
            <a:off x="9008144" y="-14175"/>
            <a:ext cx="1540909" cy="2383336"/>
            <a:chOff x="9008144" y="-14175"/>
            <a:chExt cx="1540909" cy="2383336"/>
          </a:xfrm>
        </p:grpSpPr>
        <p:sp>
          <p:nvSpPr>
            <p:cNvPr id="60" name="Google Shape;60;p3"/>
            <p:cNvSpPr/>
            <p:nvPr/>
          </p:nvSpPr>
          <p:spPr>
            <a:xfrm rot="10584884">
              <a:off x="9035740" y="1394522"/>
              <a:ext cx="1485716" cy="929094"/>
            </a:xfrm>
            <a:custGeom>
              <a:avLst/>
              <a:gdLst/>
              <a:ahLst/>
              <a:cxnLst/>
              <a:rect l="l" t="t" r="r" b="b"/>
              <a:pathLst>
                <a:path w="1486525" h="929600" extrusionOk="0">
                  <a:moveTo>
                    <a:pt x="743221" y="752540"/>
                  </a:moveTo>
                  <a:cubicBezTo>
                    <a:pt x="772985" y="754411"/>
                    <a:pt x="798631" y="731798"/>
                    <a:pt x="800502" y="702034"/>
                  </a:cubicBezTo>
                  <a:cubicBezTo>
                    <a:pt x="802373" y="672270"/>
                    <a:pt x="779760" y="646624"/>
                    <a:pt x="749996" y="644753"/>
                  </a:cubicBezTo>
                  <a:cubicBezTo>
                    <a:pt x="720231" y="642882"/>
                    <a:pt x="694585" y="665495"/>
                    <a:pt x="692715" y="695259"/>
                  </a:cubicBezTo>
                  <a:cubicBezTo>
                    <a:pt x="690844" y="725023"/>
                    <a:pt x="713456" y="750669"/>
                    <a:pt x="743221" y="752540"/>
                  </a:cubicBezTo>
                  <a:close/>
                  <a:moveTo>
                    <a:pt x="548347" y="929554"/>
                  </a:moveTo>
                  <a:cubicBezTo>
                    <a:pt x="444715" y="927554"/>
                    <a:pt x="350417" y="854021"/>
                    <a:pt x="317937" y="746865"/>
                  </a:cubicBezTo>
                  <a:cubicBezTo>
                    <a:pt x="140676" y="760866"/>
                    <a:pt x="-5913" y="615420"/>
                    <a:pt x="183" y="453018"/>
                  </a:cubicBezTo>
                  <a:cubicBezTo>
                    <a:pt x="6660" y="292808"/>
                    <a:pt x="160203" y="159553"/>
                    <a:pt x="334320" y="182985"/>
                  </a:cubicBezTo>
                  <a:cubicBezTo>
                    <a:pt x="338130" y="174031"/>
                    <a:pt x="377659" y="86496"/>
                    <a:pt x="477195" y="63827"/>
                  </a:cubicBezTo>
                  <a:cubicBezTo>
                    <a:pt x="578636" y="40776"/>
                    <a:pt x="653026" y="105356"/>
                    <a:pt x="659884" y="111452"/>
                  </a:cubicBezTo>
                  <a:cubicBezTo>
                    <a:pt x="668552" y="98974"/>
                    <a:pt x="736084" y="5058"/>
                    <a:pt x="850384" y="200"/>
                  </a:cubicBezTo>
                  <a:cubicBezTo>
                    <a:pt x="960589" y="-4563"/>
                    <a:pt x="1068126" y="75828"/>
                    <a:pt x="1104511" y="198796"/>
                  </a:cubicBezTo>
                  <a:cubicBezTo>
                    <a:pt x="1296726" y="148980"/>
                    <a:pt x="1471224" y="282426"/>
                    <a:pt x="1485511" y="429111"/>
                  </a:cubicBezTo>
                  <a:cubicBezTo>
                    <a:pt x="1499799" y="572748"/>
                    <a:pt x="1361686" y="734959"/>
                    <a:pt x="1167757" y="731053"/>
                  </a:cubicBezTo>
                  <a:cubicBezTo>
                    <a:pt x="1165090" y="741626"/>
                    <a:pt x="1134801" y="856212"/>
                    <a:pt x="1024882" y="897836"/>
                  </a:cubicBezTo>
                  <a:cubicBezTo>
                    <a:pt x="932490" y="932792"/>
                    <a:pt x="822762" y="901455"/>
                    <a:pt x="754849" y="818398"/>
                  </a:cubicBezTo>
                  <a:cubicBezTo>
                    <a:pt x="749419" y="826398"/>
                    <a:pt x="675029" y="932126"/>
                    <a:pt x="548347" y="929554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9676991" y="-14175"/>
              <a:ext cx="147177" cy="1659684"/>
            </a:xfrm>
            <a:custGeom>
              <a:avLst/>
              <a:gdLst/>
              <a:ahLst/>
              <a:cxnLst/>
              <a:rect l="l" t="t" r="r" b="b"/>
              <a:pathLst>
                <a:path w="294355" h="1269357" extrusionOk="0">
                  <a:moveTo>
                    <a:pt x="161173" y="1269357"/>
                  </a:moveTo>
                  <a:cubicBezTo>
                    <a:pt x="71790" y="1175794"/>
                    <a:pt x="-17592" y="1082232"/>
                    <a:pt x="2985" y="922116"/>
                  </a:cubicBezTo>
                  <a:cubicBezTo>
                    <a:pt x="23562" y="762000"/>
                    <a:pt x="246054" y="462344"/>
                    <a:pt x="284636" y="308658"/>
                  </a:cubicBezTo>
                  <a:cubicBezTo>
                    <a:pt x="323218" y="154972"/>
                    <a:pt x="234479" y="0"/>
                    <a:pt x="234479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" name="Google Shape;62;p3"/>
          <p:cNvSpPr/>
          <p:nvPr/>
        </p:nvSpPr>
        <p:spPr>
          <a:xfrm>
            <a:off x="8248368" y="0"/>
            <a:ext cx="3961800" cy="1961855"/>
          </a:xfrm>
          <a:custGeom>
            <a:avLst/>
            <a:gdLst/>
            <a:ahLst/>
            <a:cxnLst/>
            <a:rect l="l" t="t" r="r" b="b"/>
            <a:pathLst>
              <a:path w="3961800" h="1961855" extrusionOk="0">
                <a:moveTo>
                  <a:pt x="16450" y="0"/>
                </a:moveTo>
                <a:cubicBezTo>
                  <a:pt x="-39176" y="234125"/>
                  <a:pt x="49502" y="472345"/>
                  <a:pt x="233620" y="594455"/>
                </a:cubicBezTo>
                <a:cubicBezTo>
                  <a:pt x="441837" y="732473"/>
                  <a:pt x="675199" y="657225"/>
                  <a:pt x="704917" y="647700"/>
                </a:cubicBezTo>
                <a:cubicBezTo>
                  <a:pt x="706727" y="673132"/>
                  <a:pt x="730920" y="944975"/>
                  <a:pt x="969712" y="1087184"/>
                </a:cubicBezTo>
                <a:cubicBezTo>
                  <a:pt x="1155069" y="1197674"/>
                  <a:pt x="1394718" y="1185291"/>
                  <a:pt x="1578741" y="1055465"/>
                </a:cubicBezTo>
                <a:cubicBezTo>
                  <a:pt x="1545765" y="1314879"/>
                  <a:pt x="1729322" y="1551908"/>
                  <a:pt x="1988735" y="1584884"/>
                </a:cubicBezTo>
                <a:cubicBezTo>
                  <a:pt x="2173701" y="1608401"/>
                  <a:pt x="2355247" y="1521171"/>
                  <a:pt x="2452469" y="1362075"/>
                </a:cubicBezTo>
                <a:cubicBezTo>
                  <a:pt x="2566769" y="1683163"/>
                  <a:pt x="2847756" y="1913573"/>
                  <a:pt x="3177989" y="1955197"/>
                </a:cubicBezTo>
                <a:cubicBezTo>
                  <a:pt x="3636903" y="2013109"/>
                  <a:pt x="3938655" y="1674971"/>
                  <a:pt x="3961801" y="1648111"/>
                </a:cubicBezTo>
                <a:lnTo>
                  <a:pt x="3951133" y="0"/>
                </a:lnTo>
                <a:close/>
              </a:path>
            </a:pathLst>
          </a:custGeom>
          <a:gradFill>
            <a:gsLst>
              <a:gs pos="0">
                <a:srgbClr val="2C85C1"/>
              </a:gs>
              <a:gs pos="100000">
                <a:srgbClr val="213D58"/>
              </a:gs>
            </a:gsLst>
            <a:lin ang="2700006" scaled="0"/>
          </a:gradFill>
          <a:ln>
            <a:noFill/>
          </a:ln>
          <a:effectLst>
            <a:outerShdw blurRad="292100" dist="254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3"/>
          <p:cNvSpPr txBox="1">
            <a:spLocks noGrp="1"/>
          </p:cNvSpPr>
          <p:nvPr>
            <p:ph type="title"/>
          </p:nvPr>
        </p:nvSpPr>
        <p:spPr>
          <a:xfrm>
            <a:off x="5052550" y="2422175"/>
            <a:ext cx="67236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grpSp>
        <p:nvGrpSpPr>
          <p:cNvPr id="65" name="Google Shape;65;p3"/>
          <p:cNvGrpSpPr/>
          <p:nvPr/>
        </p:nvGrpSpPr>
        <p:grpSpPr>
          <a:xfrm>
            <a:off x="0" y="1194833"/>
            <a:ext cx="2979311" cy="5057600"/>
            <a:chOff x="0" y="432833"/>
            <a:chExt cx="2979311" cy="5057600"/>
          </a:xfrm>
        </p:grpSpPr>
        <p:grpSp>
          <p:nvGrpSpPr>
            <p:cNvPr id="66" name="Google Shape;66;p3"/>
            <p:cNvGrpSpPr/>
            <p:nvPr/>
          </p:nvGrpSpPr>
          <p:grpSpPr>
            <a:xfrm>
              <a:off x="625541" y="1375699"/>
              <a:ext cx="1289122" cy="3408943"/>
              <a:chOff x="1548342" y="7287154"/>
              <a:chExt cx="1544414" cy="4084034"/>
            </a:xfrm>
          </p:grpSpPr>
          <p:sp>
            <p:nvSpPr>
              <p:cNvPr id="67" name="Google Shape;67;p3"/>
              <p:cNvSpPr/>
              <p:nvPr/>
            </p:nvSpPr>
            <p:spPr>
              <a:xfrm>
                <a:off x="1549611" y="7287154"/>
                <a:ext cx="1543145" cy="4084034"/>
              </a:xfrm>
              <a:custGeom>
                <a:avLst/>
                <a:gdLst/>
                <a:ahLst/>
                <a:cxnLst/>
                <a:rect l="l" t="t" r="r" b="b"/>
                <a:pathLst>
                  <a:path w="1543145" h="4084034" extrusionOk="0">
                    <a:moveTo>
                      <a:pt x="1543145" y="4084034"/>
                    </a:moveTo>
                    <a:lnTo>
                      <a:pt x="0" y="4084034"/>
                    </a:lnTo>
                    <a:lnTo>
                      <a:pt x="44006" y="3596831"/>
                    </a:lnTo>
                    <a:lnTo>
                      <a:pt x="96203" y="3019235"/>
                    </a:lnTo>
                    <a:lnTo>
                      <a:pt x="140208" y="2532031"/>
                    </a:lnTo>
                    <a:lnTo>
                      <a:pt x="192405" y="1954435"/>
                    </a:lnTo>
                    <a:lnTo>
                      <a:pt x="236411" y="1467231"/>
                    </a:lnTo>
                    <a:lnTo>
                      <a:pt x="288608" y="889730"/>
                    </a:lnTo>
                    <a:lnTo>
                      <a:pt x="332613" y="402526"/>
                    </a:lnTo>
                    <a:lnTo>
                      <a:pt x="368999" y="0"/>
                    </a:lnTo>
                    <a:lnTo>
                      <a:pt x="1174147" y="0"/>
                    </a:lnTo>
                    <a:lnTo>
                      <a:pt x="1210532" y="402526"/>
                    </a:lnTo>
                    <a:lnTo>
                      <a:pt x="1254538" y="889730"/>
                    </a:lnTo>
                    <a:lnTo>
                      <a:pt x="1306735" y="1467231"/>
                    </a:lnTo>
                    <a:lnTo>
                      <a:pt x="1350740" y="1954435"/>
                    </a:lnTo>
                    <a:lnTo>
                      <a:pt x="1402937" y="2532031"/>
                    </a:lnTo>
                    <a:lnTo>
                      <a:pt x="1446943" y="3019235"/>
                    </a:lnTo>
                    <a:lnTo>
                      <a:pt x="1499140" y="3596831"/>
                    </a:lnTo>
                    <a:lnTo>
                      <a:pt x="1543145" y="4084034"/>
                    </a:ln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100000">
                    <a:srgbClr val="D8D8D8"/>
                  </a:gs>
                </a:gsLst>
                <a:lin ang="8100019" scaled="0"/>
              </a:gradFill>
              <a:ln>
                <a:noFill/>
              </a:ln>
              <a:effectLst>
                <a:outerShdw blurRad="292100" dist="381000" dir="18900000" algn="b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836950" y="7689680"/>
                <a:ext cx="965930" cy="487203"/>
              </a:xfrm>
              <a:custGeom>
                <a:avLst/>
                <a:gdLst/>
                <a:ahLst/>
                <a:cxnLst/>
                <a:rect l="l" t="t" r="r" b="b"/>
                <a:pathLst>
                  <a:path w="965930" h="487203" extrusionOk="0">
                    <a:moveTo>
                      <a:pt x="965930" y="487204"/>
                    </a:moveTo>
                    <a:lnTo>
                      <a:pt x="0" y="487204"/>
                    </a:lnTo>
                    <a:lnTo>
                      <a:pt x="44005" y="0"/>
                    </a:lnTo>
                    <a:lnTo>
                      <a:pt x="921925" y="0"/>
                    </a:lnTo>
                    <a:lnTo>
                      <a:pt x="965930" y="487204"/>
                    </a:lnTo>
                    <a:close/>
                  </a:path>
                </a:pathLst>
              </a:custGeom>
              <a:solidFill>
                <a:srgbClr val="BF3F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1740748" y="8754384"/>
                <a:ext cx="1158335" cy="487203"/>
              </a:xfrm>
              <a:custGeom>
                <a:avLst/>
                <a:gdLst/>
                <a:ahLst/>
                <a:cxnLst/>
                <a:rect l="l" t="t" r="r" b="b"/>
                <a:pathLst>
                  <a:path w="1158335" h="487203" extrusionOk="0">
                    <a:moveTo>
                      <a:pt x="1158335" y="487204"/>
                    </a:moveTo>
                    <a:lnTo>
                      <a:pt x="0" y="487204"/>
                    </a:lnTo>
                    <a:lnTo>
                      <a:pt x="44005" y="0"/>
                    </a:lnTo>
                    <a:lnTo>
                      <a:pt x="1114330" y="0"/>
                    </a:lnTo>
                    <a:lnTo>
                      <a:pt x="1158335" y="487204"/>
                    </a:lnTo>
                    <a:close/>
                  </a:path>
                </a:pathLst>
              </a:custGeom>
              <a:solidFill>
                <a:srgbClr val="BF3F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70;p3"/>
              <p:cNvSpPr/>
              <p:nvPr/>
            </p:nvSpPr>
            <p:spPr>
              <a:xfrm>
                <a:off x="1644545" y="9819184"/>
                <a:ext cx="1350740" cy="487203"/>
              </a:xfrm>
              <a:custGeom>
                <a:avLst/>
                <a:gdLst/>
                <a:ahLst/>
                <a:cxnLst/>
                <a:rect l="l" t="t" r="r" b="b"/>
                <a:pathLst>
                  <a:path w="1350740" h="487203" extrusionOk="0">
                    <a:moveTo>
                      <a:pt x="1350740" y="487204"/>
                    </a:moveTo>
                    <a:lnTo>
                      <a:pt x="0" y="487204"/>
                    </a:lnTo>
                    <a:lnTo>
                      <a:pt x="44006" y="0"/>
                    </a:lnTo>
                    <a:lnTo>
                      <a:pt x="1306735" y="0"/>
                    </a:lnTo>
                    <a:lnTo>
                      <a:pt x="1350740" y="487204"/>
                    </a:lnTo>
                    <a:close/>
                  </a:path>
                </a:pathLst>
              </a:custGeom>
              <a:solidFill>
                <a:srgbClr val="BF3F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71;p3"/>
              <p:cNvSpPr/>
              <p:nvPr/>
            </p:nvSpPr>
            <p:spPr>
              <a:xfrm>
                <a:off x="1548342" y="10883984"/>
                <a:ext cx="1543145" cy="487203"/>
              </a:xfrm>
              <a:custGeom>
                <a:avLst/>
                <a:gdLst/>
                <a:ahLst/>
                <a:cxnLst/>
                <a:rect l="l" t="t" r="r" b="b"/>
                <a:pathLst>
                  <a:path w="1543145" h="487203" extrusionOk="0">
                    <a:moveTo>
                      <a:pt x="1543145" y="487204"/>
                    </a:moveTo>
                    <a:lnTo>
                      <a:pt x="0" y="487204"/>
                    </a:lnTo>
                    <a:lnTo>
                      <a:pt x="44006" y="0"/>
                    </a:lnTo>
                    <a:lnTo>
                      <a:pt x="1499140" y="0"/>
                    </a:lnTo>
                    <a:lnTo>
                      <a:pt x="1543145" y="487204"/>
                    </a:lnTo>
                    <a:close/>
                  </a:path>
                </a:pathLst>
              </a:custGeom>
              <a:solidFill>
                <a:srgbClr val="BF3F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2" name="Google Shape;72;p3"/>
            <p:cNvSpPr/>
            <p:nvPr/>
          </p:nvSpPr>
          <p:spPr>
            <a:xfrm>
              <a:off x="0" y="4498709"/>
              <a:ext cx="2979311" cy="991724"/>
            </a:xfrm>
            <a:custGeom>
              <a:avLst/>
              <a:gdLst/>
              <a:ahLst/>
              <a:cxnLst/>
              <a:rect l="l" t="t" r="r" b="b"/>
              <a:pathLst>
                <a:path w="2979311" h="991724" extrusionOk="0">
                  <a:moveTo>
                    <a:pt x="627556" y="0"/>
                  </a:moveTo>
                  <a:lnTo>
                    <a:pt x="1877713" y="0"/>
                  </a:lnTo>
                  <a:lnTo>
                    <a:pt x="1983631" y="243649"/>
                  </a:lnTo>
                  <a:lnTo>
                    <a:pt x="2566561" y="264795"/>
                  </a:lnTo>
                  <a:cubicBezTo>
                    <a:pt x="2566561" y="264795"/>
                    <a:pt x="2952704" y="953261"/>
                    <a:pt x="2979184" y="953261"/>
                  </a:cubicBezTo>
                  <a:cubicBezTo>
                    <a:pt x="2996561" y="953261"/>
                    <a:pt x="1230438" y="975946"/>
                    <a:pt x="14175" y="991542"/>
                  </a:cubicBezTo>
                  <a:lnTo>
                    <a:pt x="0" y="991724"/>
                  </a:lnTo>
                  <a:lnTo>
                    <a:pt x="0" y="440557"/>
                  </a:lnTo>
                  <a:lnTo>
                    <a:pt x="151306" y="185451"/>
                  </a:lnTo>
                  <a:lnTo>
                    <a:pt x="532306" y="185451"/>
                  </a:lnTo>
                  <a:close/>
                </a:path>
              </a:pathLst>
            </a:custGeom>
            <a:solidFill>
              <a:srgbClr val="6A787F"/>
            </a:solidFill>
            <a:ln>
              <a:noFill/>
            </a:ln>
            <a:effectLst>
              <a:outerShdw blurRad="500063" dist="152400" dir="1584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1771512" y="4498975"/>
              <a:ext cx="212026" cy="503110"/>
            </a:xfrm>
            <a:custGeom>
              <a:avLst/>
              <a:gdLst/>
              <a:ahLst/>
              <a:cxnLst/>
              <a:rect l="l" t="t" r="r" b="b"/>
              <a:pathLst>
                <a:path w="212026" h="503110" extrusionOk="0">
                  <a:moveTo>
                    <a:pt x="106109" y="0"/>
                  </a:moveTo>
                  <a:lnTo>
                    <a:pt x="0" y="185452"/>
                  </a:lnTo>
                  <a:lnTo>
                    <a:pt x="169450" y="503111"/>
                  </a:lnTo>
                  <a:lnTo>
                    <a:pt x="212027" y="243554"/>
                  </a:lnTo>
                  <a:lnTo>
                    <a:pt x="106109" y="0"/>
                  </a:lnTo>
                  <a:close/>
                </a:path>
              </a:pathLst>
            </a:custGeom>
            <a:solidFill>
              <a:srgbClr val="7885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1940962" y="4742529"/>
              <a:ext cx="625601" cy="190690"/>
            </a:xfrm>
            <a:custGeom>
              <a:avLst/>
              <a:gdLst/>
              <a:ahLst/>
              <a:cxnLst/>
              <a:rect l="l" t="t" r="r" b="b"/>
              <a:pathLst>
                <a:path w="625601" h="190690" extrusionOk="0">
                  <a:moveTo>
                    <a:pt x="42577" y="0"/>
                  </a:moveTo>
                  <a:lnTo>
                    <a:pt x="0" y="137731"/>
                  </a:lnTo>
                  <a:lnTo>
                    <a:pt x="529495" y="190691"/>
                  </a:lnTo>
                  <a:lnTo>
                    <a:pt x="625602" y="21241"/>
                  </a:lnTo>
                  <a:lnTo>
                    <a:pt x="42577" y="0"/>
                  </a:lnTo>
                  <a:close/>
                </a:path>
              </a:pathLst>
            </a:custGeom>
            <a:solidFill>
              <a:srgbClr val="828D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2470457" y="4763769"/>
              <a:ext cx="508730" cy="691324"/>
            </a:xfrm>
            <a:custGeom>
              <a:avLst/>
              <a:gdLst/>
              <a:ahLst/>
              <a:cxnLst/>
              <a:rect l="l" t="t" r="r" b="b"/>
              <a:pathLst>
                <a:path w="508730" h="691324" extrusionOk="0">
                  <a:moveTo>
                    <a:pt x="96107" y="0"/>
                  </a:moveTo>
                  <a:lnTo>
                    <a:pt x="0" y="169450"/>
                  </a:lnTo>
                  <a:lnTo>
                    <a:pt x="296513" y="691325"/>
                  </a:lnTo>
                  <a:lnTo>
                    <a:pt x="508730" y="688467"/>
                  </a:lnTo>
                  <a:lnTo>
                    <a:pt x="96107" y="0"/>
                  </a:lnTo>
                  <a:close/>
                </a:path>
              </a:pathLst>
            </a:custGeom>
            <a:solidFill>
              <a:srgbClr val="7885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151215" y="4684426"/>
              <a:ext cx="423386" cy="195833"/>
            </a:xfrm>
            <a:custGeom>
              <a:avLst/>
              <a:gdLst/>
              <a:ahLst/>
              <a:cxnLst/>
              <a:rect l="l" t="t" r="r" b="b"/>
              <a:pathLst>
                <a:path w="423386" h="195833" extrusionOk="0">
                  <a:moveTo>
                    <a:pt x="0" y="0"/>
                  </a:moveTo>
                  <a:lnTo>
                    <a:pt x="211550" y="195834"/>
                  </a:lnTo>
                  <a:lnTo>
                    <a:pt x="423386" y="142875"/>
                  </a:lnTo>
                  <a:lnTo>
                    <a:pt x="3812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8D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627846" y="4498975"/>
              <a:ext cx="1249775" cy="283368"/>
            </a:xfrm>
            <a:custGeom>
              <a:avLst/>
              <a:gdLst/>
              <a:ahLst/>
              <a:cxnLst/>
              <a:rect l="l" t="t" r="r" b="b"/>
              <a:pathLst>
                <a:path w="1249775" h="283368" extrusionOk="0">
                  <a:moveTo>
                    <a:pt x="0" y="0"/>
                  </a:moveTo>
                  <a:lnTo>
                    <a:pt x="232791" y="283369"/>
                  </a:lnTo>
                  <a:lnTo>
                    <a:pt x="1143667" y="185452"/>
                  </a:lnTo>
                  <a:lnTo>
                    <a:pt x="124977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8D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" y="4684426"/>
              <a:ext cx="362765" cy="531305"/>
            </a:xfrm>
            <a:custGeom>
              <a:avLst/>
              <a:gdLst/>
              <a:ahLst/>
              <a:cxnLst/>
              <a:rect l="l" t="t" r="r" b="b"/>
              <a:pathLst>
                <a:path w="362765" h="531305" extrusionOk="0">
                  <a:moveTo>
                    <a:pt x="151215" y="0"/>
                  </a:moveTo>
                  <a:lnTo>
                    <a:pt x="362765" y="195834"/>
                  </a:lnTo>
                  <a:lnTo>
                    <a:pt x="60823" y="531305"/>
                  </a:lnTo>
                  <a:lnTo>
                    <a:pt x="0" y="493150"/>
                  </a:lnTo>
                  <a:lnTo>
                    <a:pt x="0" y="241052"/>
                  </a:lnTo>
                  <a:close/>
                </a:path>
              </a:pathLst>
            </a:cu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532500" y="4498975"/>
              <a:ext cx="328136" cy="328326"/>
            </a:xfrm>
            <a:custGeom>
              <a:avLst/>
              <a:gdLst/>
              <a:ahLst/>
              <a:cxnLst/>
              <a:rect l="l" t="t" r="r" b="b"/>
              <a:pathLst>
                <a:path w="328136" h="328326" extrusionOk="0">
                  <a:moveTo>
                    <a:pt x="95345" y="0"/>
                  </a:moveTo>
                  <a:lnTo>
                    <a:pt x="0" y="185452"/>
                  </a:lnTo>
                  <a:lnTo>
                    <a:pt x="42100" y="328327"/>
                  </a:lnTo>
                  <a:lnTo>
                    <a:pt x="328136" y="283369"/>
                  </a:lnTo>
                  <a:lnTo>
                    <a:pt x="95345" y="0"/>
                  </a:lnTo>
                  <a:close/>
                </a:path>
              </a:pathLst>
            </a:cu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940962" y="4880260"/>
              <a:ext cx="571881" cy="169449"/>
            </a:xfrm>
            <a:custGeom>
              <a:avLst/>
              <a:gdLst/>
              <a:ahLst/>
              <a:cxnLst/>
              <a:rect l="l" t="t" r="r" b="b"/>
              <a:pathLst>
                <a:path w="571881" h="169449" extrusionOk="0">
                  <a:moveTo>
                    <a:pt x="0" y="0"/>
                  </a:moveTo>
                  <a:lnTo>
                    <a:pt x="0" y="121825"/>
                  </a:lnTo>
                  <a:lnTo>
                    <a:pt x="571881" y="169450"/>
                  </a:lnTo>
                  <a:lnTo>
                    <a:pt x="529495" y="529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093618" y="4982559"/>
              <a:ext cx="889920" cy="109346"/>
            </a:xfrm>
            <a:custGeom>
              <a:avLst/>
              <a:gdLst/>
              <a:ahLst/>
              <a:cxnLst/>
              <a:rect l="l" t="t" r="r" b="b"/>
              <a:pathLst>
                <a:path w="889920" h="109346" extrusionOk="0">
                  <a:moveTo>
                    <a:pt x="0" y="0"/>
                  </a:moveTo>
                  <a:lnTo>
                    <a:pt x="677894" y="0"/>
                  </a:lnTo>
                  <a:lnTo>
                    <a:pt x="889921" y="109347"/>
                  </a:lnTo>
                  <a:lnTo>
                    <a:pt x="84773" y="1093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85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102200" y="5091903"/>
              <a:ext cx="805148" cy="72072"/>
            </a:xfrm>
            <a:custGeom>
              <a:avLst/>
              <a:gdLst/>
              <a:ahLst/>
              <a:cxnLst/>
              <a:rect l="l" t="t" r="r" b="b"/>
              <a:pathLst>
                <a:path w="805148" h="123729" extrusionOk="0">
                  <a:moveTo>
                    <a:pt x="0" y="0"/>
                  </a:moveTo>
                  <a:lnTo>
                    <a:pt x="148209" y="123730"/>
                  </a:lnTo>
                  <a:lnTo>
                    <a:pt x="8051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3" name="Google Shape;83;p3"/>
            <p:cNvGrpSpPr/>
            <p:nvPr/>
          </p:nvGrpSpPr>
          <p:grpSpPr>
            <a:xfrm>
              <a:off x="807575" y="432833"/>
              <a:ext cx="923479" cy="1057315"/>
              <a:chOff x="2964730" y="400635"/>
              <a:chExt cx="2628000" cy="3008864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3020252" y="400635"/>
                <a:ext cx="2516957" cy="2993015"/>
              </a:xfrm>
              <a:custGeom>
                <a:avLst/>
                <a:gdLst/>
                <a:ahLst/>
                <a:cxnLst/>
                <a:rect l="l" t="t" r="r" b="b"/>
                <a:pathLst>
                  <a:path w="2516957" h="2993015" extrusionOk="0">
                    <a:moveTo>
                      <a:pt x="1645592" y="1371606"/>
                    </a:moveTo>
                    <a:lnTo>
                      <a:pt x="1645592" y="2565669"/>
                    </a:lnTo>
                    <a:lnTo>
                      <a:pt x="2268914" y="2565669"/>
                    </a:lnTo>
                    <a:lnTo>
                      <a:pt x="2034282" y="1371606"/>
                    </a:lnTo>
                    <a:close/>
                    <a:moveTo>
                      <a:pt x="937010" y="1371606"/>
                    </a:moveTo>
                    <a:lnTo>
                      <a:pt x="937010" y="2565669"/>
                    </a:lnTo>
                    <a:lnTo>
                      <a:pt x="1546611" y="2565669"/>
                    </a:lnTo>
                    <a:lnTo>
                      <a:pt x="1546611" y="1371606"/>
                    </a:lnTo>
                    <a:close/>
                    <a:moveTo>
                      <a:pt x="451162" y="1371605"/>
                    </a:moveTo>
                    <a:lnTo>
                      <a:pt x="216530" y="2565669"/>
                    </a:lnTo>
                    <a:lnTo>
                      <a:pt x="838029" y="2565669"/>
                    </a:lnTo>
                    <a:lnTo>
                      <a:pt x="838029" y="1371606"/>
                    </a:lnTo>
                    <a:close/>
                    <a:moveTo>
                      <a:pt x="1258479" y="0"/>
                    </a:moveTo>
                    <a:cubicBezTo>
                      <a:pt x="1366509" y="0"/>
                      <a:pt x="1454085" y="87576"/>
                      <a:pt x="1454085" y="195606"/>
                    </a:cubicBezTo>
                    <a:cubicBezTo>
                      <a:pt x="1454085" y="222614"/>
                      <a:pt x="1448611" y="248343"/>
                      <a:pt x="1438713" y="271745"/>
                    </a:cubicBezTo>
                    <a:lnTo>
                      <a:pt x="1401404" y="327081"/>
                    </a:lnTo>
                    <a:lnTo>
                      <a:pt x="2516957" y="1371606"/>
                    </a:lnTo>
                    <a:lnTo>
                      <a:pt x="2135156" y="1371606"/>
                    </a:lnTo>
                    <a:lnTo>
                      <a:pt x="2369519" y="2564302"/>
                    </a:lnTo>
                    <a:lnTo>
                      <a:pt x="2362562" y="2565669"/>
                    </a:lnTo>
                    <a:lnTo>
                      <a:pt x="2500478" y="2565669"/>
                    </a:lnTo>
                    <a:lnTo>
                      <a:pt x="2500478" y="2993015"/>
                    </a:lnTo>
                    <a:lnTo>
                      <a:pt x="16478" y="2993015"/>
                    </a:lnTo>
                    <a:lnTo>
                      <a:pt x="16478" y="2565669"/>
                    </a:lnTo>
                    <a:lnTo>
                      <a:pt x="115656" y="2565669"/>
                    </a:lnTo>
                    <a:lnTo>
                      <a:pt x="350288" y="1371605"/>
                    </a:lnTo>
                    <a:lnTo>
                      <a:pt x="0" y="1371605"/>
                    </a:lnTo>
                    <a:lnTo>
                      <a:pt x="1115553" y="327081"/>
                    </a:lnTo>
                    <a:lnTo>
                      <a:pt x="1078244" y="271745"/>
                    </a:lnTo>
                    <a:cubicBezTo>
                      <a:pt x="1068346" y="248343"/>
                      <a:pt x="1062873" y="222614"/>
                      <a:pt x="1062873" y="195606"/>
                    </a:cubicBezTo>
                    <a:cubicBezTo>
                      <a:pt x="1062873" y="87576"/>
                      <a:pt x="1150449" y="0"/>
                      <a:pt x="1258479" y="0"/>
                    </a:cubicBezTo>
                    <a:close/>
                  </a:path>
                </a:pathLst>
              </a:custGeom>
              <a:solidFill>
                <a:srgbClr val="4B575D"/>
              </a:solidFill>
              <a:ln>
                <a:noFill/>
              </a:ln>
              <a:effectLst>
                <a:outerShdw blurRad="292100" dist="381000" algn="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3036730" y="3200399"/>
                <a:ext cx="2484000" cy="209100"/>
              </a:xfrm>
              <a:prstGeom prst="rect">
                <a:avLst/>
              </a:prstGeom>
              <a:solidFill>
                <a:srgbClr val="272E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2964730" y="1682683"/>
                <a:ext cx="2628000" cy="204900"/>
              </a:xfrm>
              <a:prstGeom prst="rect">
                <a:avLst/>
              </a:prstGeom>
              <a:solidFill>
                <a:srgbClr val="272E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7" name="Google Shape;87;p3"/>
            <p:cNvSpPr/>
            <p:nvPr/>
          </p:nvSpPr>
          <p:spPr>
            <a:xfrm>
              <a:off x="1120349" y="2275789"/>
              <a:ext cx="298200" cy="572400"/>
            </a:xfrm>
            <a:prstGeom prst="rect">
              <a:avLst/>
            </a:pr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154475" y="2306858"/>
              <a:ext cx="245400" cy="501300"/>
            </a:xfrm>
            <a:prstGeom prst="rect">
              <a:avLst/>
            </a:prstGeom>
            <a:solidFill>
              <a:srgbClr val="272E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3"/>
            <p:cNvSpPr/>
            <p:nvPr/>
          </p:nvSpPr>
          <p:spPr>
            <a:xfrm rot="-5400000">
              <a:off x="1138117" y="1086860"/>
              <a:ext cx="251100" cy="241200"/>
            </a:xfrm>
            <a:prstGeom prst="flowChartDelay">
              <a:avLst/>
            </a:prstGeom>
            <a:solidFill>
              <a:srgbClr val="ECC383"/>
            </a:solidFill>
            <a:ln>
              <a:noFill/>
            </a:ln>
            <a:effectLst>
              <a:outerShdw blurRad="127000" dist="38100" dir="16800000" sx="120000" sy="120000" algn="ctr" rotWithShape="0">
                <a:srgbClr val="ECC383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0" name="Google Shape;90;p3"/>
            <p:cNvGrpSpPr/>
            <p:nvPr/>
          </p:nvGrpSpPr>
          <p:grpSpPr>
            <a:xfrm>
              <a:off x="1120801" y="951321"/>
              <a:ext cx="297280" cy="397570"/>
              <a:chOff x="1117077" y="1941921"/>
              <a:chExt cx="297280" cy="397570"/>
            </a:xfrm>
          </p:grpSpPr>
          <p:sp>
            <p:nvSpPr>
              <p:cNvPr id="91" name="Google Shape;91;p3"/>
              <p:cNvSpPr/>
              <p:nvPr/>
            </p:nvSpPr>
            <p:spPr>
              <a:xfrm>
                <a:off x="1117077" y="1941921"/>
                <a:ext cx="45900" cy="396000"/>
              </a:xfrm>
              <a:prstGeom prst="rect">
                <a:avLst/>
              </a:prstGeom>
              <a:solidFill>
                <a:srgbClr val="4B57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1368457" y="1943491"/>
                <a:ext cx="45900" cy="396000"/>
              </a:xfrm>
              <a:prstGeom prst="rect">
                <a:avLst/>
              </a:prstGeom>
              <a:solidFill>
                <a:srgbClr val="4B57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3" name="Google Shape;93;p3"/>
          <p:cNvSpPr/>
          <p:nvPr/>
        </p:nvSpPr>
        <p:spPr>
          <a:xfrm>
            <a:off x="985375" y="5751675"/>
            <a:ext cx="276608" cy="500755"/>
          </a:xfrm>
          <a:custGeom>
            <a:avLst/>
            <a:gdLst/>
            <a:ahLst/>
            <a:cxnLst/>
            <a:rect l="l" t="t" r="r" b="b"/>
            <a:pathLst>
              <a:path w="362765" h="531305" extrusionOk="0">
                <a:moveTo>
                  <a:pt x="151215" y="0"/>
                </a:moveTo>
                <a:lnTo>
                  <a:pt x="362765" y="195834"/>
                </a:lnTo>
                <a:lnTo>
                  <a:pt x="60823" y="531305"/>
                </a:lnTo>
                <a:lnTo>
                  <a:pt x="0" y="493150"/>
                </a:lnTo>
                <a:lnTo>
                  <a:pt x="0" y="241052"/>
                </a:lnTo>
                <a:close/>
              </a:path>
            </a:pathLst>
          </a:custGeom>
          <a:solidFill>
            <a:srgbClr val="828D9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" name="Google Shape;94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6200" y="5600700"/>
            <a:ext cx="12286374" cy="1257300"/>
          </a:xfrm>
          <a:prstGeom prst="rect">
            <a:avLst/>
          </a:prstGeom>
          <a:noFill/>
          <a:ln>
            <a:noFill/>
          </a:ln>
          <a:effectLst>
            <a:outerShdw blurRad="292100" dist="219075" dir="16200000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2024/5/25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495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2024/5/25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106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2024/5/25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156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353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76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777407" y="777409"/>
            <a:ext cx="4495554" cy="294073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5528" y="5342375"/>
            <a:ext cx="2210812" cy="150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64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xmlns="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xmlns="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xmlns="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43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16"/>
          <a:stretch/>
        </p:blipFill>
        <p:spPr>
          <a:xfrm>
            <a:off x="3641973" y="182880"/>
            <a:ext cx="8910244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xmlns="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29" y="3032146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145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xmlns="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644" y="547782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127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xmlns="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2418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429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Text and Image">
  <p:cSld name="CUSTOM_9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4"/>
          <p:cNvSpPr/>
          <p:nvPr/>
        </p:nvSpPr>
        <p:spPr>
          <a:xfrm flipH="1">
            <a:off x="23118" y="5883344"/>
            <a:ext cx="12192000" cy="974656"/>
          </a:xfrm>
          <a:custGeom>
            <a:avLst/>
            <a:gdLst/>
            <a:ahLst/>
            <a:cxnLst/>
            <a:rect l="l" t="t" r="r" b="b"/>
            <a:pathLst>
              <a:path w="12192000" h="974656" extrusionOk="0">
                <a:moveTo>
                  <a:pt x="2273469" y="0"/>
                </a:moveTo>
                <a:cubicBezTo>
                  <a:pt x="2418421" y="141476"/>
                  <a:pt x="2738629" y="233230"/>
                  <a:pt x="3088484" y="233660"/>
                </a:cubicBezTo>
                <a:cubicBezTo>
                  <a:pt x="3419259" y="233402"/>
                  <a:pt x="3722980" y="153851"/>
                  <a:pt x="3879212" y="26557"/>
                </a:cubicBezTo>
                <a:cubicBezTo>
                  <a:pt x="4031493" y="177776"/>
                  <a:pt x="4378506" y="269387"/>
                  <a:pt x="4730766" y="254914"/>
                </a:cubicBezTo>
                <a:cubicBezTo>
                  <a:pt x="5176455" y="236621"/>
                  <a:pt x="5387154" y="58558"/>
                  <a:pt x="5399845" y="47811"/>
                </a:cubicBezTo>
                <a:cubicBezTo>
                  <a:pt x="5419536" y="58940"/>
                  <a:pt x="5782737" y="256825"/>
                  <a:pt x="6348653" y="228358"/>
                </a:cubicBezTo>
                <a:cubicBezTo>
                  <a:pt x="6783728" y="206530"/>
                  <a:pt x="7025607" y="66773"/>
                  <a:pt x="7066414" y="42462"/>
                </a:cubicBezTo>
                <a:cubicBezTo>
                  <a:pt x="7251076" y="181502"/>
                  <a:pt x="7593383" y="262509"/>
                  <a:pt x="7942252" y="249613"/>
                </a:cubicBezTo>
                <a:cubicBezTo>
                  <a:pt x="8363981" y="233994"/>
                  <a:pt x="8593827" y="88506"/>
                  <a:pt x="8623474" y="69018"/>
                </a:cubicBezTo>
                <a:cubicBezTo>
                  <a:pt x="8651917" y="84732"/>
                  <a:pt x="9000349" y="269625"/>
                  <a:pt x="9547997" y="249613"/>
                </a:cubicBezTo>
                <a:cubicBezTo>
                  <a:pt x="9942703" y="235283"/>
                  <a:pt x="10184801" y="123182"/>
                  <a:pt x="10241360" y="95575"/>
                </a:cubicBezTo>
                <a:cubicBezTo>
                  <a:pt x="10380843" y="206100"/>
                  <a:pt x="10654446" y="269148"/>
                  <a:pt x="10928707" y="254914"/>
                </a:cubicBezTo>
                <a:cubicBezTo>
                  <a:pt x="11288189" y="236287"/>
                  <a:pt x="11452723" y="95050"/>
                  <a:pt x="11463882" y="84971"/>
                </a:cubicBezTo>
                <a:cubicBezTo>
                  <a:pt x="11487075" y="97199"/>
                  <a:pt x="11694384" y="202565"/>
                  <a:pt x="12035596" y="196500"/>
                </a:cubicBezTo>
                <a:cubicBezTo>
                  <a:pt x="12079684" y="195717"/>
                  <a:pt x="12121207" y="193162"/>
                  <a:pt x="12160154" y="189266"/>
                </a:cubicBezTo>
                <a:lnTo>
                  <a:pt x="12192000" y="184805"/>
                </a:lnTo>
                <a:lnTo>
                  <a:pt x="12192000" y="340247"/>
                </a:lnTo>
                <a:lnTo>
                  <a:pt x="12192000" y="491903"/>
                </a:lnTo>
                <a:lnTo>
                  <a:pt x="12192000" y="974656"/>
                </a:lnTo>
                <a:lnTo>
                  <a:pt x="0" y="974656"/>
                </a:lnTo>
                <a:lnTo>
                  <a:pt x="0" y="496084"/>
                </a:lnTo>
                <a:lnTo>
                  <a:pt x="0" y="340247"/>
                </a:lnTo>
                <a:lnTo>
                  <a:pt x="0" y="222260"/>
                </a:lnTo>
                <a:lnTo>
                  <a:pt x="14292" y="223668"/>
                </a:lnTo>
                <a:cubicBezTo>
                  <a:pt x="68901" y="227370"/>
                  <a:pt x="128940" y="227904"/>
                  <a:pt x="192828" y="223056"/>
                </a:cubicBezTo>
                <a:cubicBezTo>
                  <a:pt x="428252" y="205192"/>
                  <a:pt x="621887" y="121224"/>
                  <a:pt x="679868" y="10603"/>
                </a:cubicBezTo>
                <a:cubicBezTo>
                  <a:pt x="831384" y="153560"/>
                  <a:pt x="1165704" y="242161"/>
                  <a:pt x="1519279" y="233660"/>
                </a:cubicBezTo>
                <a:cubicBezTo>
                  <a:pt x="1849005" y="225779"/>
                  <a:pt x="2142847" y="134789"/>
                  <a:pt x="2273469" y="0"/>
                </a:cubicBezTo>
                <a:close/>
              </a:path>
            </a:pathLst>
          </a:custGeom>
          <a:gradFill>
            <a:gsLst>
              <a:gs pos="0">
                <a:srgbClr val="2C85C1"/>
              </a:gs>
              <a:gs pos="100000">
                <a:srgbClr val="213D58"/>
              </a:gs>
            </a:gsLst>
            <a:lin ang="8100019" scaled="0"/>
          </a:gradFill>
          <a:ln>
            <a:noFill/>
          </a:ln>
          <a:effectLst>
            <a:outerShdw blurRad="292100" dist="381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8" name="Google Shape;408;p14"/>
          <p:cNvGrpSpPr/>
          <p:nvPr/>
        </p:nvGrpSpPr>
        <p:grpSpPr>
          <a:xfrm>
            <a:off x="0" y="3573403"/>
            <a:ext cx="1812017" cy="3076032"/>
            <a:chOff x="0" y="1423433"/>
            <a:chExt cx="2979311" cy="5057600"/>
          </a:xfrm>
        </p:grpSpPr>
        <p:grpSp>
          <p:nvGrpSpPr>
            <p:cNvPr id="409" name="Google Shape;409;p14"/>
            <p:cNvGrpSpPr/>
            <p:nvPr/>
          </p:nvGrpSpPr>
          <p:grpSpPr>
            <a:xfrm>
              <a:off x="625541" y="2366299"/>
              <a:ext cx="1289122" cy="3408943"/>
              <a:chOff x="1548342" y="7287154"/>
              <a:chExt cx="1544414" cy="4084034"/>
            </a:xfrm>
          </p:grpSpPr>
          <p:sp>
            <p:nvSpPr>
              <p:cNvPr id="410" name="Google Shape;410;p14"/>
              <p:cNvSpPr/>
              <p:nvPr/>
            </p:nvSpPr>
            <p:spPr>
              <a:xfrm>
                <a:off x="1549611" y="7287154"/>
                <a:ext cx="1543145" cy="4084034"/>
              </a:xfrm>
              <a:custGeom>
                <a:avLst/>
                <a:gdLst/>
                <a:ahLst/>
                <a:cxnLst/>
                <a:rect l="l" t="t" r="r" b="b"/>
                <a:pathLst>
                  <a:path w="1543145" h="4084034" extrusionOk="0">
                    <a:moveTo>
                      <a:pt x="1543145" y="4084034"/>
                    </a:moveTo>
                    <a:lnTo>
                      <a:pt x="0" y="4084034"/>
                    </a:lnTo>
                    <a:lnTo>
                      <a:pt x="44006" y="3596831"/>
                    </a:lnTo>
                    <a:lnTo>
                      <a:pt x="96203" y="3019235"/>
                    </a:lnTo>
                    <a:lnTo>
                      <a:pt x="140208" y="2532031"/>
                    </a:lnTo>
                    <a:lnTo>
                      <a:pt x="192405" y="1954435"/>
                    </a:lnTo>
                    <a:lnTo>
                      <a:pt x="236411" y="1467231"/>
                    </a:lnTo>
                    <a:lnTo>
                      <a:pt x="288608" y="889730"/>
                    </a:lnTo>
                    <a:lnTo>
                      <a:pt x="332613" y="402526"/>
                    </a:lnTo>
                    <a:lnTo>
                      <a:pt x="368999" y="0"/>
                    </a:lnTo>
                    <a:lnTo>
                      <a:pt x="1174147" y="0"/>
                    </a:lnTo>
                    <a:lnTo>
                      <a:pt x="1210532" y="402526"/>
                    </a:lnTo>
                    <a:lnTo>
                      <a:pt x="1254538" y="889730"/>
                    </a:lnTo>
                    <a:lnTo>
                      <a:pt x="1306735" y="1467231"/>
                    </a:lnTo>
                    <a:lnTo>
                      <a:pt x="1350740" y="1954435"/>
                    </a:lnTo>
                    <a:lnTo>
                      <a:pt x="1402937" y="2532031"/>
                    </a:lnTo>
                    <a:lnTo>
                      <a:pt x="1446943" y="3019235"/>
                    </a:lnTo>
                    <a:lnTo>
                      <a:pt x="1499140" y="3596831"/>
                    </a:lnTo>
                    <a:lnTo>
                      <a:pt x="1543145" y="4084034"/>
                    </a:ln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100000">
                    <a:srgbClr val="D8D8D8"/>
                  </a:gs>
                </a:gsLst>
                <a:lin ang="8100019" scaled="0"/>
              </a:gradFill>
              <a:ln>
                <a:noFill/>
              </a:ln>
              <a:effectLst>
                <a:outerShdw blurRad="292100" dist="381000" dir="18900000" algn="b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1" name="Google Shape;411;p14"/>
              <p:cNvSpPr/>
              <p:nvPr/>
            </p:nvSpPr>
            <p:spPr>
              <a:xfrm>
                <a:off x="1836950" y="7689680"/>
                <a:ext cx="965930" cy="487203"/>
              </a:xfrm>
              <a:custGeom>
                <a:avLst/>
                <a:gdLst/>
                <a:ahLst/>
                <a:cxnLst/>
                <a:rect l="l" t="t" r="r" b="b"/>
                <a:pathLst>
                  <a:path w="965930" h="487203" extrusionOk="0">
                    <a:moveTo>
                      <a:pt x="965930" y="487204"/>
                    </a:moveTo>
                    <a:lnTo>
                      <a:pt x="0" y="487204"/>
                    </a:lnTo>
                    <a:lnTo>
                      <a:pt x="44005" y="0"/>
                    </a:lnTo>
                    <a:lnTo>
                      <a:pt x="921925" y="0"/>
                    </a:lnTo>
                    <a:lnTo>
                      <a:pt x="965930" y="487204"/>
                    </a:lnTo>
                    <a:close/>
                  </a:path>
                </a:pathLst>
              </a:custGeom>
              <a:solidFill>
                <a:srgbClr val="BF3F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2" name="Google Shape;412;p14"/>
              <p:cNvSpPr/>
              <p:nvPr/>
            </p:nvSpPr>
            <p:spPr>
              <a:xfrm>
                <a:off x="1740748" y="8754384"/>
                <a:ext cx="1158335" cy="487203"/>
              </a:xfrm>
              <a:custGeom>
                <a:avLst/>
                <a:gdLst/>
                <a:ahLst/>
                <a:cxnLst/>
                <a:rect l="l" t="t" r="r" b="b"/>
                <a:pathLst>
                  <a:path w="1158335" h="487203" extrusionOk="0">
                    <a:moveTo>
                      <a:pt x="1158335" y="487204"/>
                    </a:moveTo>
                    <a:lnTo>
                      <a:pt x="0" y="487204"/>
                    </a:lnTo>
                    <a:lnTo>
                      <a:pt x="44005" y="0"/>
                    </a:lnTo>
                    <a:lnTo>
                      <a:pt x="1114330" y="0"/>
                    </a:lnTo>
                    <a:lnTo>
                      <a:pt x="1158335" y="487204"/>
                    </a:lnTo>
                    <a:close/>
                  </a:path>
                </a:pathLst>
              </a:custGeom>
              <a:solidFill>
                <a:srgbClr val="BF3F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3" name="Google Shape;413;p14"/>
              <p:cNvSpPr/>
              <p:nvPr/>
            </p:nvSpPr>
            <p:spPr>
              <a:xfrm>
                <a:off x="1644545" y="9819184"/>
                <a:ext cx="1350740" cy="487203"/>
              </a:xfrm>
              <a:custGeom>
                <a:avLst/>
                <a:gdLst/>
                <a:ahLst/>
                <a:cxnLst/>
                <a:rect l="l" t="t" r="r" b="b"/>
                <a:pathLst>
                  <a:path w="1350740" h="487203" extrusionOk="0">
                    <a:moveTo>
                      <a:pt x="1350740" y="487204"/>
                    </a:moveTo>
                    <a:lnTo>
                      <a:pt x="0" y="487204"/>
                    </a:lnTo>
                    <a:lnTo>
                      <a:pt x="44006" y="0"/>
                    </a:lnTo>
                    <a:lnTo>
                      <a:pt x="1306735" y="0"/>
                    </a:lnTo>
                    <a:lnTo>
                      <a:pt x="1350740" y="487204"/>
                    </a:lnTo>
                    <a:close/>
                  </a:path>
                </a:pathLst>
              </a:custGeom>
              <a:solidFill>
                <a:srgbClr val="BF3F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4" name="Google Shape;414;p14"/>
              <p:cNvSpPr/>
              <p:nvPr/>
            </p:nvSpPr>
            <p:spPr>
              <a:xfrm>
                <a:off x="1548342" y="10883984"/>
                <a:ext cx="1543145" cy="487203"/>
              </a:xfrm>
              <a:custGeom>
                <a:avLst/>
                <a:gdLst/>
                <a:ahLst/>
                <a:cxnLst/>
                <a:rect l="l" t="t" r="r" b="b"/>
                <a:pathLst>
                  <a:path w="1543145" h="487203" extrusionOk="0">
                    <a:moveTo>
                      <a:pt x="1543145" y="487204"/>
                    </a:moveTo>
                    <a:lnTo>
                      <a:pt x="0" y="487204"/>
                    </a:lnTo>
                    <a:lnTo>
                      <a:pt x="44006" y="0"/>
                    </a:lnTo>
                    <a:lnTo>
                      <a:pt x="1499140" y="0"/>
                    </a:lnTo>
                    <a:lnTo>
                      <a:pt x="1543145" y="487204"/>
                    </a:lnTo>
                    <a:close/>
                  </a:path>
                </a:pathLst>
              </a:custGeom>
              <a:solidFill>
                <a:srgbClr val="BF3F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15" name="Google Shape;415;p14"/>
            <p:cNvSpPr/>
            <p:nvPr/>
          </p:nvSpPr>
          <p:spPr>
            <a:xfrm>
              <a:off x="0" y="5489309"/>
              <a:ext cx="2979311" cy="991724"/>
            </a:xfrm>
            <a:custGeom>
              <a:avLst/>
              <a:gdLst/>
              <a:ahLst/>
              <a:cxnLst/>
              <a:rect l="l" t="t" r="r" b="b"/>
              <a:pathLst>
                <a:path w="2979311" h="991724" extrusionOk="0">
                  <a:moveTo>
                    <a:pt x="627556" y="0"/>
                  </a:moveTo>
                  <a:lnTo>
                    <a:pt x="1877713" y="0"/>
                  </a:lnTo>
                  <a:lnTo>
                    <a:pt x="1983631" y="243649"/>
                  </a:lnTo>
                  <a:lnTo>
                    <a:pt x="2566561" y="264795"/>
                  </a:lnTo>
                  <a:cubicBezTo>
                    <a:pt x="2566561" y="264795"/>
                    <a:pt x="2952704" y="953261"/>
                    <a:pt x="2979184" y="953261"/>
                  </a:cubicBezTo>
                  <a:cubicBezTo>
                    <a:pt x="2996561" y="953261"/>
                    <a:pt x="1230438" y="975946"/>
                    <a:pt x="14175" y="991542"/>
                  </a:cubicBezTo>
                  <a:lnTo>
                    <a:pt x="0" y="991724"/>
                  </a:lnTo>
                  <a:lnTo>
                    <a:pt x="0" y="440557"/>
                  </a:lnTo>
                  <a:lnTo>
                    <a:pt x="151306" y="185451"/>
                  </a:lnTo>
                  <a:lnTo>
                    <a:pt x="532306" y="185451"/>
                  </a:lnTo>
                  <a:close/>
                </a:path>
              </a:pathLst>
            </a:custGeom>
            <a:solidFill>
              <a:srgbClr val="6A78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14"/>
            <p:cNvSpPr/>
            <p:nvPr/>
          </p:nvSpPr>
          <p:spPr>
            <a:xfrm>
              <a:off x="151215" y="5675026"/>
              <a:ext cx="423386" cy="195833"/>
            </a:xfrm>
            <a:custGeom>
              <a:avLst/>
              <a:gdLst/>
              <a:ahLst/>
              <a:cxnLst/>
              <a:rect l="l" t="t" r="r" b="b"/>
              <a:pathLst>
                <a:path w="423386" h="195833" extrusionOk="0">
                  <a:moveTo>
                    <a:pt x="0" y="0"/>
                  </a:moveTo>
                  <a:lnTo>
                    <a:pt x="211550" y="195834"/>
                  </a:lnTo>
                  <a:lnTo>
                    <a:pt x="423386" y="142875"/>
                  </a:lnTo>
                  <a:lnTo>
                    <a:pt x="3812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8D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14"/>
            <p:cNvSpPr/>
            <p:nvPr/>
          </p:nvSpPr>
          <p:spPr>
            <a:xfrm>
              <a:off x="627846" y="5489575"/>
              <a:ext cx="1249775" cy="283368"/>
            </a:xfrm>
            <a:custGeom>
              <a:avLst/>
              <a:gdLst/>
              <a:ahLst/>
              <a:cxnLst/>
              <a:rect l="l" t="t" r="r" b="b"/>
              <a:pathLst>
                <a:path w="1249775" h="283368" extrusionOk="0">
                  <a:moveTo>
                    <a:pt x="0" y="0"/>
                  </a:moveTo>
                  <a:lnTo>
                    <a:pt x="232791" y="283369"/>
                  </a:lnTo>
                  <a:lnTo>
                    <a:pt x="1143667" y="185452"/>
                  </a:lnTo>
                  <a:lnTo>
                    <a:pt x="124977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28D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14"/>
            <p:cNvSpPr/>
            <p:nvPr/>
          </p:nvSpPr>
          <p:spPr>
            <a:xfrm>
              <a:off x="1940962" y="5733129"/>
              <a:ext cx="625601" cy="190690"/>
            </a:xfrm>
            <a:custGeom>
              <a:avLst/>
              <a:gdLst/>
              <a:ahLst/>
              <a:cxnLst/>
              <a:rect l="l" t="t" r="r" b="b"/>
              <a:pathLst>
                <a:path w="625601" h="190690" extrusionOk="0">
                  <a:moveTo>
                    <a:pt x="42577" y="0"/>
                  </a:moveTo>
                  <a:lnTo>
                    <a:pt x="0" y="137731"/>
                  </a:lnTo>
                  <a:lnTo>
                    <a:pt x="529495" y="190691"/>
                  </a:lnTo>
                  <a:lnTo>
                    <a:pt x="625602" y="21241"/>
                  </a:lnTo>
                  <a:lnTo>
                    <a:pt x="42577" y="0"/>
                  </a:lnTo>
                  <a:close/>
                </a:path>
              </a:pathLst>
            </a:custGeom>
            <a:solidFill>
              <a:srgbClr val="828D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14"/>
            <p:cNvSpPr/>
            <p:nvPr/>
          </p:nvSpPr>
          <p:spPr>
            <a:xfrm>
              <a:off x="1" y="5675026"/>
              <a:ext cx="362765" cy="531305"/>
            </a:xfrm>
            <a:custGeom>
              <a:avLst/>
              <a:gdLst/>
              <a:ahLst/>
              <a:cxnLst/>
              <a:rect l="l" t="t" r="r" b="b"/>
              <a:pathLst>
                <a:path w="362765" h="531305" extrusionOk="0">
                  <a:moveTo>
                    <a:pt x="151215" y="0"/>
                  </a:moveTo>
                  <a:lnTo>
                    <a:pt x="362765" y="195834"/>
                  </a:lnTo>
                  <a:lnTo>
                    <a:pt x="60823" y="531305"/>
                  </a:lnTo>
                  <a:lnTo>
                    <a:pt x="0" y="493150"/>
                  </a:lnTo>
                  <a:lnTo>
                    <a:pt x="0" y="241052"/>
                  </a:lnTo>
                  <a:close/>
                </a:path>
              </a:pathLst>
            </a:cu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14"/>
            <p:cNvSpPr/>
            <p:nvPr/>
          </p:nvSpPr>
          <p:spPr>
            <a:xfrm>
              <a:off x="532500" y="5489575"/>
              <a:ext cx="328136" cy="328326"/>
            </a:xfrm>
            <a:custGeom>
              <a:avLst/>
              <a:gdLst/>
              <a:ahLst/>
              <a:cxnLst/>
              <a:rect l="l" t="t" r="r" b="b"/>
              <a:pathLst>
                <a:path w="328136" h="328326" extrusionOk="0">
                  <a:moveTo>
                    <a:pt x="95345" y="0"/>
                  </a:moveTo>
                  <a:lnTo>
                    <a:pt x="0" y="185452"/>
                  </a:lnTo>
                  <a:lnTo>
                    <a:pt x="42100" y="328327"/>
                  </a:lnTo>
                  <a:lnTo>
                    <a:pt x="328136" y="283369"/>
                  </a:lnTo>
                  <a:lnTo>
                    <a:pt x="95345" y="0"/>
                  </a:lnTo>
                  <a:close/>
                </a:path>
              </a:pathLst>
            </a:cu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14"/>
            <p:cNvSpPr/>
            <p:nvPr/>
          </p:nvSpPr>
          <p:spPr>
            <a:xfrm>
              <a:off x="1771512" y="5489575"/>
              <a:ext cx="212026" cy="503110"/>
            </a:xfrm>
            <a:custGeom>
              <a:avLst/>
              <a:gdLst/>
              <a:ahLst/>
              <a:cxnLst/>
              <a:rect l="l" t="t" r="r" b="b"/>
              <a:pathLst>
                <a:path w="212026" h="503110" extrusionOk="0">
                  <a:moveTo>
                    <a:pt x="106109" y="0"/>
                  </a:moveTo>
                  <a:lnTo>
                    <a:pt x="0" y="185452"/>
                  </a:lnTo>
                  <a:lnTo>
                    <a:pt x="169450" y="503111"/>
                  </a:lnTo>
                  <a:lnTo>
                    <a:pt x="212027" y="243554"/>
                  </a:lnTo>
                  <a:lnTo>
                    <a:pt x="106109" y="0"/>
                  </a:lnTo>
                  <a:close/>
                </a:path>
              </a:pathLst>
            </a:custGeom>
            <a:solidFill>
              <a:srgbClr val="7885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14"/>
            <p:cNvSpPr/>
            <p:nvPr/>
          </p:nvSpPr>
          <p:spPr>
            <a:xfrm>
              <a:off x="2470457" y="5754369"/>
              <a:ext cx="508730" cy="691324"/>
            </a:xfrm>
            <a:custGeom>
              <a:avLst/>
              <a:gdLst/>
              <a:ahLst/>
              <a:cxnLst/>
              <a:rect l="l" t="t" r="r" b="b"/>
              <a:pathLst>
                <a:path w="508730" h="691324" extrusionOk="0">
                  <a:moveTo>
                    <a:pt x="96107" y="0"/>
                  </a:moveTo>
                  <a:lnTo>
                    <a:pt x="0" y="169450"/>
                  </a:lnTo>
                  <a:lnTo>
                    <a:pt x="296513" y="691325"/>
                  </a:lnTo>
                  <a:lnTo>
                    <a:pt x="508730" y="688467"/>
                  </a:lnTo>
                  <a:lnTo>
                    <a:pt x="96107" y="0"/>
                  </a:lnTo>
                  <a:close/>
                </a:path>
              </a:pathLst>
            </a:custGeom>
            <a:solidFill>
              <a:srgbClr val="7885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23" name="Google Shape;423;p14"/>
            <p:cNvGrpSpPr/>
            <p:nvPr/>
          </p:nvGrpSpPr>
          <p:grpSpPr>
            <a:xfrm>
              <a:off x="807575" y="1423433"/>
              <a:ext cx="923479" cy="1057315"/>
              <a:chOff x="2964730" y="400635"/>
              <a:chExt cx="2628000" cy="3008864"/>
            </a:xfrm>
          </p:grpSpPr>
          <p:sp>
            <p:nvSpPr>
              <p:cNvPr id="424" name="Google Shape;424;p14"/>
              <p:cNvSpPr/>
              <p:nvPr/>
            </p:nvSpPr>
            <p:spPr>
              <a:xfrm>
                <a:off x="3020252" y="400635"/>
                <a:ext cx="2516957" cy="2993015"/>
              </a:xfrm>
              <a:custGeom>
                <a:avLst/>
                <a:gdLst/>
                <a:ahLst/>
                <a:cxnLst/>
                <a:rect l="l" t="t" r="r" b="b"/>
                <a:pathLst>
                  <a:path w="2516957" h="2993015" extrusionOk="0">
                    <a:moveTo>
                      <a:pt x="1645592" y="1371606"/>
                    </a:moveTo>
                    <a:lnTo>
                      <a:pt x="1645592" y="2565669"/>
                    </a:lnTo>
                    <a:lnTo>
                      <a:pt x="2268914" y="2565669"/>
                    </a:lnTo>
                    <a:lnTo>
                      <a:pt x="2034282" y="1371606"/>
                    </a:lnTo>
                    <a:close/>
                    <a:moveTo>
                      <a:pt x="937010" y="1371606"/>
                    </a:moveTo>
                    <a:lnTo>
                      <a:pt x="937010" y="2565669"/>
                    </a:lnTo>
                    <a:lnTo>
                      <a:pt x="1546611" y="2565669"/>
                    </a:lnTo>
                    <a:lnTo>
                      <a:pt x="1546611" y="1371606"/>
                    </a:lnTo>
                    <a:close/>
                    <a:moveTo>
                      <a:pt x="451162" y="1371605"/>
                    </a:moveTo>
                    <a:lnTo>
                      <a:pt x="216530" y="2565669"/>
                    </a:lnTo>
                    <a:lnTo>
                      <a:pt x="838029" y="2565669"/>
                    </a:lnTo>
                    <a:lnTo>
                      <a:pt x="838029" y="1371606"/>
                    </a:lnTo>
                    <a:close/>
                    <a:moveTo>
                      <a:pt x="1258479" y="0"/>
                    </a:moveTo>
                    <a:cubicBezTo>
                      <a:pt x="1366509" y="0"/>
                      <a:pt x="1454085" y="87576"/>
                      <a:pt x="1454085" y="195606"/>
                    </a:cubicBezTo>
                    <a:cubicBezTo>
                      <a:pt x="1454085" y="222614"/>
                      <a:pt x="1448611" y="248343"/>
                      <a:pt x="1438713" y="271745"/>
                    </a:cubicBezTo>
                    <a:lnTo>
                      <a:pt x="1401404" y="327081"/>
                    </a:lnTo>
                    <a:lnTo>
                      <a:pt x="2516957" y="1371606"/>
                    </a:lnTo>
                    <a:lnTo>
                      <a:pt x="2135156" y="1371606"/>
                    </a:lnTo>
                    <a:lnTo>
                      <a:pt x="2369519" y="2564302"/>
                    </a:lnTo>
                    <a:lnTo>
                      <a:pt x="2362562" y="2565669"/>
                    </a:lnTo>
                    <a:lnTo>
                      <a:pt x="2500478" y="2565669"/>
                    </a:lnTo>
                    <a:lnTo>
                      <a:pt x="2500478" y="2993015"/>
                    </a:lnTo>
                    <a:lnTo>
                      <a:pt x="16478" y="2993015"/>
                    </a:lnTo>
                    <a:lnTo>
                      <a:pt x="16478" y="2565669"/>
                    </a:lnTo>
                    <a:lnTo>
                      <a:pt x="115656" y="2565669"/>
                    </a:lnTo>
                    <a:lnTo>
                      <a:pt x="350288" y="1371605"/>
                    </a:lnTo>
                    <a:lnTo>
                      <a:pt x="0" y="1371605"/>
                    </a:lnTo>
                    <a:lnTo>
                      <a:pt x="1115553" y="327081"/>
                    </a:lnTo>
                    <a:lnTo>
                      <a:pt x="1078244" y="271745"/>
                    </a:lnTo>
                    <a:cubicBezTo>
                      <a:pt x="1068346" y="248343"/>
                      <a:pt x="1062873" y="222614"/>
                      <a:pt x="1062873" y="195606"/>
                    </a:cubicBezTo>
                    <a:cubicBezTo>
                      <a:pt x="1062873" y="87576"/>
                      <a:pt x="1150449" y="0"/>
                      <a:pt x="1258479" y="0"/>
                    </a:cubicBezTo>
                    <a:close/>
                  </a:path>
                </a:pathLst>
              </a:custGeom>
              <a:solidFill>
                <a:srgbClr val="4B575D"/>
              </a:solidFill>
              <a:ln>
                <a:noFill/>
              </a:ln>
              <a:effectLst>
                <a:outerShdw blurRad="292100" dist="381000" algn="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5" name="Google Shape;425;p14"/>
              <p:cNvSpPr/>
              <p:nvPr/>
            </p:nvSpPr>
            <p:spPr>
              <a:xfrm>
                <a:off x="3036730" y="3200399"/>
                <a:ext cx="2484000" cy="209100"/>
              </a:xfrm>
              <a:prstGeom prst="rect">
                <a:avLst/>
              </a:prstGeom>
              <a:solidFill>
                <a:srgbClr val="272E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6" name="Google Shape;426;p14"/>
              <p:cNvSpPr/>
              <p:nvPr/>
            </p:nvSpPr>
            <p:spPr>
              <a:xfrm>
                <a:off x="2964730" y="1682683"/>
                <a:ext cx="2628000" cy="204900"/>
              </a:xfrm>
              <a:prstGeom prst="rect">
                <a:avLst/>
              </a:prstGeom>
              <a:solidFill>
                <a:srgbClr val="272E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27" name="Google Shape;427;p14"/>
            <p:cNvSpPr/>
            <p:nvPr/>
          </p:nvSpPr>
          <p:spPr>
            <a:xfrm>
              <a:off x="1120349" y="3266389"/>
              <a:ext cx="298200" cy="572400"/>
            </a:xfrm>
            <a:prstGeom prst="rect">
              <a:avLst/>
            </a:prstGeom>
            <a:solidFill>
              <a:srgbClr val="4B57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1154475" y="3297458"/>
              <a:ext cx="245400" cy="501300"/>
            </a:xfrm>
            <a:prstGeom prst="rect">
              <a:avLst/>
            </a:prstGeom>
            <a:solidFill>
              <a:srgbClr val="272E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 rot="-5400000">
              <a:off x="1138117" y="2077460"/>
              <a:ext cx="251100" cy="241200"/>
            </a:xfrm>
            <a:prstGeom prst="flowChartDelay">
              <a:avLst/>
            </a:prstGeom>
            <a:solidFill>
              <a:srgbClr val="ECC383"/>
            </a:solidFill>
            <a:ln>
              <a:noFill/>
            </a:ln>
            <a:effectLst>
              <a:outerShdw blurRad="127000" dist="38100" dir="16800000" sx="120000" sy="120000" algn="ctr" rotWithShape="0">
                <a:srgbClr val="ECC383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30" name="Google Shape;430;p14"/>
            <p:cNvGrpSpPr/>
            <p:nvPr/>
          </p:nvGrpSpPr>
          <p:grpSpPr>
            <a:xfrm>
              <a:off x="1120801" y="1941921"/>
              <a:ext cx="297280" cy="397570"/>
              <a:chOff x="1117077" y="1941921"/>
              <a:chExt cx="297280" cy="397570"/>
            </a:xfrm>
          </p:grpSpPr>
          <p:sp>
            <p:nvSpPr>
              <p:cNvPr id="431" name="Google Shape;431;p14"/>
              <p:cNvSpPr/>
              <p:nvPr/>
            </p:nvSpPr>
            <p:spPr>
              <a:xfrm>
                <a:off x="1117077" y="1941921"/>
                <a:ext cx="45900" cy="396000"/>
              </a:xfrm>
              <a:prstGeom prst="rect">
                <a:avLst/>
              </a:prstGeom>
              <a:solidFill>
                <a:srgbClr val="4B57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2" name="Google Shape;432;p14"/>
              <p:cNvSpPr/>
              <p:nvPr/>
            </p:nvSpPr>
            <p:spPr>
              <a:xfrm>
                <a:off x="1368457" y="1943491"/>
                <a:ext cx="45900" cy="396000"/>
              </a:xfrm>
              <a:prstGeom prst="rect">
                <a:avLst/>
              </a:prstGeom>
              <a:solidFill>
                <a:srgbClr val="4B57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33" name="Google Shape;433;p14"/>
          <p:cNvSpPr/>
          <p:nvPr/>
        </p:nvSpPr>
        <p:spPr>
          <a:xfrm flipH="1">
            <a:off x="1133333" y="0"/>
            <a:ext cx="4094341" cy="1096269"/>
          </a:xfrm>
          <a:custGeom>
            <a:avLst/>
            <a:gdLst/>
            <a:ahLst/>
            <a:cxnLst/>
            <a:rect l="l" t="t" r="r" b="b"/>
            <a:pathLst>
              <a:path w="6524846" h="2203555" extrusionOk="0">
                <a:moveTo>
                  <a:pt x="2838893" y="0"/>
                </a:moveTo>
                <a:lnTo>
                  <a:pt x="6510590" y="0"/>
                </a:lnTo>
                <a:cubicBezTo>
                  <a:pt x="6580514" y="454719"/>
                  <a:pt x="6389173" y="900885"/>
                  <a:pt x="6025627" y="1133667"/>
                </a:cubicBezTo>
                <a:cubicBezTo>
                  <a:pt x="5605385" y="1402689"/>
                  <a:pt x="5149256" y="1262579"/>
                  <a:pt x="5084359" y="1241505"/>
                </a:cubicBezTo>
                <a:cubicBezTo>
                  <a:pt x="5068046" y="1578687"/>
                  <a:pt x="4838351" y="1859083"/>
                  <a:pt x="4535293" y="1927860"/>
                </a:cubicBezTo>
                <a:cubicBezTo>
                  <a:pt x="4155523" y="2014184"/>
                  <a:pt x="3870894" y="1720384"/>
                  <a:pt x="3858726" y="1707422"/>
                </a:cubicBezTo>
                <a:cubicBezTo>
                  <a:pt x="3828239" y="1812240"/>
                  <a:pt x="3776611" y="1905031"/>
                  <a:pt x="3710501" y="1980679"/>
                </a:cubicBezTo>
                <a:lnTo>
                  <a:pt x="3685953" y="2004898"/>
                </a:lnTo>
                <a:lnTo>
                  <a:pt x="3685953" y="2016704"/>
                </a:lnTo>
                <a:cubicBezTo>
                  <a:pt x="3652975" y="2049681"/>
                  <a:pt x="3482005" y="2214129"/>
                  <a:pt x="3234762" y="2203018"/>
                </a:cubicBezTo>
                <a:cubicBezTo>
                  <a:pt x="2979054" y="2191556"/>
                  <a:pt x="2747418" y="1997571"/>
                  <a:pt x="2666120" y="1718055"/>
                </a:cubicBezTo>
                <a:cubicBezTo>
                  <a:pt x="2653952" y="1731017"/>
                  <a:pt x="2369323" y="2024817"/>
                  <a:pt x="1989553" y="1938493"/>
                </a:cubicBezTo>
                <a:cubicBezTo>
                  <a:pt x="1686495" y="1869716"/>
                  <a:pt x="1456800" y="1589320"/>
                  <a:pt x="1440487" y="1252138"/>
                </a:cubicBezTo>
                <a:cubicBezTo>
                  <a:pt x="1375590" y="1273212"/>
                  <a:pt x="919461" y="1413322"/>
                  <a:pt x="499219" y="1144300"/>
                </a:cubicBezTo>
                <a:cubicBezTo>
                  <a:pt x="135673" y="911518"/>
                  <a:pt x="-55668" y="465352"/>
                  <a:pt x="14256" y="10633"/>
                </a:cubicBezTo>
                <a:lnTo>
                  <a:pt x="2838893" y="10633"/>
                </a:lnTo>
                <a:close/>
              </a:path>
            </a:pathLst>
          </a:custGeom>
          <a:gradFill>
            <a:gsLst>
              <a:gs pos="0">
                <a:srgbClr val="213D58"/>
              </a:gs>
              <a:gs pos="6000">
                <a:srgbClr val="213D58"/>
              </a:gs>
              <a:gs pos="100000">
                <a:srgbClr val="2C85C1"/>
              </a:gs>
            </a:gsLst>
            <a:lin ang="8100019" scaled="0"/>
          </a:gradFill>
          <a:ln>
            <a:noFill/>
          </a:ln>
          <a:effectLst>
            <a:outerShdw blurRad="292100" dist="254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14"/>
          <p:cNvSpPr/>
          <p:nvPr/>
        </p:nvSpPr>
        <p:spPr>
          <a:xfrm rot="-909244">
            <a:off x="1109458" y="922211"/>
            <a:ext cx="792057" cy="924407"/>
          </a:xfrm>
          <a:custGeom>
            <a:avLst/>
            <a:gdLst/>
            <a:ahLst/>
            <a:cxnLst/>
            <a:rect l="l" t="t" r="r" b="b"/>
            <a:pathLst>
              <a:path w="2123651" h="2478505" extrusionOk="0">
                <a:moveTo>
                  <a:pt x="884216" y="-246"/>
                </a:moveTo>
                <a:cubicBezTo>
                  <a:pt x="770488" y="41759"/>
                  <a:pt x="423206" y="186634"/>
                  <a:pt x="195749" y="561062"/>
                </a:cubicBezTo>
                <a:cubicBezTo>
                  <a:pt x="153458" y="630785"/>
                  <a:pt x="-137626" y="1128847"/>
                  <a:pt x="79258" y="1683774"/>
                </a:cubicBezTo>
                <a:cubicBezTo>
                  <a:pt x="275378" y="2185265"/>
                  <a:pt x="789157" y="2484540"/>
                  <a:pt x="1286743" y="2478159"/>
                </a:cubicBezTo>
                <a:cubicBezTo>
                  <a:pt x="1724893" y="2472539"/>
                  <a:pt x="2028645" y="2231556"/>
                  <a:pt x="2123419" y="2149832"/>
                </a:cubicBezTo>
                <a:cubicBezTo>
                  <a:pt x="1901620" y="2167091"/>
                  <a:pt x="1679115" y="2126943"/>
                  <a:pt x="1477338" y="2033246"/>
                </a:cubicBezTo>
                <a:cubicBezTo>
                  <a:pt x="1058238" y="1835888"/>
                  <a:pt x="886788" y="1467651"/>
                  <a:pt x="831257" y="1344874"/>
                </a:cubicBezTo>
                <a:cubicBezTo>
                  <a:pt x="546365" y="709938"/>
                  <a:pt x="837067" y="95385"/>
                  <a:pt x="884216" y="-246"/>
                </a:cubicBezTo>
                <a:close/>
              </a:path>
            </a:pathLst>
          </a:custGeom>
          <a:gradFill>
            <a:gsLst>
              <a:gs pos="0">
                <a:srgbClr val="DDA336"/>
              </a:gs>
              <a:gs pos="100000">
                <a:srgbClr val="EFC991"/>
              </a:gs>
            </a:gsLst>
            <a:lin ang="8100019" scaled="0"/>
          </a:gradFill>
          <a:ln>
            <a:noFill/>
          </a:ln>
          <a:effectLst>
            <a:outerShdw blurRad="292100" dist="381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35" name="Google Shape;435;p14"/>
          <p:cNvGrpSpPr/>
          <p:nvPr/>
        </p:nvGrpSpPr>
        <p:grpSpPr>
          <a:xfrm flipH="1">
            <a:off x="373503" y="757173"/>
            <a:ext cx="806013" cy="1231746"/>
            <a:chOff x="8947095" y="-14175"/>
            <a:chExt cx="1581348" cy="2416610"/>
          </a:xfrm>
        </p:grpSpPr>
        <p:sp>
          <p:nvSpPr>
            <p:cNvPr id="436" name="Google Shape;436;p14"/>
            <p:cNvSpPr/>
            <p:nvPr/>
          </p:nvSpPr>
          <p:spPr>
            <a:xfrm rot="-10421485">
              <a:off x="8993718" y="1392906"/>
              <a:ext cx="1488104" cy="930587"/>
            </a:xfrm>
            <a:custGeom>
              <a:avLst/>
              <a:gdLst/>
              <a:ahLst/>
              <a:cxnLst/>
              <a:rect l="l" t="t" r="r" b="b"/>
              <a:pathLst>
                <a:path w="1486525" h="929600" extrusionOk="0">
                  <a:moveTo>
                    <a:pt x="743221" y="752540"/>
                  </a:moveTo>
                  <a:cubicBezTo>
                    <a:pt x="772985" y="754411"/>
                    <a:pt x="798631" y="731798"/>
                    <a:pt x="800502" y="702034"/>
                  </a:cubicBezTo>
                  <a:cubicBezTo>
                    <a:pt x="802373" y="672270"/>
                    <a:pt x="779760" y="646624"/>
                    <a:pt x="749996" y="644753"/>
                  </a:cubicBezTo>
                  <a:cubicBezTo>
                    <a:pt x="720231" y="642882"/>
                    <a:pt x="694585" y="665495"/>
                    <a:pt x="692715" y="695259"/>
                  </a:cubicBezTo>
                  <a:cubicBezTo>
                    <a:pt x="690844" y="725023"/>
                    <a:pt x="713456" y="750669"/>
                    <a:pt x="743221" y="752540"/>
                  </a:cubicBezTo>
                  <a:close/>
                  <a:moveTo>
                    <a:pt x="548347" y="929554"/>
                  </a:moveTo>
                  <a:cubicBezTo>
                    <a:pt x="444715" y="927554"/>
                    <a:pt x="350417" y="854021"/>
                    <a:pt x="317937" y="746865"/>
                  </a:cubicBezTo>
                  <a:cubicBezTo>
                    <a:pt x="140676" y="760866"/>
                    <a:pt x="-5913" y="615420"/>
                    <a:pt x="183" y="453018"/>
                  </a:cubicBezTo>
                  <a:cubicBezTo>
                    <a:pt x="6660" y="292808"/>
                    <a:pt x="160203" y="159553"/>
                    <a:pt x="334320" y="182985"/>
                  </a:cubicBezTo>
                  <a:cubicBezTo>
                    <a:pt x="338130" y="174031"/>
                    <a:pt x="377659" y="86496"/>
                    <a:pt x="477195" y="63827"/>
                  </a:cubicBezTo>
                  <a:cubicBezTo>
                    <a:pt x="578636" y="40776"/>
                    <a:pt x="653026" y="105356"/>
                    <a:pt x="659884" y="111452"/>
                  </a:cubicBezTo>
                  <a:cubicBezTo>
                    <a:pt x="668552" y="98974"/>
                    <a:pt x="736084" y="5058"/>
                    <a:pt x="850384" y="200"/>
                  </a:cubicBezTo>
                  <a:cubicBezTo>
                    <a:pt x="960589" y="-4563"/>
                    <a:pt x="1068126" y="75828"/>
                    <a:pt x="1104511" y="198796"/>
                  </a:cubicBezTo>
                  <a:cubicBezTo>
                    <a:pt x="1296726" y="148980"/>
                    <a:pt x="1471224" y="282426"/>
                    <a:pt x="1485511" y="429111"/>
                  </a:cubicBezTo>
                  <a:cubicBezTo>
                    <a:pt x="1499799" y="572748"/>
                    <a:pt x="1361686" y="734959"/>
                    <a:pt x="1167757" y="731053"/>
                  </a:cubicBezTo>
                  <a:cubicBezTo>
                    <a:pt x="1165090" y="741626"/>
                    <a:pt x="1134801" y="856212"/>
                    <a:pt x="1024882" y="897836"/>
                  </a:cubicBezTo>
                  <a:cubicBezTo>
                    <a:pt x="932490" y="932792"/>
                    <a:pt x="822762" y="901455"/>
                    <a:pt x="754849" y="818398"/>
                  </a:cubicBezTo>
                  <a:cubicBezTo>
                    <a:pt x="749419" y="826398"/>
                    <a:pt x="675029" y="932126"/>
                    <a:pt x="548347" y="929554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437;p14"/>
            <p:cNvSpPr/>
            <p:nvPr/>
          </p:nvSpPr>
          <p:spPr>
            <a:xfrm>
              <a:off x="9676991" y="-14175"/>
              <a:ext cx="147177" cy="1659684"/>
            </a:xfrm>
            <a:custGeom>
              <a:avLst/>
              <a:gdLst/>
              <a:ahLst/>
              <a:cxnLst/>
              <a:rect l="l" t="t" r="r" b="b"/>
              <a:pathLst>
                <a:path w="294355" h="1269357" extrusionOk="0">
                  <a:moveTo>
                    <a:pt x="161173" y="1269357"/>
                  </a:moveTo>
                  <a:cubicBezTo>
                    <a:pt x="71790" y="1175794"/>
                    <a:pt x="-17592" y="1082232"/>
                    <a:pt x="2985" y="922116"/>
                  </a:cubicBezTo>
                  <a:cubicBezTo>
                    <a:pt x="23562" y="762000"/>
                    <a:pt x="246054" y="462344"/>
                    <a:pt x="284636" y="308658"/>
                  </a:cubicBezTo>
                  <a:cubicBezTo>
                    <a:pt x="323218" y="154972"/>
                    <a:pt x="234479" y="0"/>
                    <a:pt x="234479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8" name="Google Shape;438;p14"/>
          <p:cNvSpPr/>
          <p:nvPr/>
        </p:nvSpPr>
        <p:spPr>
          <a:xfrm flipH="1">
            <a:off x="1399" y="1"/>
            <a:ext cx="2218608" cy="1098639"/>
          </a:xfrm>
          <a:custGeom>
            <a:avLst/>
            <a:gdLst/>
            <a:ahLst/>
            <a:cxnLst/>
            <a:rect l="l" t="t" r="r" b="b"/>
            <a:pathLst>
              <a:path w="3961800" h="1961855" extrusionOk="0">
                <a:moveTo>
                  <a:pt x="16450" y="0"/>
                </a:moveTo>
                <a:cubicBezTo>
                  <a:pt x="-39176" y="234125"/>
                  <a:pt x="49502" y="472345"/>
                  <a:pt x="233620" y="594455"/>
                </a:cubicBezTo>
                <a:cubicBezTo>
                  <a:pt x="441837" y="732473"/>
                  <a:pt x="675199" y="657225"/>
                  <a:pt x="704917" y="647700"/>
                </a:cubicBezTo>
                <a:cubicBezTo>
                  <a:pt x="706727" y="673132"/>
                  <a:pt x="730920" y="944975"/>
                  <a:pt x="969712" y="1087184"/>
                </a:cubicBezTo>
                <a:cubicBezTo>
                  <a:pt x="1155069" y="1197674"/>
                  <a:pt x="1394718" y="1185291"/>
                  <a:pt x="1578741" y="1055465"/>
                </a:cubicBezTo>
                <a:cubicBezTo>
                  <a:pt x="1545765" y="1314879"/>
                  <a:pt x="1729322" y="1551908"/>
                  <a:pt x="1988735" y="1584884"/>
                </a:cubicBezTo>
                <a:cubicBezTo>
                  <a:pt x="2173701" y="1608401"/>
                  <a:pt x="2355247" y="1521171"/>
                  <a:pt x="2452469" y="1362075"/>
                </a:cubicBezTo>
                <a:cubicBezTo>
                  <a:pt x="2566769" y="1683163"/>
                  <a:pt x="2847756" y="1913573"/>
                  <a:pt x="3177989" y="1955197"/>
                </a:cubicBezTo>
                <a:cubicBezTo>
                  <a:pt x="3636903" y="2013109"/>
                  <a:pt x="3938655" y="1674971"/>
                  <a:pt x="3961801" y="1648111"/>
                </a:cubicBezTo>
                <a:lnTo>
                  <a:pt x="3951133" y="0"/>
                </a:lnTo>
                <a:close/>
              </a:path>
            </a:pathLst>
          </a:custGeom>
          <a:gradFill>
            <a:gsLst>
              <a:gs pos="0">
                <a:srgbClr val="2C85C1"/>
              </a:gs>
              <a:gs pos="100000">
                <a:srgbClr val="213D58"/>
              </a:gs>
            </a:gsLst>
            <a:lin ang="8100019" scaled="0"/>
          </a:gradFill>
          <a:ln>
            <a:noFill/>
          </a:ln>
          <a:effectLst>
            <a:outerShdw blurRad="292100" dist="2540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14"/>
          <p:cNvSpPr/>
          <p:nvPr/>
        </p:nvSpPr>
        <p:spPr>
          <a:xfrm>
            <a:off x="23118" y="6152221"/>
            <a:ext cx="12192000" cy="497203"/>
          </a:xfrm>
          <a:custGeom>
            <a:avLst/>
            <a:gdLst/>
            <a:ahLst/>
            <a:cxnLst/>
            <a:rect l="l" t="t" r="r" b="b"/>
            <a:pathLst>
              <a:path w="12192000" h="938119" extrusionOk="0">
                <a:moveTo>
                  <a:pt x="2468204" y="0"/>
                </a:moveTo>
                <a:cubicBezTo>
                  <a:pt x="2337583" y="254857"/>
                  <a:pt x="2043740" y="426901"/>
                  <a:pt x="1714014" y="441802"/>
                </a:cubicBezTo>
                <a:cubicBezTo>
                  <a:pt x="1360440" y="457877"/>
                  <a:pt x="1026120" y="290350"/>
                  <a:pt x="874604" y="20048"/>
                </a:cubicBezTo>
                <a:cubicBezTo>
                  <a:pt x="816622" y="229209"/>
                  <a:pt x="622988" y="387976"/>
                  <a:pt x="387564" y="421753"/>
                </a:cubicBezTo>
                <a:cubicBezTo>
                  <a:pt x="259787" y="440086"/>
                  <a:pt x="147408" y="417712"/>
                  <a:pt x="63075" y="388135"/>
                </a:cubicBezTo>
                <a:lnTo>
                  <a:pt x="0" y="360460"/>
                </a:lnTo>
                <a:lnTo>
                  <a:pt x="0" y="938119"/>
                </a:lnTo>
                <a:lnTo>
                  <a:pt x="12192000" y="930214"/>
                </a:lnTo>
                <a:lnTo>
                  <a:pt x="12192000" y="370021"/>
                </a:lnTo>
                <a:lnTo>
                  <a:pt x="12108752" y="366720"/>
                </a:lnTo>
                <a:cubicBezTo>
                  <a:pt x="11840169" y="335954"/>
                  <a:pt x="11678912" y="180893"/>
                  <a:pt x="11658618" y="160663"/>
                </a:cubicBezTo>
                <a:cubicBezTo>
                  <a:pt x="11647459" y="179719"/>
                  <a:pt x="11482925" y="446769"/>
                  <a:pt x="11123443" y="481990"/>
                </a:cubicBezTo>
                <a:cubicBezTo>
                  <a:pt x="10849182" y="508903"/>
                  <a:pt x="10575579" y="389692"/>
                  <a:pt x="10436096" y="180712"/>
                </a:cubicBezTo>
                <a:cubicBezTo>
                  <a:pt x="10379537" y="232912"/>
                  <a:pt x="10137439" y="444872"/>
                  <a:pt x="9742733" y="471966"/>
                </a:cubicBezTo>
                <a:cubicBezTo>
                  <a:pt x="9195085" y="509806"/>
                  <a:pt x="8846653" y="160211"/>
                  <a:pt x="8818210" y="130499"/>
                </a:cubicBezTo>
                <a:cubicBezTo>
                  <a:pt x="8788563" y="167346"/>
                  <a:pt x="8558717" y="442434"/>
                  <a:pt x="8136988" y="471966"/>
                </a:cubicBezTo>
                <a:cubicBezTo>
                  <a:pt x="7788119" y="496350"/>
                  <a:pt x="7445812" y="343182"/>
                  <a:pt x="7261149" y="80286"/>
                </a:cubicBezTo>
                <a:cubicBezTo>
                  <a:pt x="7220343" y="126254"/>
                  <a:pt x="6978464" y="390505"/>
                  <a:pt x="6543389" y="431777"/>
                </a:cubicBezTo>
                <a:cubicBezTo>
                  <a:pt x="5977473" y="485603"/>
                  <a:pt x="5614272" y="111443"/>
                  <a:pt x="5594581" y="90401"/>
                </a:cubicBezTo>
                <a:cubicBezTo>
                  <a:pt x="5581890" y="110721"/>
                  <a:pt x="5371191" y="447401"/>
                  <a:pt x="4925502" y="481990"/>
                </a:cubicBezTo>
                <a:cubicBezTo>
                  <a:pt x="4573240" y="509355"/>
                  <a:pt x="4226229" y="336137"/>
                  <a:pt x="4073948" y="50213"/>
                </a:cubicBezTo>
                <a:cubicBezTo>
                  <a:pt x="3917716" y="290901"/>
                  <a:pt x="3613994" y="441314"/>
                  <a:pt x="3283219" y="441802"/>
                </a:cubicBezTo>
                <a:cubicBezTo>
                  <a:pt x="2933365" y="440989"/>
                  <a:pt x="2613156" y="267501"/>
                  <a:pt x="2468204" y="0"/>
                </a:cubicBezTo>
                <a:close/>
              </a:path>
            </a:pathLst>
          </a:custGeom>
          <a:solidFill>
            <a:srgbClr val="3097BE"/>
          </a:solidFill>
          <a:ln>
            <a:noFill/>
          </a:ln>
          <a:effectLst>
            <a:outerShdw blurRad="2921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14"/>
          <p:cNvSpPr/>
          <p:nvPr/>
        </p:nvSpPr>
        <p:spPr>
          <a:xfrm flipH="1">
            <a:off x="23118" y="6411321"/>
            <a:ext cx="12192000" cy="497233"/>
          </a:xfrm>
          <a:custGeom>
            <a:avLst/>
            <a:gdLst/>
            <a:ahLst/>
            <a:cxnLst/>
            <a:rect l="l" t="t" r="r" b="b"/>
            <a:pathLst>
              <a:path w="12192000" h="938175" extrusionOk="0">
                <a:moveTo>
                  <a:pt x="2343281" y="0"/>
                </a:moveTo>
                <a:cubicBezTo>
                  <a:pt x="2475893" y="267501"/>
                  <a:pt x="2768841" y="440989"/>
                  <a:pt x="3088911" y="441802"/>
                </a:cubicBezTo>
                <a:cubicBezTo>
                  <a:pt x="3391526" y="441314"/>
                  <a:pt x="3669391" y="290901"/>
                  <a:pt x="3812322" y="50213"/>
                </a:cubicBezTo>
                <a:cubicBezTo>
                  <a:pt x="3951639" y="336137"/>
                  <a:pt x="4269108" y="509355"/>
                  <a:pt x="4591380" y="481990"/>
                </a:cubicBezTo>
                <a:cubicBezTo>
                  <a:pt x="4999126" y="447401"/>
                  <a:pt x="5191888" y="110721"/>
                  <a:pt x="5203498" y="90401"/>
                </a:cubicBezTo>
                <a:cubicBezTo>
                  <a:pt x="5221513" y="111443"/>
                  <a:pt x="5553794" y="485603"/>
                  <a:pt x="6071531" y="431777"/>
                </a:cubicBezTo>
                <a:cubicBezTo>
                  <a:pt x="6469567" y="390505"/>
                  <a:pt x="6690854" y="126254"/>
                  <a:pt x="6728186" y="80286"/>
                </a:cubicBezTo>
                <a:cubicBezTo>
                  <a:pt x="6897128" y="343182"/>
                  <a:pt x="7210293" y="496350"/>
                  <a:pt x="7529462" y="471966"/>
                </a:cubicBezTo>
                <a:cubicBezTo>
                  <a:pt x="7915288" y="442434"/>
                  <a:pt x="8125566" y="167346"/>
                  <a:pt x="8152689" y="130499"/>
                </a:cubicBezTo>
                <a:cubicBezTo>
                  <a:pt x="8178711" y="160211"/>
                  <a:pt x="8497480" y="509806"/>
                  <a:pt x="8998504" y="471966"/>
                </a:cubicBezTo>
                <a:cubicBezTo>
                  <a:pt x="9359608" y="444872"/>
                  <a:pt x="9581095" y="232912"/>
                  <a:pt x="9632839" y="180712"/>
                </a:cubicBezTo>
                <a:cubicBezTo>
                  <a:pt x="9760447" y="389692"/>
                  <a:pt x="10010758" y="508903"/>
                  <a:pt x="10261670" y="481990"/>
                </a:cubicBezTo>
                <a:cubicBezTo>
                  <a:pt x="10590548" y="446769"/>
                  <a:pt x="10741075" y="179719"/>
                  <a:pt x="10751284" y="160663"/>
                </a:cubicBezTo>
                <a:cubicBezTo>
                  <a:pt x="10772502" y="183783"/>
                  <a:pt x="10962162" y="383009"/>
                  <a:pt x="11274326" y="371540"/>
                </a:cubicBezTo>
                <a:cubicBezTo>
                  <a:pt x="11596999" y="359709"/>
                  <a:pt x="11769544" y="133299"/>
                  <a:pt x="11786358" y="110450"/>
                </a:cubicBezTo>
                <a:cubicBezTo>
                  <a:pt x="11877506" y="192687"/>
                  <a:pt x="11993684" y="248608"/>
                  <a:pt x="12120141" y="271114"/>
                </a:cubicBezTo>
                <a:lnTo>
                  <a:pt x="12192000" y="277176"/>
                </a:lnTo>
                <a:lnTo>
                  <a:pt x="12192000" y="929539"/>
                </a:lnTo>
                <a:lnTo>
                  <a:pt x="6193" y="938175"/>
                </a:lnTo>
                <a:cubicBezTo>
                  <a:pt x="6092" y="752255"/>
                  <a:pt x="101" y="497222"/>
                  <a:pt x="0" y="311302"/>
                </a:cubicBezTo>
                <a:cubicBezTo>
                  <a:pt x="28525" y="332254"/>
                  <a:pt x="205975" y="458419"/>
                  <a:pt x="439773" y="421753"/>
                </a:cubicBezTo>
                <a:cubicBezTo>
                  <a:pt x="655154" y="387976"/>
                  <a:pt x="832304" y="229209"/>
                  <a:pt x="885349" y="20048"/>
                </a:cubicBezTo>
                <a:cubicBezTo>
                  <a:pt x="1023966" y="290350"/>
                  <a:pt x="1329824" y="457877"/>
                  <a:pt x="1653298" y="441802"/>
                </a:cubicBezTo>
                <a:cubicBezTo>
                  <a:pt x="1954953" y="426901"/>
                  <a:pt x="2223780" y="254857"/>
                  <a:pt x="2343281" y="0"/>
                </a:cubicBezTo>
                <a:close/>
              </a:path>
            </a:pathLst>
          </a:custGeom>
          <a:solidFill>
            <a:srgbClr val="88D0EB"/>
          </a:solidFill>
          <a:ln>
            <a:noFill/>
          </a:ln>
          <a:effectLst>
            <a:outerShdw blurRad="2921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14"/>
          <p:cNvSpPr txBox="1">
            <a:spLocks noGrp="1"/>
          </p:cNvSpPr>
          <p:nvPr>
            <p:ph type="title"/>
          </p:nvPr>
        </p:nvSpPr>
        <p:spPr>
          <a:xfrm>
            <a:off x="1544100" y="3045050"/>
            <a:ext cx="5467200" cy="237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E0125CD-D016-4F87-BDB3-ED14F9D7EE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1708CEF-19A1-4E9B-871F-98207F0F2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1242" r="10227" b="54380"/>
          <a:stretch/>
        </p:blipFill>
        <p:spPr>
          <a:xfrm>
            <a:off x="1108364" y="547254"/>
            <a:ext cx="10002981" cy="5763492"/>
          </a:xfrm>
          <a:prstGeom prst="rect">
            <a:avLst/>
          </a:prstGeom>
        </p:spPr>
      </p:pic>
      <p:pic>
        <p:nvPicPr>
          <p:cNvPr id="12" name="图片 11" descr="图片包含 矢量图形&#10;&#10;描述已自动生成">
            <a:extLst>
              <a:ext uri="{FF2B5EF4-FFF2-40B4-BE49-F238E27FC236}">
                <a16:creationId xmlns:a16="http://schemas.microsoft.com/office/drawing/2014/main" xmlns="" id="{7C9AAD7B-634C-44C4-B820-7787B3527C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90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54DC35F7-6701-4EA1-ACF1-128E3FCBAC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4156363"/>
            <a:ext cx="2817984" cy="342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3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5F5D7C4-4124-46BA-AD7B-5D6D7A2A76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69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1242" r="10227" b="54380"/>
          <a:stretch/>
        </p:blipFill>
        <p:spPr>
          <a:xfrm>
            <a:off x="1108364" y="547254"/>
            <a:ext cx="10002981" cy="57634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D2CDB72-16D6-4471-A46F-8D2A4D60F8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0017">
            <a:off x="76852" y="2804671"/>
            <a:ext cx="3489679" cy="3934442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xmlns="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2418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369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72"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xmlns="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30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96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476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707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536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48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2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1 Background image">
  <p:cSld name="CUSTOM_10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4" name="Google Shape;444;p15"/>
          <p:cNvGrpSpPr/>
          <p:nvPr/>
        </p:nvGrpSpPr>
        <p:grpSpPr>
          <a:xfrm>
            <a:off x="630570" y="-30905"/>
            <a:ext cx="1059744" cy="1102553"/>
            <a:chOff x="3769376" y="509929"/>
            <a:chExt cx="1486525" cy="1546575"/>
          </a:xfrm>
        </p:grpSpPr>
        <p:sp>
          <p:nvSpPr>
            <p:cNvPr id="445" name="Google Shape;445;p15"/>
            <p:cNvSpPr/>
            <p:nvPr/>
          </p:nvSpPr>
          <p:spPr>
            <a:xfrm>
              <a:off x="3769376" y="1126904"/>
              <a:ext cx="1486525" cy="929600"/>
            </a:xfrm>
            <a:custGeom>
              <a:avLst/>
              <a:gdLst/>
              <a:ahLst/>
              <a:cxnLst/>
              <a:rect l="l" t="t" r="r" b="b"/>
              <a:pathLst>
                <a:path w="1486525" h="929600" extrusionOk="0">
                  <a:moveTo>
                    <a:pt x="763843" y="103461"/>
                  </a:moveTo>
                  <a:cubicBezTo>
                    <a:pt x="734020" y="103461"/>
                    <a:pt x="709843" y="127638"/>
                    <a:pt x="709843" y="157461"/>
                  </a:cubicBezTo>
                  <a:cubicBezTo>
                    <a:pt x="709843" y="187284"/>
                    <a:pt x="734020" y="211461"/>
                    <a:pt x="763843" y="211461"/>
                  </a:cubicBezTo>
                  <a:cubicBezTo>
                    <a:pt x="793666" y="211461"/>
                    <a:pt x="817843" y="187284"/>
                    <a:pt x="817843" y="157461"/>
                  </a:cubicBezTo>
                  <a:cubicBezTo>
                    <a:pt x="817843" y="127638"/>
                    <a:pt x="793666" y="103461"/>
                    <a:pt x="763843" y="103461"/>
                  </a:cubicBezTo>
                  <a:close/>
                  <a:moveTo>
                    <a:pt x="850384" y="200"/>
                  </a:moveTo>
                  <a:cubicBezTo>
                    <a:pt x="960589" y="-4563"/>
                    <a:pt x="1068126" y="75828"/>
                    <a:pt x="1104511" y="198796"/>
                  </a:cubicBezTo>
                  <a:cubicBezTo>
                    <a:pt x="1296726" y="148980"/>
                    <a:pt x="1471224" y="282426"/>
                    <a:pt x="1485511" y="429111"/>
                  </a:cubicBezTo>
                  <a:cubicBezTo>
                    <a:pt x="1499799" y="572748"/>
                    <a:pt x="1361686" y="734959"/>
                    <a:pt x="1167757" y="731053"/>
                  </a:cubicBezTo>
                  <a:cubicBezTo>
                    <a:pt x="1165090" y="741626"/>
                    <a:pt x="1134801" y="856212"/>
                    <a:pt x="1024882" y="897836"/>
                  </a:cubicBezTo>
                  <a:cubicBezTo>
                    <a:pt x="932490" y="932792"/>
                    <a:pt x="822762" y="901455"/>
                    <a:pt x="754849" y="818398"/>
                  </a:cubicBezTo>
                  <a:cubicBezTo>
                    <a:pt x="749419" y="826398"/>
                    <a:pt x="675029" y="932126"/>
                    <a:pt x="548347" y="929554"/>
                  </a:cubicBezTo>
                  <a:cubicBezTo>
                    <a:pt x="444715" y="927554"/>
                    <a:pt x="350417" y="854021"/>
                    <a:pt x="317937" y="746865"/>
                  </a:cubicBezTo>
                  <a:cubicBezTo>
                    <a:pt x="140676" y="760866"/>
                    <a:pt x="-5913" y="615420"/>
                    <a:pt x="183" y="453018"/>
                  </a:cubicBezTo>
                  <a:cubicBezTo>
                    <a:pt x="6660" y="292808"/>
                    <a:pt x="160203" y="159553"/>
                    <a:pt x="334320" y="182985"/>
                  </a:cubicBezTo>
                  <a:cubicBezTo>
                    <a:pt x="338130" y="174031"/>
                    <a:pt x="377659" y="86496"/>
                    <a:pt x="477195" y="63827"/>
                  </a:cubicBezTo>
                  <a:cubicBezTo>
                    <a:pt x="578636" y="40776"/>
                    <a:pt x="653026" y="105356"/>
                    <a:pt x="659884" y="111452"/>
                  </a:cubicBezTo>
                  <a:cubicBezTo>
                    <a:pt x="668552" y="98974"/>
                    <a:pt x="736084" y="5058"/>
                    <a:pt x="850384" y="2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4522379" y="509929"/>
              <a:ext cx="81853" cy="808074"/>
            </a:xfrm>
            <a:custGeom>
              <a:avLst/>
              <a:gdLst/>
              <a:ahLst/>
              <a:cxnLst/>
              <a:rect l="l" t="t" r="r" b="b"/>
              <a:pathLst>
                <a:path w="297649" h="2126511" extrusionOk="0">
                  <a:moveTo>
                    <a:pt x="20578" y="2126511"/>
                  </a:moveTo>
                  <a:cubicBezTo>
                    <a:pt x="1675" y="1937488"/>
                    <a:pt x="-17227" y="1748465"/>
                    <a:pt x="27666" y="1488558"/>
                  </a:cubicBezTo>
                  <a:cubicBezTo>
                    <a:pt x="72559" y="1228651"/>
                    <a:pt x="255676" y="815162"/>
                    <a:pt x="289936" y="567069"/>
                  </a:cubicBezTo>
                  <a:cubicBezTo>
                    <a:pt x="324196" y="318976"/>
                    <a:pt x="233229" y="0"/>
                    <a:pt x="233229" y="0"/>
                  </a:cubicBezTo>
                  <a:lnTo>
                    <a:pt x="233229" y="0"/>
                  </a:lnTo>
                  <a:lnTo>
                    <a:pt x="233229" y="0"/>
                  </a:ln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7" name="Google Shape;447;p15"/>
          <p:cNvSpPr txBox="1">
            <a:spLocks noGrp="1"/>
          </p:cNvSpPr>
          <p:nvPr>
            <p:ph type="title"/>
          </p:nvPr>
        </p:nvSpPr>
        <p:spPr>
          <a:xfrm>
            <a:off x="7223375" y="2088000"/>
            <a:ext cx="4458300" cy="237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448" name="Google Shape;448;p15"/>
          <p:cNvGrpSpPr/>
          <p:nvPr/>
        </p:nvGrpSpPr>
        <p:grpSpPr>
          <a:xfrm>
            <a:off x="10644127" y="5"/>
            <a:ext cx="1127343" cy="1194443"/>
            <a:chOff x="8947095" y="726964"/>
            <a:chExt cx="1581348" cy="1675471"/>
          </a:xfrm>
        </p:grpSpPr>
        <p:sp>
          <p:nvSpPr>
            <p:cNvPr id="449" name="Google Shape;449;p15"/>
            <p:cNvSpPr/>
            <p:nvPr/>
          </p:nvSpPr>
          <p:spPr>
            <a:xfrm rot="-10421485">
              <a:off x="8993718" y="1392906"/>
              <a:ext cx="1488104" cy="930587"/>
            </a:xfrm>
            <a:custGeom>
              <a:avLst/>
              <a:gdLst/>
              <a:ahLst/>
              <a:cxnLst/>
              <a:rect l="l" t="t" r="r" b="b"/>
              <a:pathLst>
                <a:path w="1486525" h="929600" extrusionOk="0">
                  <a:moveTo>
                    <a:pt x="743221" y="752540"/>
                  </a:moveTo>
                  <a:cubicBezTo>
                    <a:pt x="772985" y="754411"/>
                    <a:pt x="798631" y="731798"/>
                    <a:pt x="800502" y="702034"/>
                  </a:cubicBezTo>
                  <a:cubicBezTo>
                    <a:pt x="802373" y="672270"/>
                    <a:pt x="779760" y="646624"/>
                    <a:pt x="749996" y="644753"/>
                  </a:cubicBezTo>
                  <a:cubicBezTo>
                    <a:pt x="720231" y="642882"/>
                    <a:pt x="694585" y="665495"/>
                    <a:pt x="692715" y="695259"/>
                  </a:cubicBezTo>
                  <a:cubicBezTo>
                    <a:pt x="690844" y="725023"/>
                    <a:pt x="713456" y="750669"/>
                    <a:pt x="743221" y="752540"/>
                  </a:cubicBezTo>
                  <a:close/>
                  <a:moveTo>
                    <a:pt x="548347" y="929554"/>
                  </a:moveTo>
                  <a:cubicBezTo>
                    <a:pt x="444715" y="927554"/>
                    <a:pt x="350417" y="854021"/>
                    <a:pt x="317937" y="746865"/>
                  </a:cubicBezTo>
                  <a:cubicBezTo>
                    <a:pt x="140676" y="760866"/>
                    <a:pt x="-5913" y="615420"/>
                    <a:pt x="183" y="453018"/>
                  </a:cubicBezTo>
                  <a:cubicBezTo>
                    <a:pt x="6660" y="292808"/>
                    <a:pt x="160203" y="159553"/>
                    <a:pt x="334320" y="182985"/>
                  </a:cubicBezTo>
                  <a:cubicBezTo>
                    <a:pt x="338130" y="174031"/>
                    <a:pt x="377659" y="86496"/>
                    <a:pt x="477195" y="63827"/>
                  </a:cubicBezTo>
                  <a:cubicBezTo>
                    <a:pt x="578636" y="40776"/>
                    <a:pt x="653026" y="105356"/>
                    <a:pt x="659884" y="111452"/>
                  </a:cubicBezTo>
                  <a:cubicBezTo>
                    <a:pt x="668552" y="98974"/>
                    <a:pt x="736084" y="5058"/>
                    <a:pt x="850384" y="200"/>
                  </a:cubicBezTo>
                  <a:cubicBezTo>
                    <a:pt x="960589" y="-4563"/>
                    <a:pt x="1068126" y="75828"/>
                    <a:pt x="1104511" y="198796"/>
                  </a:cubicBezTo>
                  <a:cubicBezTo>
                    <a:pt x="1296726" y="148980"/>
                    <a:pt x="1471224" y="282426"/>
                    <a:pt x="1485511" y="429111"/>
                  </a:cubicBezTo>
                  <a:cubicBezTo>
                    <a:pt x="1499799" y="572748"/>
                    <a:pt x="1361686" y="734959"/>
                    <a:pt x="1167757" y="731053"/>
                  </a:cubicBezTo>
                  <a:cubicBezTo>
                    <a:pt x="1165090" y="741626"/>
                    <a:pt x="1134801" y="856212"/>
                    <a:pt x="1024882" y="897836"/>
                  </a:cubicBezTo>
                  <a:cubicBezTo>
                    <a:pt x="932490" y="932792"/>
                    <a:pt x="822762" y="901455"/>
                    <a:pt x="754849" y="818398"/>
                  </a:cubicBezTo>
                  <a:cubicBezTo>
                    <a:pt x="749419" y="826398"/>
                    <a:pt x="675029" y="932126"/>
                    <a:pt x="548347" y="929554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9654661" y="726964"/>
              <a:ext cx="169254" cy="917110"/>
            </a:xfrm>
            <a:custGeom>
              <a:avLst/>
              <a:gdLst/>
              <a:ahLst/>
              <a:cxnLst/>
              <a:rect l="l" t="t" r="r" b="b"/>
              <a:pathLst>
                <a:path w="294355" h="1269357" extrusionOk="0">
                  <a:moveTo>
                    <a:pt x="161173" y="1269357"/>
                  </a:moveTo>
                  <a:cubicBezTo>
                    <a:pt x="71790" y="1175794"/>
                    <a:pt x="-17592" y="1082232"/>
                    <a:pt x="2985" y="922116"/>
                  </a:cubicBezTo>
                  <a:cubicBezTo>
                    <a:pt x="23562" y="762000"/>
                    <a:pt x="246054" y="462344"/>
                    <a:pt x="284636" y="308658"/>
                  </a:cubicBezTo>
                  <a:cubicBezTo>
                    <a:pt x="323218" y="154972"/>
                    <a:pt x="234479" y="0"/>
                    <a:pt x="234479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1" name="Google Shape;451;p15"/>
          <p:cNvGrpSpPr/>
          <p:nvPr/>
        </p:nvGrpSpPr>
        <p:grpSpPr>
          <a:xfrm>
            <a:off x="9627704" y="-30901"/>
            <a:ext cx="1420388" cy="1852219"/>
            <a:chOff x="7710256" y="-546838"/>
            <a:chExt cx="1992408" cy="2598147"/>
          </a:xfrm>
        </p:grpSpPr>
        <p:sp>
          <p:nvSpPr>
            <p:cNvPr id="452" name="Google Shape;452;p15"/>
            <p:cNvSpPr/>
            <p:nvPr/>
          </p:nvSpPr>
          <p:spPr>
            <a:xfrm>
              <a:off x="7710256" y="876198"/>
              <a:ext cx="1992408" cy="1175111"/>
            </a:xfrm>
            <a:custGeom>
              <a:avLst/>
              <a:gdLst/>
              <a:ahLst/>
              <a:cxnLst/>
              <a:rect l="l" t="t" r="r" b="b"/>
              <a:pathLst>
                <a:path w="1992408" h="1175111" extrusionOk="0">
                  <a:moveTo>
                    <a:pt x="981597" y="432051"/>
                  </a:moveTo>
                  <a:cubicBezTo>
                    <a:pt x="951774" y="432051"/>
                    <a:pt x="927597" y="456228"/>
                    <a:pt x="927597" y="486051"/>
                  </a:cubicBezTo>
                  <a:cubicBezTo>
                    <a:pt x="927597" y="515874"/>
                    <a:pt x="951774" y="540051"/>
                    <a:pt x="981597" y="540051"/>
                  </a:cubicBezTo>
                  <a:cubicBezTo>
                    <a:pt x="1011420" y="540051"/>
                    <a:pt x="1035597" y="515874"/>
                    <a:pt x="1035597" y="486051"/>
                  </a:cubicBezTo>
                  <a:cubicBezTo>
                    <a:pt x="1035597" y="456228"/>
                    <a:pt x="1011420" y="432051"/>
                    <a:pt x="981597" y="432051"/>
                  </a:cubicBezTo>
                  <a:close/>
                  <a:moveTo>
                    <a:pt x="1352451" y="712"/>
                  </a:moveTo>
                  <a:cubicBezTo>
                    <a:pt x="1380105" y="-937"/>
                    <a:pt x="1407791" y="260"/>
                    <a:pt x="1435005" y="4522"/>
                  </a:cubicBezTo>
                  <a:cubicBezTo>
                    <a:pt x="1659945" y="39764"/>
                    <a:pt x="1833906" y="281604"/>
                    <a:pt x="1743421" y="523158"/>
                  </a:cubicBezTo>
                  <a:cubicBezTo>
                    <a:pt x="1846333" y="525158"/>
                    <a:pt x="1937880" y="573355"/>
                    <a:pt x="1974733" y="647649"/>
                  </a:cubicBezTo>
                  <a:cubicBezTo>
                    <a:pt x="2031339" y="761664"/>
                    <a:pt x="1945208" y="908825"/>
                    <a:pt x="1812771" y="945020"/>
                  </a:cubicBezTo>
                  <a:cubicBezTo>
                    <a:pt x="1679062" y="981596"/>
                    <a:pt x="1563299" y="887013"/>
                    <a:pt x="1558307" y="882822"/>
                  </a:cubicBezTo>
                  <a:cubicBezTo>
                    <a:pt x="1540890" y="989502"/>
                    <a:pt x="1466972" y="1079418"/>
                    <a:pt x="1365548" y="1111041"/>
                  </a:cubicBezTo>
                  <a:cubicBezTo>
                    <a:pt x="1223660" y="1155237"/>
                    <a:pt x="1042370" y="1080751"/>
                    <a:pt x="972276" y="924351"/>
                  </a:cubicBezTo>
                  <a:cubicBezTo>
                    <a:pt x="965585" y="1040080"/>
                    <a:pt x="882746" y="1137711"/>
                    <a:pt x="771763" y="1166381"/>
                  </a:cubicBezTo>
                  <a:cubicBezTo>
                    <a:pt x="632424" y="1202386"/>
                    <a:pt x="468126" y="1124471"/>
                    <a:pt x="417043" y="979691"/>
                  </a:cubicBezTo>
                  <a:cubicBezTo>
                    <a:pt x="400794" y="992073"/>
                    <a:pt x="304148" y="1063892"/>
                    <a:pt x="193484" y="1041889"/>
                  </a:cubicBezTo>
                  <a:cubicBezTo>
                    <a:pt x="53507" y="1014076"/>
                    <a:pt x="-7454" y="856342"/>
                    <a:pt x="724" y="744519"/>
                  </a:cubicBezTo>
                  <a:cubicBezTo>
                    <a:pt x="1679" y="731946"/>
                    <a:pt x="17292" y="559543"/>
                    <a:pt x="170331" y="502489"/>
                  </a:cubicBezTo>
                  <a:cubicBezTo>
                    <a:pt x="245736" y="474295"/>
                    <a:pt x="317317" y="487915"/>
                    <a:pt x="347798" y="495440"/>
                  </a:cubicBezTo>
                  <a:cubicBezTo>
                    <a:pt x="317742" y="351803"/>
                    <a:pt x="405784" y="213976"/>
                    <a:pt x="540558" y="170447"/>
                  </a:cubicBezTo>
                  <a:cubicBezTo>
                    <a:pt x="699969" y="118917"/>
                    <a:pt x="898145" y="207880"/>
                    <a:pt x="949230" y="377902"/>
                  </a:cubicBezTo>
                  <a:cubicBezTo>
                    <a:pt x="966886" y="163209"/>
                    <a:pt x="1158876" y="12252"/>
                    <a:pt x="1352451" y="712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 flipH="1">
              <a:off x="8679745" y="-546838"/>
              <a:ext cx="99895" cy="1919123"/>
            </a:xfrm>
            <a:custGeom>
              <a:avLst/>
              <a:gdLst/>
              <a:ahLst/>
              <a:cxnLst/>
              <a:rect l="l" t="t" r="r" b="b"/>
              <a:pathLst>
                <a:path w="99895" h="1353879" extrusionOk="0">
                  <a:moveTo>
                    <a:pt x="99895" y="1353879"/>
                  </a:moveTo>
                  <a:cubicBezTo>
                    <a:pt x="53230" y="1101651"/>
                    <a:pt x="6565" y="849423"/>
                    <a:pt x="658" y="623777"/>
                  </a:cubicBezTo>
                  <a:cubicBezTo>
                    <a:pt x="-5249" y="398131"/>
                    <a:pt x="29602" y="199065"/>
                    <a:pt x="64454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4" name="Google Shape;454;p15"/>
          <p:cNvSpPr/>
          <p:nvPr/>
        </p:nvSpPr>
        <p:spPr>
          <a:xfrm>
            <a:off x="0" y="5883344"/>
            <a:ext cx="12192000" cy="974656"/>
          </a:xfrm>
          <a:custGeom>
            <a:avLst/>
            <a:gdLst/>
            <a:ahLst/>
            <a:cxnLst/>
            <a:rect l="l" t="t" r="r" b="b"/>
            <a:pathLst>
              <a:path w="12192000" h="974656" extrusionOk="0">
                <a:moveTo>
                  <a:pt x="2273469" y="0"/>
                </a:moveTo>
                <a:cubicBezTo>
                  <a:pt x="2418421" y="141476"/>
                  <a:pt x="2738629" y="233230"/>
                  <a:pt x="3088484" y="233660"/>
                </a:cubicBezTo>
                <a:cubicBezTo>
                  <a:pt x="3419259" y="233402"/>
                  <a:pt x="3722980" y="153851"/>
                  <a:pt x="3879212" y="26557"/>
                </a:cubicBezTo>
                <a:cubicBezTo>
                  <a:pt x="4031493" y="177776"/>
                  <a:pt x="4378506" y="269387"/>
                  <a:pt x="4730766" y="254914"/>
                </a:cubicBezTo>
                <a:cubicBezTo>
                  <a:pt x="5176455" y="236621"/>
                  <a:pt x="5387154" y="58558"/>
                  <a:pt x="5399845" y="47811"/>
                </a:cubicBezTo>
                <a:cubicBezTo>
                  <a:pt x="5419536" y="58940"/>
                  <a:pt x="5782737" y="256825"/>
                  <a:pt x="6348653" y="228358"/>
                </a:cubicBezTo>
                <a:cubicBezTo>
                  <a:pt x="6783728" y="206530"/>
                  <a:pt x="7025607" y="66773"/>
                  <a:pt x="7066414" y="42462"/>
                </a:cubicBezTo>
                <a:cubicBezTo>
                  <a:pt x="7251076" y="181502"/>
                  <a:pt x="7593383" y="262509"/>
                  <a:pt x="7942252" y="249613"/>
                </a:cubicBezTo>
                <a:cubicBezTo>
                  <a:pt x="8363981" y="233994"/>
                  <a:pt x="8593827" y="88506"/>
                  <a:pt x="8623474" y="69018"/>
                </a:cubicBezTo>
                <a:cubicBezTo>
                  <a:pt x="8651917" y="84732"/>
                  <a:pt x="9000349" y="269625"/>
                  <a:pt x="9547997" y="249613"/>
                </a:cubicBezTo>
                <a:cubicBezTo>
                  <a:pt x="9942703" y="235283"/>
                  <a:pt x="10184801" y="123182"/>
                  <a:pt x="10241360" y="95575"/>
                </a:cubicBezTo>
                <a:cubicBezTo>
                  <a:pt x="10380843" y="206100"/>
                  <a:pt x="10654446" y="269148"/>
                  <a:pt x="10928707" y="254914"/>
                </a:cubicBezTo>
                <a:cubicBezTo>
                  <a:pt x="11288189" y="236287"/>
                  <a:pt x="11452723" y="95050"/>
                  <a:pt x="11463882" y="84971"/>
                </a:cubicBezTo>
                <a:cubicBezTo>
                  <a:pt x="11487075" y="97199"/>
                  <a:pt x="11694384" y="202565"/>
                  <a:pt x="12035596" y="196500"/>
                </a:cubicBezTo>
                <a:cubicBezTo>
                  <a:pt x="12079684" y="195717"/>
                  <a:pt x="12121207" y="193162"/>
                  <a:pt x="12160154" y="189266"/>
                </a:cubicBezTo>
                <a:lnTo>
                  <a:pt x="12192000" y="184805"/>
                </a:lnTo>
                <a:lnTo>
                  <a:pt x="12192000" y="340247"/>
                </a:lnTo>
                <a:lnTo>
                  <a:pt x="12192000" y="491903"/>
                </a:lnTo>
                <a:lnTo>
                  <a:pt x="12192000" y="974656"/>
                </a:lnTo>
                <a:lnTo>
                  <a:pt x="0" y="974656"/>
                </a:lnTo>
                <a:lnTo>
                  <a:pt x="0" y="496084"/>
                </a:lnTo>
                <a:lnTo>
                  <a:pt x="0" y="340247"/>
                </a:lnTo>
                <a:lnTo>
                  <a:pt x="0" y="222260"/>
                </a:lnTo>
                <a:lnTo>
                  <a:pt x="14292" y="223668"/>
                </a:lnTo>
                <a:cubicBezTo>
                  <a:pt x="68901" y="227370"/>
                  <a:pt x="128940" y="227904"/>
                  <a:pt x="192828" y="223056"/>
                </a:cubicBezTo>
                <a:cubicBezTo>
                  <a:pt x="428252" y="205192"/>
                  <a:pt x="621887" y="121224"/>
                  <a:pt x="679868" y="10603"/>
                </a:cubicBezTo>
                <a:cubicBezTo>
                  <a:pt x="831384" y="153560"/>
                  <a:pt x="1165704" y="242161"/>
                  <a:pt x="1519279" y="233660"/>
                </a:cubicBezTo>
                <a:cubicBezTo>
                  <a:pt x="1849005" y="225779"/>
                  <a:pt x="2142847" y="134789"/>
                  <a:pt x="2273469" y="0"/>
                </a:cubicBezTo>
                <a:close/>
              </a:path>
            </a:pathLst>
          </a:custGeom>
          <a:gradFill>
            <a:gsLst>
              <a:gs pos="0">
                <a:srgbClr val="2C85C1"/>
              </a:gs>
              <a:gs pos="100000">
                <a:srgbClr val="213D58"/>
              </a:gs>
            </a:gsLst>
            <a:lin ang="8100019" scaled="0"/>
          </a:gradFill>
          <a:ln>
            <a:noFill/>
          </a:ln>
          <a:effectLst>
            <a:outerShdw blurRad="292100" dist="381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15"/>
          <p:cNvSpPr/>
          <p:nvPr/>
        </p:nvSpPr>
        <p:spPr>
          <a:xfrm flipH="1">
            <a:off x="0" y="6152221"/>
            <a:ext cx="12192000" cy="497203"/>
          </a:xfrm>
          <a:custGeom>
            <a:avLst/>
            <a:gdLst/>
            <a:ahLst/>
            <a:cxnLst/>
            <a:rect l="l" t="t" r="r" b="b"/>
            <a:pathLst>
              <a:path w="12192000" h="938119" extrusionOk="0">
                <a:moveTo>
                  <a:pt x="2468204" y="0"/>
                </a:moveTo>
                <a:cubicBezTo>
                  <a:pt x="2337583" y="254857"/>
                  <a:pt x="2043740" y="426901"/>
                  <a:pt x="1714014" y="441802"/>
                </a:cubicBezTo>
                <a:cubicBezTo>
                  <a:pt x="1360440" y="457877"/>
                  <a:pt x="1026120" y="290350"/>
                  <a:pt x="874604" y="20048"/>
                </a:cubicBezTo>
                <a:cubicBezTo>
                  <a:pt x="816622" y="229209"/>
                  <a:pt x="622988" y="387976"/>
                  <a:pt x="387564" y="421753"/>
                </a:cubicBezTo>
                <a:cubicBezTo>
                  <a:pt x="259787" y="440086"/>
                  <a:pt x="147408" y="417712"/>
                  <a:pt x="63075" y="388135"/>
                </a:cubicBezTo>
                <a:lnTo>
                  <a:pt x="0" y="360460"/>
                </a:lnTo>
                <a:lnTo>
                  <a:pt x="0" y="938119"/>
                </a:lnTo>
                <a:lnTo>
                  <a:pt x="12192000" y="930214"/>
                </a:lnTo>
                <a:lnTo>
                  <a:pt x="12192000" y="370021"/>
                </a:lnTo>
                <a:lnTo>
                  <a:pt x="12108752" y="366720"/>
                </a:lnTo>
                <a:cubicBezTo>
                  <a:pt x="11840169" y="335954"/>
                  <a:pt x="11678912" y="180893"/>
                  <a:pt x="11658618" y="160663"/>
                </a:cubicBezTo>
                <a:cubicBezTo>
                  <a:pt x="11647459" y="179719"/>
                  <a:pt x="11482925" y="446769"/>
                  <a:pt x="11123443" y="481990"/>
                </a:cubicBezTo>
                <a:cubicBezTo>
                  <a:pt x="10849182" y="508903"/>
                  <a:pt x="10575579" y="389692"/>
                  <a:pt x="10436096" y="180712"/>
                </a:cubicBezTo>
                <a:cubicBezTo>
                  <a:pt x="10379537" y="232912"/>
                  <a:pt x="10137439" y="444872"/>
                  <a:pt x="9742733" y="471966"/>
                </a:cubicBezTo>
                <a:cubicBezTo>
                  <a:pt x="9195085" y="509806"/>
                  <a:pt x="8846653" y="160211"/>
                  <a:pt x="8818210" y="130499"/>
                </a:cubicBezTo>
                <a:cubicBezTo>
                  <a:pt x="8788563" y="167346"/>
                  <a:pt x="8558717" y="442434"/>
                  <a:pt x="8136988" y="471966"/>
                </a:cubicBezTo>
                <a:cubicBezTo>
                  <a:pt x="7788119" y="496350"/>
                  <a:pt x="7445812" y="343182"/>
                  <a:pt x="7261149" y="80286"/>
                </a:cubicBezTo>
                <a:cubicBezTo>
                  <a:pt x="7220343" y="126254"/>
                  <a:pt x="6978464" y="390505"/>
                  <a:pt x="6543389" y="431777"/>
                </a:cubicBezTo>
                <a:cubicBezTo>
                  <a:pt x="5977473" y="485603"/>
                  <a:pt x="5614272" y="111443"/>
                  <a:pt x="5594581" y="90401"/>
                </a:cubicBezTo>
                <a:cubicBezTo>
                  <a:pt x="5581890" y="110721"/>
                  <a:pt x="5371191" y="447401"/>
                  <a:pt x="4925502" y="481990"/>
                </a:cubicBezTo>
                <a:cubicBezTo>
                  <a:pt x="4573240" y="509355"/>
                  <a:pt x="4226229" y="336137"/>
                  <a:pt x="4073948" y="50213"/>
                </a:cubicBezTo>
                <a:cubicBezTo>
                  <a:pt x="3917716" y="290901"/>
                  <a:pt x="3613994" y="441314"/>
                  <a:pt x="3283219" y="441802"/>
                </a:cubicBezTo>
                <a:cubicBezTo>
                  <a:pt x="2933365" y="440989"/>
                  <a:pt x="2613156" y="267501"/>
                  <a:pt x="2468204" y="0"/>
                </a:cubicBezTo>
                <a:close/>
              </a:path>
            </a:pathLst>
          </a:custGeom>
          <a:solidFill>
            <a:srgbClr val="3097BE"/>
          </a:solidFill>
          <a:ln>
            <a:noFill/>
          </a:ln>
          <a:effectLst>
            <a:outerShdw blurRad="2921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p15"/>
          <p:cNvSpPr/>
          <p:nvPr/>
        </p:nvSpPr>
        <p:spPr>
          <a:xfrm>
            <a:off x="0" y="6411321"/>
            <a:ext cx="12192000" cy="497233"/>
          </a:xfrm>
          <a:custGeom>
            <a:avLst/>
            <a:gdLst/>
            <a:ahLst/>
            <a:cxnLst/>
            <a:rect l="l" t="t" r="r" b="b"/>
            <a:pathLst>
              <a:path w="12192000" h="938175" extrusionOk="0">
                <a:moveTo>
                  <a:pt x="2343281" y="0"/>
                </a:moveTo>
                <a:cubicBezTo>
                  <a:pt x="2475893" y="267501"/>
                  <a:pt x="2768841" y="440989"/>
                  <a:pt x="3088911" y="441802"/>
                </a:cubicBezTo>
                <a:cubicBezTo>
                  <a:pt x="3391526" y="441314"/>
                  <a:pt x="3669391" y="290901"/>
                  <a:pt x="3812322" y="50213"/>
                </a:cubicBezTo>
                <a:cubicBezTo>
                  <a:pt x="3951639" y="336137"/>
                  <a:pt x="4269108" y="509355"/>
                  <a:pt x="4591380" y="481990"/>
                </a:cubicBezTo>
                <a:cubicBezTo>
                  <a:pt x="4999126" y="447401"/>
                  <a:pt x="5191888" y="110721"/>
                  <a:pt x="5203498" y="90401"/>
                </a:cubicBezTo>
                <a:cubicBezTo>
                  <a:pt x="5221513" y="111443"/>
                  <a:pt x="5553794" y="485603"/>
                  <a:pt x="6071531" y="431777"/>
                </a:cubicBezTo>
                <a:cubicBezTo>
                  <a:pt x="6469567" y="390505"/>
                  <a:pt x="6690854" y="126254"/>
                  <a:pt x="6728186" y="80286"/>
                </a:cubicBezTo>
                <a:cubicBezTo>
                  <a:pt x="6897128" y="343182"/>
                  <a:pt x="7210293" y="496350"/>
                  <a:pt x="7529462" y="471966"/>
                </a:cubicBezTo>
                <a:cubicBezTo>
                  <a:pt x="7915288" y="442434"/>
                  <a:pt x="8125566" y="167346"/>
                  <a:pt x="8152689" y="130499"/>
                </a:cubicBezTo>
                <a:cubicBezTo>
                  <a:pt x="8178711" y="160211"/>
                  <a:pt x="8497480" y="509806"/>
                  <a:pt x="8998504" y="471966"/>
                </a:cubicBezTo>
                <a:cubicBezTo>
                  <a:pt x="9359608" y="444872"/>
                  <a:pt x="9581095" y="232912"/>
                  <a:pt x="9632839" y="180712"/>
                </a:cubicBezTo>
                <a:cubicBezTo>
                  <a:pt x="9760447" y="389692"/>
                  <a:pt x="10010758" y="508903"/>
                  <a:pt x="10261670" y="481990"/>
                </a:cubicBezTo>
                <a:cubicBezTo>
                  <a:pt x="10590548" y="446769"/>
                  <a:pt x="10741075" y="179719"/>
                  <a:pt x="10751284" y="160663"/>
                </a:cubicBezTo>
                <a:cubicBezTo>
                  <a:pt x="10772502" y="183783"/>
                  <a:pt x="10962162" y="383009"/>
                  <a:pt x="11274326" y="371540"/>
                </a:cubicBezTo>
                <a:cubicBezTo>
                  <a:pt x="11596999" y="359709"/>
                  <a:pt x="11769544" y="133299"/>
                  <a:pt x="11786358" y="110450"/>
                </a:cubicBezTo>
                <a:cubicBezTo>
                  <a:pt x="11877506" y="192687"/>
                  <a:pt x="11993684" y="248608"/>
                  <a:pt x="12120141" y="271114"/>
                </a:cubicBezTo>
                <a:lnTo>
                  <a:pt x="12192000" y="277176"/>
                </a:lnTo>
                <a:lnTo>
                  <a:pt x="12192000" y="929539"/>
                </a:lnTo>
                <a:lnTo>
                  <a:pt x="6193" y="938175"/>
                </a:lnTo>
                <a:cubicBezTo>
                  <a:pt x="6092" y="752255"/>
                  <a:pt x="101" y="497222"/>
                  <a:pt x="0" y="311302"/>
                </a:cubicBezTo>
                <a:cubicBezTo>
                  <a:pt x="28525" y="332254"/>
                  <a:pt x="205975" y="458419"/>
                  <a:pt x="439773" y="421753"/>
                </a:cubicBezTo>
                <a:cubicBezTo>
                  <a:pt x="655154" y="387976"/>
                  <a:pt x="832304" y="229209"/>
                  <a:pt x="885349" y="20048"/>
                </a:cubicBezTo>
                <a:cubicBezTo>
                  <a:pt x="1023966" y="290350"/>
                  <a:pt x="1329824" y="457877"/>
                  <a:pt x="1653298" y="441802"/>
                </a:cubicBezTo>
                <a:cubicBezTo>
                  <a:pt x="1954953" y="426901"/>
                  <a:pt x="2223780" y="254857"/>
                  <a:pt x="2343281" y="0"/>
                </a:cubicBezTo>
                <a:close/>
              </a:path>
            </a:pathLst>
          </a:custGeom>
          <a:solidFill>
            <a:srgbClr val="88D0EB"/>
          </a:solidFill>
          <a:ln>
            <a:noFill/>
          </a:ln>
          <a:effectLst>
            <a:outerShdw blurRad="2921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57" name="Google Shape;457;p15"/>
          <p:cNvGrpSpPr/>
          <p:nvPr/>
        </p:nvGrpSpPr>
        <p:grpSpPr>
          <a:xfrm>
            <a:off x="-3" y="-18749"/>
            <a:ext cx="1937102" cy="2385653"/>
            <a:chOff x="1994958" y="0"/>
            <a:chExt cx="2717214" cy="3346406"/>
          </a:xfrm>
        </p:grpSpPr>
        <p:sp>
          <p:nvSpPr>
            <p:cNvPr id="458" name="Google Shape;458;p15"/>
            <p:cNvSpPr/>
            <p:nvPr/>
          </p:nvSpPr>
          <p:spPr>
            <a:xfrm>
              <a:off x="1994958" y="1935085"/>
              <a:ext cx="2717214" cy="1411321"/>
            </a:xfrm>
            <a:custGeom>
              <a:avLst/>
              <a:gdLst/>
              <a:ahLst/>
              <a:cxnLst/>
              <a:rect l="l" t="t" r="r" b="b"/>
              <a:pathLst>
                <a:path w="2717214" h="1411321" extrusionOk="0">
                  <a:moveTo>
                    <a:pt x="948540" y="321973"/>
                  </a:moveTo>
                  <a:cubicBezTo>
                    <a:pt x="918717" y="321973"/>
                    <a:pt x="894540" y="346150"/>
                    <a:pt x="894540" y="375973"/>
                  </a:cubicBezTo>
                  <a:cubicBezTo>
                    <a:pt x="894540" y="405796"/>
                    <a:pt x="918717" y="429973"/>
                    <a:pt x="948540" y="429973"/>
                  </a:cubicBezTo>
                  <a:cubicBezTo>
                    <a:pt x="978363" y="429973"/>
                    <a:pt x="1002540" y="405796"/>
                    <a:pt x="1002540" y="375973"/>
                  </a:cubicBezTo>
                  <a:cubicBezTo>
                    <a:pt x="1002540" y="346150"/>
                    <a:pt x="978363" y="321973"/>
                    <a:pt x="948540" y="321973"/>
                  </a:cubicBezTo>
                  <a:close/>
                  <a:moveTo>
                    <a:pt x="1807803" y="239"/>
                  </a:moveTo>
                  <a:cubicBezTo>
                    <a:pt x="1919006" y="3536"/>
                    <a:pt x="2029726" y="41107"/>
                    <a:pt x="2118101" y="118966"/>
                  </a:cubicBezTo>
                  <a:cubicBezTo>
                    <a:pt x="2297217" y="276788"/>
                    <a:pt x="2285649" y="513214"/>
                    <a:pt x="2283547" y="545198"/>
                  </a:cubicBezTo>
                  <a:cubicBezTo>
                    <a:pt x="2293099" y="543533"/>
                    <a:pt x="2521550" y="507079"/>
                    <a:pt x="2646160" y="659731"/>
                  </a:cubicBezTo>
                  <a:cubicBezTo>
                    <a:pt x="2775239" y="817815"/>
                    <a:pt x="2722135" y="1092097"/>
                    <a:pt x="2538025" y="1206893"/>
                  </a:cubicBezTo>
                  <a:cubicBezTo>
                    <a:pt x="2390981" y="1298466"/>
                    <a:pt x="2185401" y="1272878"/>
                    <a:pt x="2048173" y="1136876"/>
                  </a:cubicBezTo>
                  <a:cubicBezTo>
                    <a:pt x="2039234" y="1233094"/>
                    <a:pt x="1998486" y="1286285"/>
                    <a:pt x="1978156" y="1308631"/>
                  </a:cubicBezTo>
                  <a:cubicBezTo>
                    <a:pt x="1860995" y="1437447"/>
                    <a:pt x="1625533" y="1444107"/>
                    <a:pt x="1481907" y="1334044"/>
                  </a:cubicBezTo>
                  <a:cubicBezTo>
                    <a:pt x="1401638" y="1272527"/>
                    <a:pt x="1368427" y="1188753"/>
                    <a:pt x="1354668" y="1143185"/>
                  </a:cubicBezTo>
                  <a:cubicBezTo>
                    <a:pt x="1348184" y="1162201"/>
                    <a:pt x="1332849" y="1198130"/>
                    <a:pt x="1297446" y="1225908"/>
                  </a:cubicBezTo>
                  <a:cubicBezTo>
                    <a:pt x="1237945" y="1272440"/>
                    <a:pt x="1154259" y="1270511"/>
                    <a:pt x="1093881" y="1238614"/>
                  </a:cubicBezTo>
                  <a:cubicBezTo>
                    <a:pt x="1028159" y="1203913"/>
                    <a:pt x="1004324" y="1141345"/>
                    <a:pt x="998452" y="1124082"/>
                  </a:cubicBezTo>
                  <a:cubicBezTo>
                    <a:pt x="997050" y="1150196"/>
                    <a:pt x="990741" y="1197779"/>
                    <a:pt x="960246" y="1244924"/>
                  </a:cubicBezTo>
                  <a:cubicBezTo>
                    <a:pt x="895663" y="1344822"/>
                    <a:pt x="778151" y="1357178"/>
                    <a:pt x="756681" y="1359456"/>
                  </a:cubicBezTo>
                  <a:cubicBezTo>
                    <a:pt x="628128" y="1372952"/>
                    <a:pt x="536029" y="1295925"/>
                    <a:pt x="508601" y="1270424"/>
                  </a:cubicBezTo>
                  <a:cubicBezTo>
                    <a:pt x="461456" y="1226522"/>
                    <a:pt x="437620" y="1178325"/>
                    <a:pt x="425878" y="1149583"/>
                  </a:cubicBezTo>
                  <a:cubicBezTo>
                    <a:pt x="398800" y="1208996"/>
                    <a:pt x="324052" y="1245012"/>
                    <a:pt x="253597" y="1240455"/>
                  </a:cubicBezTo>
                  <a:cubicBezTo>
                    <a:pt x="137225" y="1233006"/>
                    <a:pt x="58445" y="1150546"/>
                    <a:pt x="12352" y="990534"/>
                  </a:cubicBezTo>
                  <a:cubicBezTo>
                    <a:pt x="-30499" y="842001"/>
                    <a:pt x="42935" y="683216"/>
                    <a:pt x="158694" y="596111"/>
                  </a:cubicBezTo>
                  <a:cubicBezTo>
                    <a:pt x="279185" y="505327"/>
                    <a:pt x="445069" y="492971"/>
                    <a:pt x="584839" y="564302"/>
                  </a:cubicBezTo>
                  <a:cubicBezTo>
                    <a:pt x="610865" y="416645"/>
                    <a:pt x="721629" y="298520"/>
                    <a:pt x="864729" y="265309"/>
                  </a:cubicBezTo>
                  <a:cubicBezTo>
                    <a:pt x="1018783" y="229556"/>
                    <a:pt x="1181511" y="298695"/>
                    <a:pt x="1265549" y="437063"/>
                  </a:cubicBezTo>
                  <a:cubicBezTo>
                    <a:pt x="1274312" y="393950"/>
                    <a:pt x="1317689" y="203178"/>
                    <a:pt x="1494614" y="87156"/>
                  </a:cubicBezTo>
                  <a:cubicBezTo>
                    <a:pt x="1584917" y="27918"/>
                    <a:pt x="1696601" y="-3059"/>
                    <a:pt x="1807803" y="239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2927498" y="0"/>
              <a:ext cx="284255" cy="2312581"/>
            </a:xfrm>
            <a:custGeom>
              <a:avLst/>
              <a:gdLst/>
              <a:ahLst/>
              <a:cxnLst/>
              <a:rect l="l" t="t" r="r" b="b"/>
              <a:pathLst>
                <a:path w="297649" h="2126511" extrusionOk="0">
                  <a:moveTo>
                    <a:pt x="20578" y="2126511"/>
                  </a:moveTo>
                  <a:cubicBezTo>
                    <a:pt x="1675" y="1937488"/>
                    <a:pt x="-17227" y="1748465"/>
                    <a:pt x="27666" y="1488558"/>
                  </a:cubicBezTo>
                  <a:cubicBezTo>
                    <a:pt x="72559" y="1228651"/>
                    <a:pt x="255676" y="815162"/>
                    <a:pt x="289936" y="567069"/>
                  </a:cubicBezTo>
                  <a:cubicBezTo>
                    <a:pt x="324196" y="318976"/>
                    <a:pt x="233229" y="0"/>
                    <a:pt x="233229" y="0"/>
                  </a:cubicBezTo>
                  <a:lnTo>
                    <a:pt x="233229" y="0"/>
                  </a:lnTo>
                  <a:lnTo>
                    <a:pt x="233229" y="0"/>
                  </a:ln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2024/5/25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29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2024/5/25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59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2024/5/25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66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2024/5/25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812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2024/5/25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93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2024/5/25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239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2024/5/25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036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2024/5/25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502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2024/5/25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705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2024/5/25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8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81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2024/5/25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862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25-May-24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0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25-May-24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64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25-May-24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20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25-May-24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89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25-May-24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2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25-May-24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04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25-May-24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60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25-May-24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5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25-May-24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97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49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25-May-24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08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C78C5-C109-413C-B507-7C82CA3927B8}" type="datetimeFigureOut">
              <a:rPr lang="en-US" smtClean="0"/>
              <a:t>25-May-24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183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2024/5/25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079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2024/5/25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307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2024/5/25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80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20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rgbClr val="213D58"/>
            </a:gs>
            <a:gs pos="26000">
              <a:srgbClr val="213D58"/>
            </a:gs>
            <a:gs pos="100000">
              <a:srgbClr val="2C85C1"/>
            </a:gs>
          </a:gsLst>
          <a:lin ang="2700006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riffy"/>
              <a:buNone/>
              <a:defRPr sz="4000" b="1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riffy"/>
              <a:buNone/>
              <a:defRPr sz="4000" b="1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riffy"/>
              <a:buNone/>
              <a:defRPr sz="4000" b="1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riffy"/>
              <a:buNone/>
              <a:defRPr sz="4000" b="1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riffy"/>
              <a:buNone/>
              <a:defRPr sz="4000" b="1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riffy"/>
              <a:buNone/>
              <a:defRPr sz="4000" b="1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riffy"/>
              <a:buNone/>
              <a:defRPr sz="4000" b="1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riffy"/>
              <a:buNone/>
              <a:defRPr sz="4000" b="1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riffy"/>
              <a:buNone/>
              <a:defRPr sz="4000" b="1">
                <a:solidFill>
                  <a:schemeClr val="lt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Itim"/>
              <a:buChar char="●"/>
              <a:defRPr sz="220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1pPr>
            <a:lvl2pPr marL="914400" lvl="1" indent="-3683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Itim"/>
              <a:buChar char="○"/>
              <a:defRPr sz="220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2pPr>
            <a:lvl3pPr marL="1371600" lvl="2" indent="-3683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Itim"/>
              <a:buChar char="■"/>
              <a:defRPr sz="220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3pPr>
            <a:lvl4pPr marL="1828800" lvl="3" indent="-3683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Itim"/>
              <a:buChar char="●"/>
              <a:defRPr sz="220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4pPr>
            <a:lvl5pPr marL="2286000" lvl="4" indent="-3683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Itim"/>
              <a:buChar char="○"/>
              <a:defRPr sz="220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5pPr>
            <a:lvl6pPr marL="2743200" lvl="5" indent="-3683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Itim"/>
              <a:buChar char="■"/>
              <a:defRPr sz="220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6pPr>
            <a:lvl7pPr marL="3200400" lvl="6" indent="-3683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Itim"/>
              <a:buChar char="●"/>
              <a:defRPr sz="220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7pPr>
            <a:lvl8pPr marL="3657600" lvl="7" indent="-3683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Itim"/>
              <a:buChar char="○"/>
              <a:defRPr sz="220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8pPr>
            <a:lvl9pPr marL="4114800" lvl="8" indent="-36830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2200"/>
              <a:buFont typeface="Itim"/>
              <a:buChar char="■"/>
              <a:defRPr sz="220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009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72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xmlns="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21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73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2024/5/25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7916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C78C5-C109-413C-B507-7C82CA3927B8}" type="datetimeFigureOut">
              <a:rPr lang="en-US" smtClean="0"/>
              <a:t>25-May-24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A01FF-4C9D-44E1-A8AE-04F6E852A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740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3.gif"/><Relationship Id="rId3" Type="http://schemas.openxmlformats.org/officeDocument/2006/relationships/audio" Target="../media/media1.mp3"/><Relationship Id="rId7" Type="http://schemas.openxmlformats.org/officeDocument/2006/relationships/image" Target="../media/image18.gif"/><Relationship Id="rId12" Type="http://schemas.openxmlformats.org/officeDocument/2006/relationships/image" Target="../media/image22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17.jpg"/><Relationship Id="rId11" Type="http://schemas.openxmlformats.org/officeDocument/2006/relationships/image" Target="../media/image21.gif"/><Relationship Id="rId5" Type="http://schemas.openxmlformats.org/officeDocument/2006/relationships/notesSlide" Target="../notesSlides/notesSlide1.xml"/><Relationship Id="rId10" Type="http://schemas.openxmlformats.org/officeDocument/2006/relationships/slide" Target="slide3.xml"/><Relationship Id="rId4" Type="http://schemas.openxmlformats.org/officeDocument/2006/relationships/slideLayout" Target="../slideLayouts/slideLayout47.xml"/><Relationship Id="rId9" Type="http://schemas.openxmlformats.org/officeDocument/2006/relationships/image" Target="../media/image20.gif"/><Relationship Id="rId1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1.xml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6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8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0.xml"/><Relationship Id="rId5" Type="http://schemas.openxmlformats.org/officeDocument/2006/relationships/image" Target="../media/image4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26.gif"/><Relationship Id="rId18" Type="http://schemas.openxmlformats.org/officeDocument/2006/relationships/image" Target="../media/image24.png"/><Relationship Id="rId3" Type="http://schemas.openxmlformats.org/officeDocument/2006/relationships/audio" Target="../media/media1.mp3"/><Relationship Id="rId7" Type="http://schemas.openxmlformats.org/officeDocument/2006/relationships/slide" Target="slide4.xml"/><Relationship Id="rId12" Type="http://schemas.openxmlformats.org/officeDocument/2006/relationships/slide" Target="slide5.xml"/><Relationship Id="rId17" Type="http://schemas.openxmlformats.org/officeDocument/2006/relationships/image" Target="../media/image23.gif"/><Relationship Id="rId2" Type="http://schemas.microsoft.com/office/2007/relationships/media" Target="../media/media1.mp3"/><Relationship Id="rId16" Type="http://schemas.openxmlformats.org/officeDocument/2006/relationships/image" Target="../media/image22.png"/><Relationship Id="rId1" Type="http://schemas.openxmlformats.org/officeDocument/2006/relationships/tags" Target="../tags/tag3.xml"/><Relationship Id="rId6" Type="http://schemas.openxmlformats.org/officeDocument/2006/relationships/image" Target="../media/image17.jpg"/><Relationship Id="rId11" Type="http://schemas.openxmlformats.org/officeDocument/2006/relationships/image" Target="../media/image20.gif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21.gif"/><Relationship Id="rId10" Type="http://schemas.openxmlformats.org/officeDocument/2006/relationships/image" Target="../media/image19.gif"/><Relationship Id="rId4" Type="http://schemas.openxmlformats.org/officeDocument/2006/relationships/slideLayout" Target="../slideLayouts/slideLayout47.xml"/><Relationship Id="rId9" Type="http://schemas.openxmlformats.org/officeDocument/2006/relationships/image" Target="../media/image18.gif"/><Relationship Id="rId1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1.xml"/><Relationship Id="rId5" Type="http://schemas.openxmlformats.org/officeDocument/2006/relationships/image" Target="../media/image4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2.xml"/><Relationship Id="rId5" Type="http://schemas.openxmlformats.org/officeDocument/2006/relationships/image" Target="../media/image4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3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4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media2.mp3"/><Relationship Id="rId7" Type="http://schemas.openxmlformats.org/officeDocument/2006/relationships/image" Target="../media/image27.png"/><Relationship Id="rId2" Type="http://schemas.microsoft.com/office/2007/relationships/media" Target="../media/media2.mp3"/><Relationship Id="rId1" Type="http://schemas.openxmlformats.org/officeDocument/2006/relationships/tags" Target="../tags/tag4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47.xml"/><Relationship Id="rId9" Type="http://schemas.openxmlformats.org/officeDocument/2006/relationships/image" Target="../media/image2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media2.mp3"/><Relationship Id="rId7" Type="http://schemas.openxmlformats.org/officeDocument/2006/relationships/image" Target="../media/image27.png"/><Relationship Id="rId2" Type="http://schemas.microsoft.com/office/2007/relationships/media" Target="../media/media2.mp3"/><Relationship Id="rId1" Type="http://schemas.openxmlformats.org/officeDocument/2006/relationships/tags" Target="../tags/tag5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25.gif"/><Relationship Id="rId4" Type="http://schemas.openxmlformats.org/officeDocument/2006/relationships/slideLayout" Target="../slideLayouts/slideLayout47.xml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media2.mp3"/><Relationship Id="rId7" Type="http://schemas.openxmlformats.org/officeDocument/2006/relationships/image" Target="../media/image27.png"/><Relationship Id="rId2" Type="http://schemas.microsoft.com/office/2007/relationships/media" Target="../media/media2.mp3"/><Relationship Id="rId1" Type="http://schemas.openxmlformats.org/officeDocument/2006/relationships/tags" Target="../tags/tag6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26.gif"/><Relationship Id="rId4" Type="http://schemas.openxmlformats.org/officeDocument/2006/relationships/slideLayout" Target="../slideLayouts/slideLayout47.xml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7" Type="http://schemas.openxmlformats.org/officeDocument/2006/relationships/image" Target="../media/image24.png"/><Relationship Id="rId2" Type="http://schemas.microsoft.com/office/2007/relationships/media" Target="../media/media3.mp3"/><Relationship Id="rId1" Type="http://schemas.openxmlformats.org/officeDocument/2006/relationships/tags" Target="../tags/tag10.xml"/><Relationship Id="rId6" Type="http://schemas.openxmlformats.org/officeDocument/2006/relationships/image" Target="../media/image34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2825">
            <a:off x="503635" y="2992877"/>
            <a:ext cx="678516" cy="6591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622">
            <a:off x="9154970" y="2478066"/>
            <a:ext cx="786912" cy="7538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236" y="2854997"/>
            <a:ext cx="3426747" cy="3869215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4993" y="2192731"/>
            <a:ext cx="3696704" cy="45314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8130" r="7858" b="12707"/>
          <a:stretch/>
        </p:blipFill>
        <p:spPr>
          <a:xfrm>
            <a:off x="10141697" y="402591"/>
            <a:ext cx="2009849" cy="64554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824546" y="655368"/>
            <a:ext cx="1252734" cy="125273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626366" y="-111080"/>
            <a:ext cx="1252734" cy="12527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72881" y="1718159"/>
            <a:ext cx="5551520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Chuối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Khỉ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Đột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creep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443841" y="-86076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669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6920"/>
                            </p:stCondLst>
                            <p:childTnLst>
                              <p:par>
                                <p:cTn id="8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338 0.04537 L 1.05977 -0.11181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651" y="-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1920"/>
                            </p:stCondLst>
                            <p:childTnLst>
                              <p:par>
                                <p:cTn id="11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542 0.06921 L 1.01641 -0.09074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591" y="-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5E14CB3-4B45-426F-A2F5-1EFD9E4520A8}"/>
              </a:ext>
            </a:extLst>
          </p:cNvPr>
          <p:cNvSpPr txBox="1"/>
          <p:nvPr/>
        </p:nvSpPr>
        <p:spPr>
          <a:xfrm>
            <a:off x="3376246" y="1418492"/>
            <a:ext cx="487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4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4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4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486C188-9195-4EAC-8396-0BFCE9B96039}"/>
              </a:ext>
            </a:extLst>
          </p:cNvPr>
          <p:cNvSpPr txBox="1"/>
          <p:nvPr/>
        </p:nvSpPr>
        <p:spPr>
          <a:xfrm>
            <a:off x="2039816" y="2708628"/>
            <a:ext cx="30948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Hoang </a:t>
            </a:r>
            <a:r>
              <a:rPr lang="en-US" sz="3200" b="1" dirty="0" err="1">
                <a:solidFill>
                  <a:srgbClr val="FFC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</a:t>
            </a:r>
            <a:r>
              <a:rPr lang="en-US" sz="3200" b="1" dirty="0">
                <a:solidFill>
                  <a:srgbClr val="FFC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 hoang dại, như ở thời sơ khai, nguyên thuỷ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026" name="Picture 2" descr="Phú Quốc vào top 10 bãi biển hoang sơ lý tưởng để thư giãn - Võng xếp Á Châu">
            <a:extLst>
              <a:ext uri="{FF2B5EF4-FFF2-40B4-BE49-F238E27FC236}">
                <a16:creationId xmlns:a16="http://schemas.microsoft.com/office/drawing/2014/main" xmlns="" id="{92A93439-4796-4DB4-84AF-14B15889E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179" y="2364438"/>
            <a:ext cx="4612605" cy="307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495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5E14CB3-4B45-426F-A2F5-1EFD9E4520A8}"/>
              </a:ext>
            </a:extLst>
          </p:cNvPr>
          <p:cNvSpPr txBox="1"/>
          <p:nvPr/>
        </p:nvSpPr>
        <p:spPr>
          <a:xfrm>
            <a:off x="3376246" y="1711569"/>
            <a:ext cx="487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4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4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48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486C188-9195-4EAC-8396-0BFCE9B96039}"/>
              </a:ext>
            </a:extLst>
          </p:cNvPr>
          <p:cNvSpPr txBox="1"/>
          <p:nvPr/>
        </p:nvSpPr>
        <p:spPr>
          <a:xfrm>
            <a:off x="2883876" y="2814136"/>
            <a:ext cx="65375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C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4000" b="1" dirty="0">
                <a:solidFill>
                  <a:srgbClr val="FFC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diệu</a:t>
            </a:r>
            <a:r>
              <a:rPr lang="en-US" sz="4000" b="1" dirty="0">
                <a:solidFill>
                  <a:srgbClr val="FFC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cực</a:t>
            </a:r>
            <a:endParaRPr lang="en-US" sz="40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971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785445" y="427893"/>
            <a:ext cx="10837985" cy="600221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257908" y="2628245"/>
            <a:ext cx="1528458" cy="4286250"/>
          </a:xfrm>
          <a:prstGeom prst="rect">
            <a:avLst/>
          </a:prstGeom>
        </p:spPr>
      </p:pic>
      <p:sp>
        <p:nvSpPr>
          <p:cNvPr id="16" name="MỤC TIÊU BÀI HỌC"/>
          <p:cNvSpPr txBox="1"/>
          <p:nvPr/>
        </p:nvSpPr>
        <p:spPr>
          <a:xfrm>
            <a:off x="3370892" y="669660"/>
            <a:ext cx="561434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B59B6B4-EE4C-49A5-9CD7-0EC8096FB512}"/>
              </a:ext>
            </a:extLst>
          </p:cNvPr>
          <p:cNvSpPr txBox="1"/>
          <p:nvPr/>
        </p:nvSpPr>
        <p:spPr>
          <a:xfrm>
            <a:off x="1786366" y="1331380"/>
            <a:ext cx="923815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Thanh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Nẵng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sò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Né,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Trượt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8BE7EC9-AB4D-40CF-B721-05BD17DF36F3}"/>
              </a:ext>
            </a:extLst>
          </p:cNvPr>
          <p:cNvSpPr txBox="1"/>
          <p:nvPr/>
        </p:nvSpPr>
        <p:spPr>
          <a:xfrm>
            <a:off x="8960889" y="5336775"/>
            <a:ext cx="3716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Anh)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F9767AB7-05B6-4378-B9EB-18EA27BB78E8}"/>
              </a:ext>
            </a:extLst>
          </p:cNvPr>
          <p:cNvCxnSpPr>
            <a:cxnSpLocks/>
          </p:cNvCxnSpPr>
          <p:nvPr/>
        </p:nvCxnSpPr>
        <p:spPr>
          <a:xfrm flipH="1">
            <a:off x="7303476" y="1377546"/>
            <a:ext cx="117231" cy="42780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146C8696-9EF7-4F8F-9CB3-154204A69DD6}"/>
              </a:ext>
            </a:extLst>
          </p:cNvPr>
          <p:cNvCxnSpPr>
            <a:cxnSpLocks/>
          </p:cNvCxnSpPr>
          <p:nvPr/>
        </p:nvCxnSpPr>
        <p:spPr>
          <a:xfrm flipH="1">
            <a:off x="3253661" y="2200437"/>
            <a:ext cx="117231" cy="42780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917DAC0E-4EC9-4ECF-8502-48606720AA21}"/>
              </a:ext>
            </a:extLst>
          </p:cNvPr>
          <p:cNvCxnSpPr>
            <a:cxnSpLocks/>
          </p:cNvCxnSpPr>
          <p:nvPr/>
        </p:nvCxnSpPr>
        <p:spPr>
          <a:xfrm flipH="1">
            <a:off x="4710817" y="2628245"/>
            <a:ext cx="117231" cy="42780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87D149D8-45EF-4A11-AA08-8D38C7D23830}"/>
              </a:ext>
            </a:extLst>
          </p:cNvPr>
          <p:cNvCxnSpPr>
            <a:cxnSpLocks/>
          </p:cNvCxnSpPr>
          <p:nvPr/>
        </p:nvCxnSpPr>
        <p:spPr>
          <a:xfrm flipH="1">
            <a:off x="6072723" y="3531982"/>
            <a:ext cx="117231" cy="42780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6503891C-13C2-460E-9A74-F9362222E10B}"/>
              </a:ext>
            </a:extLst>
          </p:cNvPr>
          <p:cNvCxnSpPr>
            <a:cxnSpLocks/>
          </p:cNvCxnSpPr>
          <p:nvPr/>
        </p:nvCxnSpPr>
        <p:spPr>
          <a:xfrm flipH="1">
            <a:off x="7630696" y="3959790"/>
            <a:ext cx="117231" cy="42780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B07C3427-EF98-4243-A3FA-27740CD38D78}"/>
              </a:ext>
            </a:extLst>
          </p:cNvPr>
          <p:cNvCxnSpPr>
            <a:cxnSpLocks/>
          </p:cNvCxnSpPr>
          <p:nvPr/>
        </p:nvCxnSpPr>
        <p:spPr>
          <a:xfrm flipH="1">
            <a:off x="10067799" y="4363949"/>
            <a:ext cx="117231" cy="42780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05F5B97E-3878-4694-A71B-9D27D1928905}"/>
              </a:ext>
            </a:extLst>
          </p:cNvPr>
          <p:cNvCxnSpPr>
            <a:cxnSpLocks/>
          </p:cNvCxnSpPr>
          <p:nvPr/>
        </p:nvCxnSpPr>
        <p:spPr>
          <a:xfrm flipH="1">
            <a:off x="6317304" y="4387598"/>
            <a:ext cx="117231" cy="42780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A9D9B086-C8ED-4FC3-B4F0-03809C4448B4}"/>
              </a:ext>
            </a:extLst>
          </p:cNvPr>
          <p:cNvSpPr/>
          <p:nvPr/>
        </p:nvSpPr>
        <p:spPr>
          <a:xfrm>
            <a:off x="3544382" y="5859995"/>
            <a:ext cx="5014402" cy="68203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D449863-ACCB-448A-A83F-A0593EFC2984}"/>
              </a:ext>
            </a:extLst>
          </p:cNvPr>
          <p:cNvGrpSpPr/>
          <p:nvPr/>
        </p:nvGrpSpPr>
        <p:grpSpPr>
          <a:xfrm>
            <a:off x="3106167" y="5175695"/>
            <a:ext cx="206109" cy="427808"/>
            <a:chOff x="3106167" y="5175695"/>
            <a:chExt cx="206109" cy="427808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8CC9F0F6-C61B-407D-9A3A-75C6C2B5CE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06167" y="5175695"/>
              <a:ext cx="117231" cy="427808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45E9B107-B76D-4C9C-AE1C-462A8CE343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95045" y="5175695"/>
              <a:ext cx="117231" cy="427808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B3A42572-A23D-4792-A4CD-DAC5D5803BA7}"/>
              </a:ext>
            </a:extLst>
          </p:cNvPr>
          <p:cNvCxnSpPr>
            <a:cxnSpLocks/>
          </p:cNvCxnSpPr>
          <p:nvPr/>
        </p:nvCxnSpPr>
        <p:spPr>
          <a:xfrm flipH="1">
            <a:off x="4822892" y="2628245"/>
            <a:ext cx="117231" cy="42780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43233AF4-52CD-4622-ACF7-50A7F7D39253}"/>
              </a:ext>
            </a:extLst>
          </p:cNvPr>
          <p:cNvCxnSpPr>
            <a:cxnSpLocks/>
          </p:cNvCxnSpPr>
          <p:nvPr/>
        </p:nvCxnSpPr>
        <p:spPr>
          <a:xfrm flipH="1">
            <a:off x="10160577" y="4347809"/>
            <a:ext cx="117231" cy="42780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7288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785445" y="427893"/>
            <a:ext cx="10837985" cy="600221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257908" y="2628245"/>
            <a:ext cx="1528458" cy="4286250"/>
          </a:xfrm>
          <a:prstGeom prst="rect">
            <a:avLst/>
          </a:prstGeom>
        </p:spPr>
      </p:pic>
      <p:sp>
        <p:nvSpPr>
          <p:cNvPr id="16" name="MỤC TIÊU BÀI HỌC"/>
          <p:cNvSpPr txBox="1"/>
          <p:nvPr/>
        </p:nvSpPr>
        <p:spPr>
          <a:xfrm>
            <a:off x="3370892" y="669660"/>
            <a:ext cx="561434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B59B6B4-EE4C-49A5-9CD7-0EC8096FB512}"/>
              </a:ext>
            </a:extLst>
          </p:cNvPr>
          <p:cNvSpPr txBox="1"/>
          <p:nvPr/>
        </p:nvSpPr>
        <p:spPr>
          <a:xfrm>
            <a:off x="1786366" y="1331380"/>
            <a:ext cx="923815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Thanh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Nẵng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sò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Né,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Trượt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8BE7EC9-AB4D-40CF-B721-05BD17DF36F3}"/>
              </a:ext>
            </a:extLst>
          </p:cNvPr>
          <p:cNvSpPr txBox="1"/>
          <p:nvPr/>
        </p:nvSpPr>
        <p:spPr>
          <a:xfrm>
            <a:off x="8960889" y="5336775"/>
            <a:ext cx="3716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Anh)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BF435DF1-73AD-43C1-A448-2046DDC3B00D}"/>
              </a:ext>
            </a:extLst>
          </p:cNvPr>
          <p:cNvSpPr/>
          <p:nvPr/>
        </p:nvSpPr>
        <p:spPr>
          <a:xfrm>
            <a:off x="3544382" y="5859995"/>
            <a:ext cx="5014402" cy="68203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01287923-A767-4254-8436-7DFF506ECAEA}"/>
              </a:ext>
            </a:extLst>
          </p:cNvPr>
          <p:cNvSpPr/>
          <p:nvPr/>
        </p:nvSpPr>
        <p:spPr>
          <a:xfrm>
            <a:off x="1786366" y="1377546"/>
            <a:ext cx="530852" cy="45125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8D648932-07DD-44FC-B9B7-256D21F53A24}"/>
              </a:ext>
            </a:extLst>
          </p:cNvPr>
          <p:cNvSpPr/>
          <p:nvPr/>
        </p:nvSpPr>
        <p:spPr>
          <a:xfrm>
            <a:off x="1782351" y="3080728"/>
            <a:ext cx="530852" cy="45125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C761E865-5309-4DA5-9DB9-D50A34D6442D}"/>
              </a:ext>
            </a:extLst>
          </p:cNvPr>
          <p:cNvSpPr/>
          <p:nvPr/>
        </p:nvSpPr>
        <p:spPr>
          <a:xfrm>
            <a:off x="1782351" y="4783910"/>
            <a:ext cx="530852" cy="45125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50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C0E58E6-FCC7-42B9-935F-6A473C49F072}"/>
              </a:ext>
            </a:extLst>
          </p:cNvPr>
          <p:cNvSpPr/>
          <p:nvPr/>
        </p:nvSpPr>
        <p:spPr>
          <a:xfrm>
            <a:off x="819150" y="266700"/>
            <a:ext cx="10991850" cy="6305550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xmlns="" id="{07AD4AF2-CC08-4172-B1B6-46743F9D467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479"/>
          <a:stretch/>
        </p:blipFill>
        <p:spPr>
          <a:xfrm>
            <a:off x="5384300" y="3802282"/>
            <a:ext cx="1861549" cy="23564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1F474A6-E2CD-40DC-8BE3-741F483D40FE}"/>
              </a:ext>
            </a:extLst>
          </p:cNvPr>
          <p:cNvSpPr/>
          <p:nvPr/>
        </p:nvSpPr>
        <p:spPr>
          <a:xfrm>
            <a:off x="1121829" y="2126789"/>
            <a:ext cx="479502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B8E010B-012E-4E98-9FF1-2398BD4465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0512" y="1991210"/>
            <a:ext cx="4637808" cy="233326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130B4FC-0018-4722-B6A9-31B2078698AA}"/>
              </a:ext>
            </a:extLst>
          </p:cNvPr>
          <p:cNvSpPr/>
          <p:nvPr/>
        </p:nvSpPr>
        <p:spPr>
          <a:xfrm>
            <a:off x="3831044" y="941889"/>
            <a:ext cx="4529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C120785-51DB-4E5E-B532-57ED7EA445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3374093" y="1061648"/>
            <a:ext cx="511318" cy="5113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653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785445" y="427893"/>
            <a:ext cx="10837985" cy="600221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257908" y="2628245"/>
            <a:ext cx="1528458" cy="4286250"/>
          </a:xfrm>
          <a:prstGeom prst="rect">
            <a:avLst/>
          </a:prstGeom>
        </p:spPr>
      </p:pic>
      <p:sp>
        <p:nvSpPr>
          <p:cNvPr id="16" name="MỤC TIÊU BÀI HỌC"/>
          <p:cNvSpPr txBox="1"/>
          <p:nvPr/>
        </p:nvSpPr>
        <p:spPr>
          <a:xfrm>
            <a:off x="3370892" y="669660"/>
            <a:ext cx="561434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B59B6B4-EE4C-49A5-9CD7-0EC8096FB512}"/>
              </a:ext>
            </a:extLst>
          </p:cNvPr>
          <p:cNvSpPr txBox="1"/>
          <p:nvPr/>
        </p:nvSpPr>
        <p:spPr>
          <a:xfrm>
            <a:off x="1786366" y="1331380"/>
            <a:ext cx="923815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Thanh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Nẵng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sò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Né,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Trượt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8BE7EC9-AB4D-40CF-B721-05BD17DF36F3}"/>
              </a:ext>
            </a:extLst>
          </p:cNvPr>
          <p:cNvSpPr txBox="1"/>
          <p:nvPr/>
        </p:nvSpPr>
        <p:spPr>
          <a:xfrm>
            <a:off x="8960889" y="5336775"/>
            <a:ext cx="3716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562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2918" y="100139"/>
            <a:ext cx="14259780" cy="4633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79128" y="308882"/>
            <a:ext cx="2965159" cy="120654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2E9E8760-A5C1-415C-90C9-3C6E3DC7DE73}"/>
              </a:ext>
            </a:extLst>
          </p:cNvPr>
          <p:cNvGrpSpPr/>
          <p:nvPr/>
        </p:nvGrpSpPr>
        <p:grpSpPr>
          <a:xfrm>
            <a:off x="1376335" y="2211422"/>
            <a:ext cx="9723788" cy="4177804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xmlns="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xmlns="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xmlns="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xmlns="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3570800" y="659764"/>
            <a:ext cx="5748611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66FC6CBA-8336-49F0-BB4D-B7274D56C5E7}"/>
              </a:ext>
            </a:extLst>
          </p:cNvPr>
          <p:cNvGrpSpPr/>
          <p:nvPr/>
        </p:nvGrpSpPr>
        <p:grpSpPr>
          <a:xfrm>
            <a:off x="3204439" y="1581195"/>
            <a:ext cx="6630056" cy="4617041"/>
            <a:chOff x="4157490" y="467780"/>
            <a:chExt cx="6195713" cy="4683218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xmlns="" id="{96A8B2FF-163F-4DB8-A267-3B7D84730C2E}"/>
                </a:ext>
              </a:extLst>
            </p:cNvPr>
            <p:cNvGrpSpPr/>
            <p:nvPr/>
          </p:nvGrpSpPr>
          <p:grpSpPr>
            <a:xfrm>
              <a:off x="4157490" y="467780"/>
              <a:ext cx="6195713" cy="4683218"/>
              <a:chOff x="4125651" y="446369"/>
              <a:chExt cx="6195713" cy="4683218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xmlns="" id="{99239758-60E1-47F7-888D-2667866A925C}"/>
                  </a:ext>
                </a:extLst>
              </p:cNvPr>
              <p:cNvGrpSpPr/>
              <p:nvPr/>
            </p:nvGrpSpPr>
            <p:grpSpPr>
              <a:xfrm>
                <a:off x="4125651" y="446369"/>
                <a:ext cx="6138785" cy="3644125"/>
                <a:chOff x="7603399" y="2430695"/>
                <a:chExt cx="3825558" cy="2596731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xmlns="" id="{D6EEA8CA-853E-481B-B9E5-9171F2F7916B}"/>
                    </a:ext>
                  </a:extLst>
                </p:cNvPr>
                <p:cNvGrpSpPr/>
                <p:nvPr/>
              </p:nvGrpSpPr>
              <p:grpSpPr>
                <a:xfrm>
                  <a:off x="7603399" y="2430695"/>
                  <a:ext cx="3825558" cy="1909198"/>
                  <a:chOff x="8047282" y="-1906"/>
                  <a:chExt cx="3825558" cy="1909198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xmlns="" id="{79342621-BD7D-43B0-981C-166BBA04E0EE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85" name="Group 84">
                      <a:extLst>
                        <a:ext uri="{FF2B5EF4-FFF2-40B4-BE49-F238E27FC236}">
                          <a16:creationId xmlns:a16="http://schemas.microsoft.com/office/drawing/2014/main" xmlns="" id="{4B5E57D1-A4FF-4378-81F0-11DDF7EDE8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:a16="http://schemas.microsoft.com/office/drawing/2014/main" xmlns="" id="{84CE6DE5-F4F7-4D4C-BC70-A9EB90EE1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:a16="http://schemas.microsoft.com/office/drawing/2014/main" xmlns="" id="{DA57E469-8191-4C56-B295-94E77C40F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xmlns="" id="{66B49886-C236-4EE9-956F-7F95A3625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xmlns="" id="{DD6BA58E-263E-48C2-9C15-9519C49DFA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>
                          <a:extLst>
                            <a:ext uri="{FF2B5EF4-FFF2-40B4-BE49-F238E27FC236}">
                              <a16:creationId xmlns:a16="http://schemas.microsoft.com/office/drawing/2014/main" xmlns="" id="{4998D14E-7845-4F56-92DA-091691658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:a16="http://schemas.microsoft.com/office/drawing/2014/main" xmlns="" id="{6706F408-9D05-491E-BACD-DD45C57539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>
                        <a:extLst>
                          <a:ext uri="{FF2B5EF4-FFF2-40B4-BE49-F238E27FC236}">
                            <a16:creationId xmlns:a16="http://schemas.microsoft.com/office/drawing/2014/main" xmlns="" id="{2AE05420-2F9A-4E42-AAEB-DC437E4ABB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7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8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:a16="http://schemas.microsoft.com/office/drawing/2014/main" xmlns="" id="{48F584BD-6D6E-4EB4-8F72-9C3A0609CE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7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8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:a16="http://schemas.microsoft.com/office/drawing/2014/main" xmlns="" id="{3FEC1109-F0D6-4FCC-9F64-FB18C338AA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7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8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>
                      <a:extLst>
                        <a:ext uri="{FF2B5EF4-FFF2-40B4-BE49-F238E27FC236}">
                          <a16:creationId xmlns:a16="http://schemas.microsoft.com/office/drawing/2014/main" xmlns="" id="{4247FE17-F3D9-4E08-B38D-178577DC2D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>
                      <a:extLst>
                        <a:ext uri="{FF2B5EF4-FFF2-40B4-BE49-F238E27FC236}">
                          <a16:creationId xmlns:a16="http://schemas.microsoft.com/office/drawing/2014/main" xmlns="" id="{F8734A39-2337-45BD-BB4F-BB7583C320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xmlns="" id="{D1E4E32A-2665-4E5D-A743-7BE4C2D614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7">
                      <a:extLst>
                        <a:ext uri="{BEBA8EAE-BF5A-486C-A8C5-ECC9F3942E4B}">
                          <a14:imgProps xmlns:a14="http://schemas.microsoft.com/office/drawing/2010/main">
                            <a14:imgLayer r:embed="rId8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xmlns="" id="{E848C765-2A9A-4D76-8597-09319C2E065D}"/>
                      </a:ext>
                    </a:extLst>
                  </p:cNvPr>
                  <p:cNvSpPr txBox="1"/>
                  <p:nvPr/>
                </p:nvSpPr>
                <p:spPr>
                  <a:xfrm>
                    <a:off x="8894000" y="-1906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xmlns="" id="{AE44A05A-DFB8-4735-A620-4FB631AFE9B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xmlns="" id="{EB61742B-2A04-4D92-892B-EBB2B0ED7F1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xmlns="" id="{D2FDC237-A466-487A-94EC-23C2731D7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xmlns="" id="{D83B9DAF-3EA4-418D-93F1-7EF14BF47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xmlns="" id="{CC67A6B9-79F3-4059-BA17-B858B7B35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xmlns="" id="{2758ED91-C916-4663-A7AD-5375E02C215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xmlns="" id="{68D58AF0-E9EA-41B2-A118-77688397A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xmlns="" id="{0D87C9C4-1B64-4BBE-A0C3-5DD0BF0C6C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xmlns="" id="{CD1D65C9-9908-4E77-BEE8-362817C93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xmlns="" id="{B9313065-4B0F-49FF-84D7-91C004DFD30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785445" y="427893"/>
            <a:ext cx="10837985" cy="600221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257908" y="2628245"/>
            <a:ext cx="1528458" cy="4286250"/>
          </a:xfrm>
          <a:prstGeom prst="rect">
            <a:avLst/>
          </a:prstGeom>
        </p:spPr>
      </p:pic>
      <p:sp>
        <p:nvSpPr>
          <p:cNvPr id="16" name="MỤC TIÊU BÀI HỌC"/>
          <p:cNvSpPr txBox="1"/>
          <p:nvPr/>
        </p:nvSpPr>
        <p:spPr>
          <a:xfrm>
            <a:off x="3370892" y="669660"/>
            <a:ext cx="561434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B59B6B4-EE4C-49A5-9CD7-0EC8096FB512}"/>
              </a:ext>
            </a:extLst>
          </p:cNvPr>
          <p:cNvSpPr txBox="1"/>
          <p:nvPr/>
        </p:nvSpPr>
        <p:spPr>
          <a:xfrm>
            <a:off x="1786366" y="1331380"/>
            <a:ext cx="923815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Thanh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Nẵng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sò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Né,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Trượt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8BE7EC9-AB4D-40CF-B721-05BD17DF36F3}"/>
              </a:ext>
            </a:extLst>
          </p:cNvPr>
          <p:cNvSpPr txBox="1"/>
          <p:nvPr/>
        </p:nvSpPr>
        <p:spPr>
          <a:xfrm>
            <a:off x="8960889" y="5336775"/>
            <a:ext cx="3716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074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33"/>
          <p:cNvSpPr txBox="1">
            <a:spLocks noGrp="1"/>
          </p:cNvSpPr>
          <p:nvPr>
            <p:ph type="title"/>
          </p:nvPr>
        </p:nvSpPr>
        <p:spPr>
          <a:xfrm>
            <a:off x="782860" y="2223544"/>
            <a:ext cx="4790165" cy="168811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 lời câu hỏi</a:t>
            </a:r>
            <a:endParaRPr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28" name="Google Shape;828;p33"/>
          <p:cNvSpPr/>
          <p:nvPr/>
        </p:nvSpPr>
        <p:spPr>
          <a:xfrm>
            <a:off x="5931575" y="291550"/>
            <a:ext cx="5552100" cy="5552100"/>
          </a:xfrm>
          <a:prstGeom prst="donut">
            <a:avLst>
              <a:gd name="adj" fmla="val 3053"/>
            </a:avLst>
          </a:pr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35471B6-74D3-4768-B000-91FD567FD8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315"/>
          <a:stretch/>
        </p:blipFill>
        <p:spPr>
          <a:xfrm>
            <a:off x="6096000" y="443093"/>
            <a:ext cx="5205046" cy="5230597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4044462" y="1228176"/>
            <a:ext cx="6122796" cy="1620532"/>
          </a:xfrm>
          <a:prstGeom prst="roundRect">
            <a:avLst>
              <a:gd name="adj" fmla="val 16797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0" y="665688"/>
            <a:ext cx="3629025" cy="6363762"/>
          </a:xfrm>
          <a:prstGeom prst="rect">
            <a:avLst/>
          </a:prstGeom>
        </p:spPr>
      </p:pic>
      <p:sp>
        <p:nvSpPr>
          <p:cNvPr id="16" name="圆角矩形 15"/>
          <p:cNvSpPr/>
          <p:nvPr/>
        </p:nvSpPr>
        <p:spPr>
          <a:xfrm>
            <a:off x="3750068" y="3429001"/>
            <a:ext cx="6417190" cy="1720301"/>
          </a:xfrm>
          <a:prstGeom prst="roundRect">
            <a:avLst>
              <a:gd name="adj" fmla="val 16797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Hóa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Nẵng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Khánh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257" y="3015702"/>
            <a:ext cx="2133600" cy="2133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081" y="4560926"/>
            <a:ext cx="1440180" cy="19658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2825">
            <a:off x="503635" y="2992877"/>
            <a:ext cx="678516" cy="6591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622">
            <a:off x="2205529" y="3519514"/>
            <a:ext cx="786912" cy="7538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354" y="3805484"/>
            <a:ext cx="2438400" cy="2753251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4268" y="4793222"/>
            <a:ext cx="1619250" cy="1733550"/>
          </a:xfrm>
          <a:prstGeom prst="rect">
            <a:avLst/>
          </a:prstGeom>
        </p:spPr>
      </p:pic>
      <p:pic>
        <p:nvPicPr>
          <p:cNvPr id="12" name="Picture 1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66676" y="4276994"/>
            <a:ext cx="1861405" cy="22817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8130" r="7858" b="12707"/>
          <a:stretch/>
        </p:blipFill>
        <p:spPr>
          <a:xfrm>
            <a:off x="10141697" y="402591"/>
            <a:ext cx="2009849" cy="64554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824546" y="655368"/>
            <a:ext cx="1252734" cy="125273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626366" y="-111080"/>
            <a:ext cx="1252734" cy="1252734"/>
          </a:xfrm>
          <a:prstGeom prst="rect">
            <a:avLst/>
          </a:prstGeom>
        </p:spPr>
      </p:pic>
      <p:pic>
        <p:nvPicPr>
          <p:cNvPr id="14" name="bensound-creep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443841" y="-86076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382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6920"/>
                            </p:stCondLst>
                            <p:childTnLst>
                              <p:par>
                                <p:cTn id="8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338 0.04537 L 1.05977 -0.11181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651" y="-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1920"/>
                            </p:stCondLst>
                            <p:childTnLst>
                              <p:par>
                                <p:cTn id="11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542 0.06921 L 1.01641 -0.09074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591" y="-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4044462" y="1228176"/>
            <a:ext cx="6517372" cy="1620532"/>
          </a:xfrm>
          <a:prstGeom prst="roundRect">
            <a:avLst>
              <a:gd name="adj" fmla="val 16797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0" y="665688"/>
            <a:ext cx="3629025" cy="6363762"/>
          </a:xfrm>
          <a:prstGeom prst="rect">
            <a:avLst/>
          </a:prstGeom>
        </p:spPr>
      </p:pic>
      <p:sp>
        <p:nvSpPr>
          <p:cNvPr id="16" name="圆角矩形 15"/>
          <p:cNvSpPr/>
          <p:nvPr/>
        </p:nvSpPr>
        <p:spPr>
          <a:xfrm>
            <a:off x="4044462" y="3429001"/>
            <a:ext cx="6122795" cy="1720301"/>
          </a:xfrm>
          <a:prstGeom prst="roundRect">
            <a:avLst>
              <a:gd name="adj" fmla="val 16797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buClrTx/>
              <a:defRPr/>
            </a:pP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 lội, nô đùa trên sóng, nhặt vỏ sò, xây lâu đài cát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257" y="3015702"/>
            <a:ext cx="2133600" cy="2133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785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4044462" y="1228176"/>
            <a:ext cx="6122796" cy="1620532"/>
          </a:xfrm>
          <a:prstGeom prst="roundRect">
            <a:avLst>
              <a:gd name="adj" fmla="val 16797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altLang="zh-CN" sz="3200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zh-CN" sz="3200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altLang="zh-CN" sz="3200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zh-CN" sz="3200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altLang="zh-CN" sz="3200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dạng</a:t>
            </a:r>
            <a:r>
              <a:rPr lang="en-US" altLang="zh-CN" sz="3200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US" altLang="zh-CN" sz="3200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altLang="zh-CN" sz="3200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altLang="zh-CN" sz="3200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altLang="zh-CN" sz="3200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altLang="zh-CN" sz="3200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0" y="665688"/>
            <a:ext cx="3629025" cy="6363762"/>
          </a:xfrm>
          <a:prstGeom prst="rect">
            <a:avLst/>
          </a:prstGeom>
        </p:spPr>
      </p:pic>
      <p:sp>
        <p:nvSpPr>
          <p:cNvPr id="16" name="圆角矩形 15"/>
          <p:cNvSpPr/>
          <p:nvPr/>
        </p:nvSpPr>
        <p:spPr>
          <a:xfrm>
            <a:off x="4044462" y="3429001"/>
            <a:ext cx="6122795" cy="1720301"/>
          </a:xfrm>
          <a:prstGeom prst="roundRect">
            <a:avLst>
              <a:gd name="adj" fmla="val 16797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dạng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257" y="3015702"/>
            <a:ext cx="2133600" cy="2133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616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67F5750-A322-4A9C-831C-831E6F7913E7}"/>
              </a:ext>
            </a:extLst>
          </p:cNvPr>
          <p:cNvSpPr txBox="1"/>
          <p:nvPr/>
        </p:nvSpPr>
        <p:spPr>
          <a:xfrm>
            <a:off x="2624514" y="797679"/>
            <a:ext cx="8606194" cy="64620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599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599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9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599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9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3599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9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599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9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3599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9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599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 </a:t>
            </a:r>
            <a:r>
              <a:rPr lang="en-US" sz="3599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599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 ở </a:t>
            </a:r>
            <a:r>
              <a:rPr lang="en-US" sz="3599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sz="3599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</a:p>
        </p:txBody>
      </p:sp>
      <p:sp>
        <p:nvSpPr>
          <p:cNvPr id="6" name="页脚占位符 2">
            <a:extLst>
              <a:ext uri="{FF2B5EF4-FFF2-40B4-BE49-F238E27FC236}">
                <a16:creationId xmlns:a16="http://schemas.microsoft.com/office/drawing/2014/main" xmlns="" id="{DFC953FC-68AD-42E0-97A5-BE0F7921EF1A}"/>
              </a:ext>
            </a:extLst>
          </p:cNvPr>
          <p:cNvSpPr txBox="1">
            <a:spLocks/>
          </p:cNvSpPr>
          <p:nvPr/>
        </p:nvSpPr>
        <p:spPr>
          <a:xfrm>
            <a:off x="3048794" y="3143470"/>
            <a:ext cx="4097432" cy="365030"/>
          </a:xfrm>
          <a:prstGeom prst="rect">
            <a:avLst/>
          </a:prstGeom>
        </p:spPr>
        <p:txBody>
          <a:bodyPr vert="horz" lIns="60944" tIns="30472" rIns="60944" bIns="30472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47"/>
            <a:endParaRPr lang="zh-CN" altLang="en-US" sz="8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73D499C-5ED8-4340-9512-D64440E4CFE6}"/>
              </a:ext>
            </a:extLst>
          </p:cNvPr>
          <p:cNvSpPr txBox="1">
            <a:spLocks/>
          </p:cNvSpPr>
          <p:nvPr/>
        </p:nvSpPr>
        <p:spPr>
          <a:xfrm>
            <a:off x="6096000" y="3143470"/>
            <a:ext cx="2731622" cy="365030"/>
          </a:xfrm>
          <a:prstGeom prst="rect">
            <a:avLst/>
          </a:prstGeom>
        </p:spPr>
        <p:txBody>
          <a:bodyPr vert="horz" lIns="60944" tIns="30472" rIns="60944" bIns="30472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47"/>
            <a:fld id="{0C913308-F349-4B6D-A68A-DD1791B4A57B}" type="slidenum">
              <a:rPr lang="zh-CN" altLang="en-US" sz="80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 defTabSz="609447"/>
              <a:t>22</a:t>
            </a:fld>
            <a:endParaRPr lang="zh-CN" altLang="en-US" sz="8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6E81D00-7900-482C-A3A7-A28CC8939E2E}"/>
              </a:ext>
            </a:extLst>
          </p:cNvPr>
          <p:cNvGrpSpPr/>
          <p:nvPr/>
        </p:nvGrpSpPr>
        <p:grpSpPr>
          <a:xfrm>
            <a:off x="2357531" y="1979605"/>
            <a:ext cx="8528298" cy="1651026"/>
            <a:chOff x="234951" y="2922395"/>
            <a:chExt cx="9596833" cy="1857888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xmlns="" id="{6EAF3043-C6FF-4889-A643-011DD04CF1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" t="-2199" r="-357"/>
            <a:stretch/>
          </p:blipFill>
          <p:spPr bwMode="auto">
            <a:xfrm>
              <a:off x="259081" y="2926205"/>
              <a:ext cx="6525080" cy="18540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xmlns="" id="{A0EDB62C-C62E-4833-94B6-77A6F7D60E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" t="-2200" r="55416" b="1"/>
            <a:stretch/>
          </p:blipFill>
          <p:spPr bwMode="auto">
            <a:xfrm>
              <a:off x="6784161" y="2922395"/>
              <a:ext cx="2884982" cy="18540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5159EE1-DA6E-4FAE-9C51-F84AC5C366E4}"/>
                </a:ext>
              </a:extLst>
            </p:cNvPr>
            <p:cNvSpPr/>
            <p:nvPr/>
          </p:nvSpPr>
          <p:spPr>
            <a:xfrm>
              <a:off x="234951" y="2940892"/>
              <a:ext cx="9434192" cy="18393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2466"/>
              <a:endParaRPr lang="en-US" sz="1600" dirty="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1027C513-8D6B-43C1-B041-B39937DEE466}"/>
                </a:ext>
              </a:extLst>
            </p:cNvPr>
            <p:cNvSpPr/>
            <p:nvPr/>
          </p:nvSpPr>
          <p:spPr>
            <a:xfrm>
              <a:off x="535384" y="3273847"/>
              <a:ext cx="9296400" cy="6578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812466"/>
              <a:r>
                <a:rPr lang="vi-VN" sz="3199" b="1" dirty="0">
                  <a:solidFill>
                    <a:schemeClr val="bg1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Đi biển, chúng ta có thể bơi lội, nô đùa trên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D65030E-B153-424F-AB66-AA30B3816DFA}"/>
              </a:ext>
            </a:extLst>
          </p:cNvPr>
          <p:cNvSpPr txBox="1"/>
          <p:nvPr/>
        </p:nvSpPr>
        <p:spPr>
          <a:xfrm>
            <a:off x="2378974" y="2890440"/>
            <a:ext cx="6138736" cy="584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447"/>
            <a:r>
              <a:rPr lang="vi-VN" sz="3199" b="1" dirty="0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sóng, nhặt vỏ sò, xây lâu đài cát</a:t>
            </a:r>
            <a:endParaRPr lang="en-US" sz="1200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802A469-A6F2-4282-82E4-AE333D9EF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0457" y="4162990"/>
            <a:ext cx="10046259" cy="61579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839" tIns="60920" rIns="121839" bIns="60920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199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Cần chú ý gì khi viết chữ đầu câu?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995E961-6104-43E2-8896-904D51A95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2677" y="4162990"/>
            <a:ext cx="10047846" cy="61579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839" tIns="60920" rIns="121839" bIns="60920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199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Cuối câu có dấu gì?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5521D55-5B68-41A7-9765-ED9DABF94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0457" y="4162990"/>
            <a:ext cx="10046259" cy="61579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839" tIns="60920" rIns="121839" bIns="60920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199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Khoảng cách giữa các chữ như thế nào?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E1800D4-670F-453F-A5B2-84E6E5608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6650" y="4162990"/>
            <a:ext cx="10046259" cy="61579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839" tIns="60920" rIns="121839" bIns="60920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199">
                <a:solidFill>
                  <a:srgbClr val="0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Ngoài ra, những chữ nào trong bài cần viết hoa? Vì sao?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ACB1DF2-5AE6-4624-9997-17787C043977}"/>
              </a:ext>
            </a:extLst>
          </p:cNvPr>
          <p:cNvSpPr txBox="1"/>
          <p:nvPr/>
        </p:nvSpPr>
        <p:spPr>
          <a:xfrm>
            <a:off x="1379713" y="2155924"/>
            <a:ext cx="729145" cy="646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599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298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67F5750-A322-4A9C-831C-831E6F7913E7}"/>
              </a:ext>
            </a:extLst>
          </p:cNvPr>
          <p:cNvSpPr txBox="1"/>
          <p:nvPr/>
        </p:nvSpPr>
        <p:spPr>
          <a:xfrm>
            <a:off x="2624514" y="797679"/>
            <a:ext cx="8606194" cy="64620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599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599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9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599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9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3599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9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599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9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3599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9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599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 </a:t>
            </a:r>
            <a:r>
              <a:rPr lang="en-US" sz="3599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599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 ở </a:t>
            </a:r>
            <a:r>
              <a:rPr lang="en-US" sz="3599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sz="3599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</a:p>
        </p:txBody>
      </p:sp>
      <p:sp>
        <p:nvSpPr>
          <p:cNvPr id="6" name="页脚占位符 2">
            <a:extLst>
              <a:ext uri="{FF2B5EF4-FFF2-40B4-BE49-F238E27FC236}">
                <a16:creationId xmlns:a16="http://schemas.microsoft.com/office/drawing/2014/main" xmlns="" id="{DFC953FC-68AD-42E0-97A5-BE0F7921EF1A}"/>
              </a:ext>
            </a:extLst>
          </p:cNvPr>
          <p:cNvSpPr txBox="1">
            <a:spLocks/>
          </p:cNvSpPr>
          <p:nvPr/>
        </p:nvSpPr>
        <p:spPr>
          <a:xfrm>
            <a:off x="3048794" y="3143470"/>
            <a:ext cx="4097432" cy="365030"/>
          </a:xfrm>
          <a:prstGeom prst="rect">
            <a:avLst/>
          </a:prstGeom>
        </p:spPr>
        <p:txBody>
          <a:bodyPr vert="horz" lIns="60944" tIns="30472" rIns="60944" bIns="30472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47"/>
            <a:endParaRPr lang="zh-CN" altLang="en-US" sz="8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73D499C-5ED8-4340-9512-D64440E4CFE6}"/>
              </a:ext>
            </a:extLst>
          </p:cNvPr>
          <p:cNvSpPr txBox="1">
            <a:spLocks/>
          </p:cNvSpPr>
          <p:nvPr/>
        </p:nvSpPr>
        <p:spPr>
          <a:xfrm>
            <a:off x="6096000" y="3143470"/>
            <a:ext cx="2731622" cy="365030"/>
          </a:xfrm>
          <a:prstGeom prst="rect">
            <a:avLst/>
          </a:prstGeom>
        </p:spPr>
        <p:txBody>
          <a:bodyPr vert="horz" lIns="60944" tIns="30472" rIns="60944" bIns="30472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47"/>
            <a:fld id="{0C913308-F349-4B6D-A68A-DD1791B4A57B}" type="slidenum">
              <a:rPr lang="zh-CN" altLang="en-US" sz="80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 defTabSz="609447"/>
              <a:t>23</a:t>
            </a:fld>
            <a:endParaRPr lang="zh-CN" altLang="en-US" sz="8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6E81D00-7900-482C-A3A7-A28CC8939E2E}"/>
              </a:ext>
            </a:extLst>
          </p:cNvPr>
          <p:cNvGrpSpPr/>
          <p:nvPr/>
        </p:nvGrpSpPr>
        <p:grpSpPr>
          <a:xfrm>
            <a:off x="2166409" y="1970867"/>
            <a:ext cx="8766010" cy="1659764"/>
            <a:chOff x="19883" y="2912562"/>
            <a:chExt cx="9864329" cy="1867721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xmlns="" id="{6EAF3043-C6FF-4889-A643-011DD04CF1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" t="-2199" r="-357"/>
            <a:stretch/>
          </p:blipFill>
          <p:spPr bwMode="auto">
            <a:xfrm>
              <a:off x="234950" y="2912562"/>
              <a:ext cx="6525080" cy="18540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xmlns="" id="{A0EDB62C-C62E-4833-94B6-77A6F7D60E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" t="-2200" r="55416" b="1"/>
            <a:stretch/>
          </p:blipFill>
          <p:spPr bwMode="auto">
            <a:xfrm>
              <a:off x="6784161" y="2922395"/>
              <a:ext cx="2884982" cy="18540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5159EE1-DA6E-4FAE-9C51-F84AC5C366E4}"/>
                </a:ext>
              </a:extLst>
            </p:cNvPr>
            <p:cNvSpPr/>
            <p:nvPr/>
          </p:nvSpPr>
          <p:spPr>
            <a:xfrm>
              <a:off x="234951" y="2940892"/>
              <a:ext cx="9434192" cy="18393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2466"/>
              <a:endParaRPr lang="en-US" sz="16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1027C513-8D6B-43C1-B041-B39937DEE466}"/>
                </a:ext>
              </a:extLst>
            </p:cNvPr>
            <p:cNvSpPr/>
            <p:nvPr/>
          </p:nvSpPr>
          <p:spPr>
            <a:xfrm>
              <a:off x="19883" y="3272750"/>
              <a:ext cx="9864329" cy="6578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812466"/>
              <a:r>
                <a:rPr lang="vi-VN" sz="3199" b="1" dirty="0">
                  <a:solidFill>
                    <a:schemeClr val="bg1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Hình dạng các đồi cát luôn thay đổi vì </a:t>
              </a:r>
              <a:r>
                <a:rPr lang="vi-VN" sz="3199" b="1">
                  <a:solidFill>
                    <a:schemeClr val="bg1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cát </a:t>
              </a:r>
              <a:r>
                <a:rPr lang="vi-VN" sz="3199" b="1" smtClean="0">
                  <a:solidFill>
                    <a:schemeClr val="bg1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bay</a:t>
              </a:r>
              <a:r>
                <a:rPr lang="en-US" sz="3199" b="1" smtClean="0">
                  <a:solidFill>
                    <a:schemeClr val="bg1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  <a:endParaRPr lang="vi-VN" sz="3199" b="1" dirty="0">
                <a:solidFill>
                  <a:schemeClr val="bg1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ACB1DF2-5AE6-4624-9997-17787C043977}"/>
              </a:ext>
            </a:extLst>
          </p:cNvPr>
          <p:cNvSpPr txBox="1"/>
          <p:nvPr/>
        </p:nvSpPr>
        <p:spPr>
          <a:xfrm>
            <a:off x="1379713" y="2155924"/>
            <a:ext cx="729145" cy="646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99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3599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4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2" t="14200" r="24063" b="15477"/>
          <a:stretch>
            <a:fillRect/>
          </a:stretch>
        </p:blipFill>
        <p:spPr>
          <a:xfrm>
            <a:off x="2613829" y="1046851"/>
            <a:ext cx="7444570" cy="402308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410" y="1787580"/>
            <a:ext cx="732754" cy="7327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78AA969-CD26-4761-8FD7-642B820C2466}"/>
              </a:ext>
            </a:extLst>
          </p:cNvPr>
          <p:cNvSpPr txBox="1"/>
          <p:nvPr/>
        </p:nvSpPr>
        <p:spPr>
          <a:xfrm>
            <a:off x="4051527" y="2025003"/>
            <a:ext cx="42849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5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hlinkClick r:id="rId8" action="ppaction://hlinksldjump"/>
          </p:cNvPr>
          <p:cNvSpPr/>
          <p:nvPr/>
        </p:nvSpPr>
        <p:spPr>
          <a:xfrm>
            <a:off x="9898742" y="5457371"/>
            <a:ext cx="2046515" cy="1139371"/>
          </a:xfrm>
          <a:prstGeom prst="rightArrow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467" y="3162644"/>
            <a:ext cx="3572974" cy="364192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583543" y="232229"/>
            <a:ext cx="8839200" cy="4905828"/>
          </a:xfrm>
          <a:prstGeom prst="wedgeRoundRectCallout">
            <a:avLst>
              <a:gd name="adj1" fmla="val -58928"/>
              <a:gd name="adj2" fmla="val 40925"/>
              <a:gd name="adj3" fmla="val 16667"/>
            </a:avLst>
          </a:prstGeom>
          <a:solidFill>
            <a:srgbClr val="CCFF66">
              <a:alpha val="8078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79255" y="1120203"/>
            <a:ext cx="81257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cơm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phải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nhớ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ai?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7030A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07005" y="4010573"/>
            <a:ext cx="48702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120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Người</a:t>
            </a:r>
            <a:r>
              <a:rPr lang="en-US" sz="5400" b="1" kern="120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5400" b="1" kern="120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nông</a:t>
            </a:r>
            <a:r>
              <a:rPr lang="en-US" sz="5400" b="1" kern="120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5400" b="1" kern="120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dân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bensound-happines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58146" y="-82135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768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hlinkClick r:id="rId8" action="ppaction://hlinksldjump"/>
          </p:cNvPr>
          <p:cNvSpPr/>
          <p:nvPr/>
        </p:nvSpPr>
        <p:spPr>
          <a:xfrm>
            <a:off x="9898742" y="5457371"/>
            <a:ext cx="2046515" cy="1139371"/>
          </a:xfrm>
          <a:prstGeom prst="rightArrow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2583543" y="232229"/>
            <a:ext cx="8839200" cy="4905828"/>
          </a:xfrm>
          <a:prstGeom prst="wedgeRoundRectCallout">
            <a:avLst>
              <a:gd name="adj1" fmla="val -58928"/>
              <a:gd name="adj2" fmla="val 40925"/>
              <a:gd name="adj3" fmla="val 16667"/>
            </a:avLst>
          </a:prstGeom>
          <a:solidFill>
            <a:srgbClr val="7030A0">
              <a:alpha val="8078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47902" y="1120203"/>
            <a:ext cx="818845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Khi </a:t>
            </a:r>
            <a:r>
              <a:rPr kumimoji="0" lang="en-US" sz="48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r>
              <a:rPr kumimoji="0" lang="en-US" sz="48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quả</a:t>
            </a:r>
            <a:r>
              <a:rPr kumimoji="0" lang="en-US" sz="48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đào</a:t>
            </a:r>
            <a:r>
              <a:rPr kumimoji="0" lang="en-US" sz="48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phải</a:t>
            </a:r>
            <a:r>
              <a:rPr kumimoji="0" lang="en-US" sz="48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nhớ</a:t>
            </a:r>
            <a:r>
              <a:rPr kumimoji="0" lang="en-US" sz="48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lang="en-US" sz="4800" b="1" kern="120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 ai?</a:t>
            </a:r>
            <a:endParaRPr kumimoji="0" lang="en-US" sz="48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44409" y="4010573"/>
            <a:ext cx="43954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vun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gốc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bensound-happines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58146" y="-821358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9609"/>
            <a:ext cx="2434297" cy="30762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701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hlinkClick r:id="rId8" action="ppaction://hlinksldjump"/>
          </p:cNvPr>
          <p:cNvSpPr/>
          <p:nvPr/>
        </p:nvSpPr>
        <p:spPr>
          <a:xfrm>
            <a:off x="9898742" y="5457371"/>
            <a:ext cx="2046515" cy="1139371"/>
          </a:xfrm>
          <a:prstGeom prst="rightArrow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2583543" y="232229"/>
            <a:ext cx="8839200" cy="4905828"/>
          </a:xfrm>
          <a:prstGeom prst="wedgeRoundRectCallout">
            <a:avLst>
              <a:gd name="adj1" fmla="val -58928"/>
              <a:gd name="adj2" fmla="val 40925"/>
              <a:gd name="adj3" fmla="val 16667"/>
            </a:avLst>
          </a:prstGeom>
          <a:solidFill>
            <a:srgbClr val="0066CC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44919" y="1120203"/>
            <a:ext cx="53944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120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Ăn</a:t>
            </a:r>
            <a:r>
              <a:rPr lang="en-US" sz="5400" b="1" kern="120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5400" b="1" kern="120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ốc</a:t>
            </a:r>
            <a:r>
              <a:rPr lang="en-US" sz="5400" b="1" kern="120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5400" b="1" kern="120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nhớ</a:t>
            </a:r>
            <a:r>
              <a:rPr lang="en-US" sz="5400" b="1" kern="120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5400" b="1" kern="120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đến</a:t>
            </a:r>
            <a:r>
              <a:rPr lang="en-US" sz="5400" b="1" kern="120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 ai?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22368" y="4010573"/>
            <a:ext cx="38395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54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mò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bensound-happines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58146" y="-821358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7915"/>
            <a:ext cx="2944463" cy="32195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390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24"/>
          <p:cNvSpPr txBox="1">
            <a:spLocks noGrp="1"/>
          </p:cNvSpPr>
          <p:nvPr>
            <p:ph type="title"/>
          </p:nvPr>
        </p:nvSpPr>
        <p:spPr>
          <a:xfrm>
            <a:off x="2520462" y="3081412"/>
            <a:ext cx="8986058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 lịch biển </a:t>
            </a:r>
            <a:r>
              <a:rPr lang="en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 </a:t>
            </a:r>
            <a:r>
              <a:rPr lang="en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Nam</a:t>
            </a:r>
            <a:br>
              <a:rPr lang="en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(Tiết 1+2)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45" name="Google Shape;745;p24"/>
          <p:cNvGrpSpPr/>
          <p:nvPr/>
        </p:nvGrpSpPr>
        <p:grpSpPr>
          <a:xfrm>
            <a:off x="7710256" y="0"/>
            <a:ext cx="1992408" cy="2051309"/>
            <a:chOff x="7710256" y="0"/>
            <a:chExt cx="1992408" cy="2051309"/>
          </a:xfrm>
        </p:grpSpPr>
        <p:sp>
          <p:nvSpPr>
            <p:cNvPr id="746" name="Google Shape;746;p24"/>
            <p:cNvSpPr/>
            <p:nvPr/>
          </p:nvSpPr>
          <p:spPr>
            <a:xfrm>
              <a:off x="7710256" y="876198"/>
              <a:ext cx="1992408" cy="1175111"/>
            </a:xfrm>
            <a:custGeom>
              <a:avLst/>
              <a:gdLst/>
              <a:ahLst/>
              <a:cxnLst/>
              <a:rect l="l" t="t" r="r" b="b"/>
              <a:pathLst>
                <a:path w="1992408" h="1175111" extrusionOk="0">
                  <a:moveTo>
                    <a:pt x="981597" y="432051"/>
                  </a:moveTo>
                  <a:cubicBezTo>
                    <a:pt x="951774" y="432051"/>
                    <a:pt x="927597" y="456228"/>
                    <a:pt x="927597" y="486051"/>
                  </a:cubicBezTo>
                  <a:cubicBezTo>
                    <a:pt x="927597" y="515874"/>
                    <a:pt x="951774" y="540051"/>
                    <a:pt x="981597" y="540051"/>
                  </a:cubicBezTo>
                  <a:cubicBezTo>
                    <a:pt x="1011420" y="540051"/>
                    <a:pt x="1035597" y="515874"/>
                    <a:pt x="1035597" y="486051"/>
                  </a:cubicBezTo>
                  <a:cubicBezTo>
                    <a:pt x="1035597" y="456228"/>
                    <a:pt x="1011420" y="432051"/>
                    <a:pt x="981597" y="432051"/>
                  </a:cubicBezTo>
                  <a:close/>
                  <a:moveTo>
                    <a:pt x="1352451" y="712"/>
                  </a:moveTo>
                  <a:cubicBezTo>
                    <a:pt x="1380105" y="-937"/>
                    <a:pt x="1407791" y="260"/>
                    <a:pt x="1435005" y="4522"/>
                  </a:cubicBezTo>
                  <a:cubicBezTo>
                    <a:pt x="1659945" y="39764"/>
                    <a:pt x="1833906" y="281604"/>
                    <a:pt x="1743421" y="523158"/>
                  </a:cubicBezTo>
                  <a:cubicBezTo>
                    <a:pt x="1846333" y="525158"/>
                    <a:pt x="1937880" y="573355"/>
                    <a:pt x="1974733" y="647649"/>
                  </a:cubicBezTo>
                  <a:cubicBezTo>
                    <a:pt x="2031339" y="761664"/>
                    <a:pt x="1945208" y="908825"/>
                    <a:pt x="1812771" y="945020"/>
                  </a:cubicBezTo>
                  <a:cubicBezTo>
                    <a:pt x="1679062" y="981596"/>
                    <a:pt x="1563299" y="887013"/>
                    <a:pt x="1558307" y="882822"/>
                  </a:cubicBezTo>
                  <a:cubicBezTo>
                    <a:pt x="1540890" y="989502"/>
                    <a:pt x="1466972" y="1079418"/>
                    <a:pt x="1365548" y="1111041"/>
                  </a:cubicBezTo>
                  <a:cubicBezTo>
                    <a:pt x="1223660" y="1155237"/>
                    <a:pt x="1042370" y="1080751"/>
                    <a:pt x="972276" y="924351"/>
                  </a:cubicBezTo>
                  <a:cubicBezTo>
                    <a:pt x="965585" y="1040080"/>
                    <a:pt x="882746" y="1137711"/>
                    <a:pt x="771763" y="1166381"/>
                  </a:cubicBezTo>
                  <a:cubicBezTo>
                    <a:pt x="632424" y="1202386"/>
                    <a:pt x="468126" y="1124471"/>
                    <a:pt x="417043" y="979691"/>
                  </a:cubicBezTo>
                  <a:cubicBezTo>
                    <a:pt x="400794" y="992073"/>
                    <a:pt x="304148" y="1063892"/>
                    <a:pt x="193484" y="1041889"/>
                  </a:cubicBezTo>
                  <a:cubicBezTo>
                    <a:pt x="53507" y="1014076"/>
                    <a:pt x="-7454" y="856342"/>
                    <a:pt x="724" y="744519"/>
                  </a:cubicBezTo>
                  <a:cubicBezTo>
                    <a:pt x="1679" y="731946"/>
                    <a:pt x="17292" y="559543"/>
                    <a:pt x="170331" y="502489"/>
                  </a:cubicBezTo>
                  <a:cubicBezTo>
                    <a:pt x="245736" y="474295"/>
                    <a:pt x="317317" y="487915"/>
                    <a:pt x="347798" y="495440"/>
                  </a:cubicBezTo>
                  <a:cubicBezTo>
                    <a:pt x="317742" y="351803"/>
                    <a:pt x="405784" y="213976"/>
                    <a:pt x="540558" y="170447"/>
                  </a:cubicBezTo>
                  <a:cubicBezTo>
                    <a:pt x="699969" y="118917"/>
                    <a:pt x="898145" y="207880"/>
                    <a:pt x="949230" y="377902"/>
                  </a:cubicBezTo>
                  <a:cubicBezTo>
                    <a:pt x="966886" y="163209"/>
                    <a:pt x="1158876" y="12252"/>
                    <a:pt x="1352451" y="712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747;p24"/>
            <p:cNvSpPr/>
            <p:nvPr/>
          </p:nvSpPr>
          <p:spPr>
            <a:xfrm flipH="1">
              <a:off x="8689687" y="0"/>
              <a:ext cx="99895" cy="1353879"/>
            </a:xfrm>
            <a:custGeom>
              <a:avLst/>
              <a:gdLst/>
              <a:ahLst/>
              <a:cxnLst/>
              <a:rect l="l" t="t" r="r" b="b"/>
              <a:pathLst>
                <a:path w="99895" h="1353879" extrusionOk="0">
                  <a:moveTo>
                    <a:pt x="99895" y="1353879"/>
                  </a:moveTo>
                  <a:cubicBezTo>
                    <a:pt x="53230" y="1101651"/>
                    <a:pt x="6565" y="849423"/>
                    <a:pt x="658" y="623777"/>
                  </a:cubicBezTo>
                  <a:cubicBezTo>
                    <a:pt x="-5249" y="398131"/>
                    <a:pt x="29602" y="199065"/>
                    <a:pt x="64454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8" name="Google Shape;748;p24"/>
          <p:cNvGrpSpPr/>
          <p:nvPr/>
        </p:nvGrpSpPr>
        <p:grpSpPr>
          <a:xfrm>
            <a:off x="1995015" y="6024"/>
            <a:ext cx="2310447" cy="2845449"/>
            <a:chOff x="1994958" y="0"/>
            <a:chExt cx="2717214" cy="3346406"/>
          </a:xfrm>
        </p:grpSpPr>
        <p:sp>
          <p:nvSpPr>
            <p:cNvPr id="749" name="Google Shape;749;p24"/>
            <p:cNvSpPr/>
            <p:nvPr/>
          </p:nvSpPr>
          <p:spPr>
            <a:xfrm>
              <a:off x="1994958" y="1935085"/>
              <a:ext cx="2717214" cy="1411321"/>
            </a:xfrm>
            <a:custGeom>
              <a:avLst/>
              <a:gdLst/>
              <a:ahLst/>
              <a:cxnLst/>
              <a:rect l="l" t="t" r="r" b="b"/>
              <a:pathLst>
                <a:path w="2717214" h="1411321" extrusionOk="0">
                  <a:moveTo>
                    <a:pt x="948540" y="321973"/>
                  </a:moveTo>
                  <a:cubicBezTo>
                    <a:pt x="918717" y="321973"/>
                    <a:pt x="894540" y="346150"/>
                    <a:pt x="894540" y="375973"/>
                  </a:cubicBezTo>
                  <a:cubicBezTo>
                    <a:pt x="894540" y="405796"/>
                    <a:pt x="918717" y="429973"/>
                    <a:pt x="948540" y="429973"/>
                  </a:cubicBezTo>
                  <a:cubicBezTo>
                    <a:pt x="978363" y="429973"/>
                    <a:pt x="1002540" y="405796"/>
                    <a:pt x="1002540" y="375973"/>
                  </a:cubicBezTo>
                  <a:cubicBezTo>
                    <a:pt x="1002540" y="346150"/>
                    <a:pt x="978363" y="321973"/>
                    <a:pt x="948540" y="321973"/>
                  </a:cubicBezTo>
                  <a:close/>
                  <a:moveTo>
                    <a:pt x="1807803" y="239"/>
                  </a:moveTo>
                  <a:cubicBezTo>
                    <a:pt x="1919006" y="3536"/>
                    <a:pt x="2029726" y="41107"/>
                    <a:pt x="2118101" y="118966"/>
                  </a:cubicBezTo>
                  <a:cubicBezTo>
                    <a:pt x="2297217" y="276788"/>
                    <a:pt x="2285649" y="513214"/>
                    <a:pt x="2283547" y="545198"/>
                  </a:cubicBezTo>
                  <a:cubicBezTo>
                    <a:pt x="2293099" y="543533"/>
                    <a:pt x="2521550" y="507079"/>
                    <a:pt x="2646160" y="659731"/>
                  </a:cubicBezTo>
                  <a:cubicBezTo>
                    <a:pt x="2775239" y="817815"/>
                    <a:pt x="2722135" y="1092097"/>
                    <a:pt x="2538025" y="1206893"/>
                  </a:cubicBezTo>
                  <a:cubicBezTo>
                    <a:pt x="2390981" y="1298466"/>
                    <a:pt x="2185401" y="1272878"/>
                    <a:pt x="2048173" y="1136876"/>
                  </a:cubicBezTo>
                  <a:cubicBezTo>
                    <a:pt x="2039234" y="1233094"/>
                    <a:pt x="1998486" y="1286285"/>
                    <a:pt x="1978156" y="1308631"/>
                  </a:cubicBezTo>
                  <a:cubicBezTo>
                    <a:pt x="1860995" y="1437447"/>
                    <a:pt x="1625533" y="1444107"/>
                    <a:pt x="1481907" y="1334044"/>
                  </a:cubicBezTo>
                  <a:cubicBezTo>
                    <a:pt x="1401638" y="1272527"/>
                    <a:pt x="1368427" y="1188753"/>
                    <a:pt x="1354668" y="1143185"/>
                  </a:cubicBezTo>
                  <a:cubicBezTo>
                    <a:pt x="1348184" y="1162201"/>
                    <a:pt x="1332849" y="1198130"/>
                    <a:pt x="1297446" y="1225908"/>
                  </a:cubicBezTo>
                  <a:cubicBezTo>
                    <a:pt x="1237945" y="1272440"/>
                    <a:pt x="1154259" y="1270511"/>
                    <a:pt x="1093881" y="1238614"/>
                  </a:cubicBezTo>
                  <a:cubicBezTo>
                    <a:pt x="1028159" y="1203913"/>
                    <a:pt x="1004324" y="1141345"/>
                    <a:pt x="998452" y="1124082"/>
                  </a:cubicBezTo>
                  <a:cubicBezTo>
                    <a:pt x="997050" y="1150196"/>
                    <a:pt x="990741" y="1197779"/>
                    <a:pt x="960246" y="1244924"/>
                  </a:cubicBezTo>
                  <a:cubicBezTo>
                    <a:pt x="895663" y="1344822"/>
                    <a:pt x="778151" y="1357178"/>
                    <a:pt x="756681" y="1359456"/>
                  </a:cubicBezTo>
                  <a:cubicBezTo>
                    <a:pt x="628128" y="1372952"/>
                    <a:pt x="536029" y="1295925"/>
                    <a:pt x="508601" y="1270424"/>
                  </a:cubicBezTo>
                  <a:cubicBezTo>
                    <a:pt x="461456" y="1226522"/>
                    <a:pt x="437620" y="1178325"/>
                    <a:pt x="425878" y="1149583"/>
                  </a:cubicBezTo>
                  <a:cubicBezTo>
                    <a:pt x="398800" y="1208996"/>
                    <a:pt x="324052" y="1245012"/>
                    <a:pt x="253597" y="1240455"/>
                  </a:cubicBezTo>
                  <a:cubicBezTo>
                    <a:pt x="137225" y="1233006"/>
                    <a:pt x="58445" y="1150546"/>
                    <a:pt x="12352" y="990534"/>
                  </a:cubicBezTo>
                  <a:cubicBezTo>
                    <a:pt x="-30499" y="842001"/>
                    <a:pt x="42935" y="683216"/>
                    <a:pt x="158694" y="596111"/>
                  </a:cubicBezTo>
                  <a:cubicBezTo>
                    <a:pt x="279185" y="505327"/>
                    <a:pt x="445069" y="492971"/>
                    <a:pt x="584839" y="564302"/>
                  </a:cubicBezTo>
                  <a:cubicBezTo>
                    <a:pt x="610865" y="416645"/>
                    <a:pt x="721629" y="298520"/>
                    <a:pt x="864729" y="265309"/>
                  </a:cubicBezTo>
                  <a:cubicBezTo>
                    <a:pt x="1018783" y="229556"/>
                    <a:pt x="1181511" y="298695"/>
                    <a:pt x="1265549" y="437063"/>
                  </a:cubicBezTo>
                  <a:cubicBezTo>
                    <a:pt x="1274312" y="393950"/>
                    <a:pt x="1317689" y="203178"/>
                    <a:pt x="1494614" y="87156"/>
                  </a:cubicBezTo>
                  <a:cubicBezTo>
                    <a:pt x="1584917" y="27918"/>
                    <a:pt x="1696601" y="-3059"/>
                    <a:pt x="1807803" y="239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750;p24"/>
            <p:cNvSpPr/>
            <p:nvPr/>
          </p:nvSpPr>
          <p:spPr>
            <a:xfrm>
              <a:off x="2927498" y="0"/>
              <a:ext cx="284255" cy="2312581"/>
            </a:xfrm>
            <a:custGeom>
              <a:avLst/>
              <a:gdLst/>
              <a:ahLst/>
              <a:cxnLst/>
              <a:rect l="l" t="t" r="r" b="b"/>
              <a:pathLst>
                <a:path w="297649" h="2126511" extrusionOk="0">
                  <a:moveTo>
                    <a:pt x="20578" y="2126511"/>
                  </a:moveTo>
                  <a:cubicBezTo>
                    <a:pt x="1675" y="1937488"/>
                    <a:pt x="-17227" y="1748465"/>
                    <a:pt x="27666" y="1488558"/>
                  </a:cubicBezTo>
                  <a:cubicBezTo>
                    <a:pt x="72559" y="1228651"/>
                    <a:pt x="255676" y="815162"/>
                    <a:pt x="289936" y="567069"/>
                  </a:cubicBezTo>
                  <a:cubicBezTo>
                    <a:pt x="324196" y="318976"/>
                    <a:pt x="233229" y="0"/>
                    <a:pt x="233229" y="0"/>
                  </a:cubicBezTo>
                  <a:lnTo>
                    <a:pt x="233229" y="0"/>
                  </a:lnTo>
                  <a:lnTo>
                    <a:pt x="233229" y="0"/>
                  </a:ln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2" name="Google Shape;752;p24"/>
          <p:cNvGrpSpPr/>
          <p:nvPr/>
        </p:nvGrpSpPr>
        <p:grpSpPr>
          <a:xfrm>
            <a:off x="3503803" y="0"/>
            <a:ext cx="1263992" cy="1754670"/>
            <a:chOff x="3769376" y="-7085"/>
            <a:chExt cx="1486525" cy="2063589"/>
          </a:xfrm>
        </p:grpSpPr>
        <p:sp>
          <p:nvSpPr>
            <p:cNvPr id="753" name="Google Shape;753;p24"/>
            <p:cNvSpPr/>
            <p:nvPr/>
          </p:nvSpPr>
          <p:spPr>
            <a:xfrm>
              <a:off x="3769376" y="1126904"/>
              <a:ext cx="1486525" cy="929600"/>
            </a:xfrm>
            <a:custGeom>
              <a:avLst/>
              <a:gdLst/>
              <a:ahLst/>
              <a:cxnLst/>
              <a:rect l="l" t="t" r="r" b="b"/>
              <a:pathLst>
                <a:path w="1486525" h="929600" extrusionOk="0">
                  <a:moveTo>
                    <a:pt x="763843" y="103461"/>
                  </a:moveTo>
                  <a:cubicBezTo>
                    <a:pt x="734020" y="103461"/>
                    <a:pt x="709843" y="127638"/>
                    <a:pt x="709843" y="157461"/>
                  </a:cubicBezTo>
                  <a:cubicBezTo>
                    <a:pt x="709843" y="187284"/>
                    <a:pt x="734020" y="211461"/>
                    <a:pt x="763843" y="211461"/>
                  </a:cubicBezTo>
                  <a:cubicBezTo>
                    <a:pt x="793666" y="211461"/>
                    <a:pt x="817843" y="187284"/>
                    <a:pt x="817843" y="157461"/>
                  </a:cubicBezTo>
                  <a:cubicBezTo>
                    <a:pt x="817843" y="127638"/>
                    <a:pt x="793666" y="103461"/>
                    <a:pt x="763843" y="103461"/>
                  </a:cubicBezTo>
                  <a:close/>
                  <a:moveTo>
                    <a:pt x="850384" y="200"/>
                  </a:moveTo>
                  <a:cubicBezTo>
                    <a:pt x="960589" y="-4563"/>
                    <a:pt x="1068126" y="75828"/>
                    <a:pt x="1104511" y="198796"/>
                  </a:cubicBezTo>
                  <a:cubicBezTo>
                    <a:pt x="1296726" y="148980"/>
                    <a:pt x="1471224" y="282426"/>
                    <a:pt x="1485511" y="429111"/>
                  </a:cubicBezTo>
                  <a:cubicBezTo>
                    <a:pt x="1499799" y="572748"/>
                    <a:pt x="1361686" y="734959"/>
                    <a:pt x="1167757" y="731053"/>
                  </a:cubicBezTo>
                  <a:cubicBezTo>
                    <a:pt x="1165090" y="741626"/>
                    <a:pt x="1134801" y="856212"/>
                    <a:pt x="1024882" y="897836"/>
                  </a:cubicBezTo>
                  <a:cubicBezTo>
                    <a:pt x="932490" y="932792"/>
                    <a:pt x="822762" y="901455"/>
                    <a:pt x="754849" y="818398"/>
                  </a:cubicBezTo>
                  <a:cubicBezTo>
                    <a:pt x="749419" y="826398"/>
                    <a:pt x="675029" y="932126"/>
                    <a:pt x="548347" y="929554"/>
                  </a:cubicBezTo>
                  <a:cubicBezTo>
                    <a:pt x="444715" y="927554"/>
                    <a:pt x="350417" y="854021"/>
                    <a:pt x="317937" y="746865"/>
                  </a:cubicBezTo>
                  <a:cubicBezTo>
                    <a:pt x="140676" y="760866"/>
                    <a:pt x="-5913" y="615420"/>
                    <a:pt x="183" y="453018"/>
                  </a:cubicBezTo>
                  <a:cubicBezTo>
                    <a:pt x="6660" y="292808"/>
                    <a:pt x="160203" y="159553"/>
                    <a:pt x="334320" y="182985"/>
                  </a:cubicBezTo>
                  <a:cubicBezTo>
                    <a:pt x="338130" y="174031"/>
                    <a:pt x="377659" y="86496"/>
                    <a:pt x="477195" y="63827"/>
                  </a:cubicBezTo>
                  <a:cubicBezTo>
                    <a:pt x="578636" y="40776"/>
                    <a:pt x="653026" y="105356"/>
                    <a:pt x="659884" y="111452"/>
                  </a:cubicBezTo>
                  <a:cubicBezTo>
                    <a:pt x="668552" y="98974"/>
                    <a:pt x="736084" y="5058"/>
                    <a:pt x="850384" y="2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8100019" scaled="0"/>
            </a:gra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92100" dist="3810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24"/>
            <p:cNvSpPr/>
            <p:nvPr/>
          </p:nvSpPr>
          <p:spPr>
            <a:xfrm>
              <a:off x="4522379" y="-7085"/>
              <a:ext cx="81853" cy="1297172"/>
            </a:xfrm>
            <a:custGeom>
              <a:avLst/>
              <a:gdLst/>
              <a:ahLst/>
              <a:cxnLst/>
              <a:rect l="l" t="t" r="r" b="b"/>
              <a:pathLst>
                <a:path w="297649" h="2126511" extrusionOk="0">
                  <a:moveTo>
                    <a:pt x="20578" y="2126511"/>
                  </a:moveTo>
                  <a:cubicBezTo>
                    <a:pt x="1675" y="1937488"/>
                    <a:pt x="-17227" y="1748465"/>
                    <a:pt x="27666" y="1488558"/>
                  </a:cubicBezTo>
                  <a:cubicBezTo>
                    <a:pt x="72559" y="1228651"/>
                    <a:pt x="255676" y="815162"/>
                    <a:pt x="289936" y="567069"/>
                  </a:cubicBezTo>
                  <a:cubicBezTo>
                    <a:pt x="324196" y="318976"/>
                    <a:pt x="233229" y="0"/>
                    <a:pt x="233229" y="0"/>
                  </a:cubicBezTo>
                  <a:lnTo>
                    <a:pt x="233229" y="0"/>
                  </a:lnTo>
                  <a:lnTo>
                    <a:pt x="233229" y="0"/>
                  </a:ln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A460A3F-EF3D-4443-A3CF-07492E37CFCE}"/>
              </a:ext>
            </a:extLst>
          </p:cNvPr>
          <p:cNvSpPr txBox="1"/>
          <p:nvPr/>
        </p:nvSpPr>
        <p:spPr>
          <a:xfrm>
            <a:off x="5617642" y="1881083"/>
            <a:ext cx="2791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600"/>
                                        <p:tgtEl>
                                          <p:spTgt spid="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400"/>
                                        <p:tgtEl>
                                          <p:spTgt spid="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700"/>
                                        <p:tgtEl>
                                          <p:spTgt spid="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E960F7FE-C195-4C12-909A-ECEB87667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548" y="5580184"/>
            <a:ext cx="9798533" cy="620029"/>
          </a:xfr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en-US" sz="3200" b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3200" b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200" b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b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b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B96CC86B-0F2C-4322-BD64-E4121E845ED1}"/>
              </a:ext>
            </a:extLst>
          </p:cNvPr>
          <p:cNvSpPr/>
          <p:nvPr/>
        </p:nvSpPr>
        <p:spPr>
          <a:xfrm>
            <a:off x="1127374" y="5638153"/>
            <a:ext cx="597877" cy="52753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01B76DA-F7AC-4E95-8174-32090E059E12}"/>
              </a:ext>
            </a:extLst>
          </p:cNvPr>
          <p:cNvSpPr/>
          <p:nvPr/>
        </p:nvSpPr>
        <p:spPr>
          <a:xfrm>
            <a:off x="0" y="656492"/>
            <a:ext cx="12192000" cy="569741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8FFDDFB-2A54-4B1D-BFD9-8EE61579373F}"/>
              </a:ext>
            </a:extLst>
          </p:cNvPr>
          <p:cNvSpPr/>
          <p:nvPr/>
        </p:nvSpPr>
        <p:spPr>
          <a:xfrm>
            <a:off x="3752627" y="565433"/>
            <a:ext cx="48950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杨任东竹石体-Semibold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杨任东竹石体-Semibold"/>
                <a:cs typeface="Calibri" panose="020F0502020204030204" pitchFamily="34" charset="0"/>
                <a:sym typeface="Arial"/>
              </a:rPr>
              <a:t>mẫu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E481ED5-AA3B-4863-9EEF-0088ADC7B6CC}"/>
              </a:ext>
            </a:extLst>
          </p:cNvPr>
          <p:cNvSpPr txBox="1"/>
          <p:nvPr/>
        </p:nvSpPr>
        <p:spPr>
          <a:xfrm>
            <a:off x="1392277" y="4014329"/>
            <a:ext cx="2227917" cy="822305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dò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FD47C36-9B62-4D07-A589-6639FB59934F}"/>
              </a:ext>
            </a:extLst>
          </p:cNvPr>
          <p:cNvSpPr txBox="1"/>
          <p:nvPr/>
        </p:nvSpPr>
        <p:spPr>
          <a:xfrm>
            <a:off x="5060908" y="1639497"/>
            <a:ext cx="2489200" cy="822305"/>
          </a:xfrm>
          <a:prstGeom prst="flowChartConnec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dõi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67566D2-CC20-40BA-8F1F-3E0A4B1A5DB1}"/>
              </a:ext>
            </a:extLst>
          </p:cNvPr>
          <p:cNvSpPr txBox="1"/>
          <p:nvPr/>
        </p:nvSpPr>
        <p:spPr>
          <a:xfrm>
            <a:off x="8502736" y="4135772"/>
            <a:ext cx="2489201" cy="82230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4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xmlns="" id="{C31EE172-49F5-48F2-BBC1-CDA0CB53F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0192">
            <a:off x="5943372" y="2538349"/>
            <a:ext cx="743405" cy="74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xmlns="" id="{4EA6F7A5-288B-48BD-B7E3-273C23109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499798" y="411309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xmlns="" id="{B482DE0A-83E4-45E2-B94D-6432E6A41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903114" y="3991649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xmlns="" id="{F0DE869B-19D6-465F-B285-B80847655A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833" y="3297272"/>
            <a:ext cx="2338267" cy="32171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821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785445" y="427893"/>
            <a:ext cx="10837985" cy="600221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257908" y="2628245"/>
            <a:ext cx="1528458" cy="4286250"/>
          </a:xfrm>
          <a:prstGeom prst="rect">
            <a:avLst/>
          </a:prstGeom>
        </p:spPr>
      </p:pic>
      <p:sp>
        <p:nvSpPr>
          <p:cNvPr id="16" name="MỤC TIÊU BÀI HỌC"/>
          <p:cNvSpPr txBox="1"/>
          <p:nvPr/>
        </p:nvSpPr>
        <p:spPr>
          <a:xfrm>
            <a:off x="3370892" y="669660"/>
            <a:ext cx="561434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B59B6B4-EE4C-49A5-9CD7-0EC8096FB512}"/>
              </a:ext>
            </a:extLst>
          </p:cNvPr>
          <p:cNvSpPr txBox="1"/>
          <p:nvPr/>
        </p:nvSpPr>
        <p:spPr>
          <a:xfrm>
            <a:off x="1786366" y="1331380"/>
            <a:ext cx="923815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Thanh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Nẵng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hoang</a:t>
            </a:r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sơ.</a:t>
            </a:r>
          </a:p>
          <a:p>
            <a:pPr indent="457200" algn="just"/>
            <a:r>
              <a:rPr lang="en-US" sz="28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sò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Né,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Trượt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8BE7EC9-AB4D-40CF-B721-05BD17DF36F3}"/>
              </a:ext>
            </a:extLst>
          </p:cNvPr>
          <p:cNvSpPr txBox="1"/>
          <p:nvPr/>
        </p:nvSpPr>
        <p:spPr>
          <a:xfrm>
            <a:off x="8960889" y="5336775"/>
            <a:ext cx="3716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Anh)</a:t>
            </a:r>
          </a:p>
        </p:txBody>
      </p:sp>
      <p:pic>
        <p:nvPicPr>
          <p:cNvPr id="8" name="[hanhtrangso.nxbgd.vn] Đọc_ Du lịch biển Việt Nam_HTS">
            <a:hlinkClick r:id="" action="ppaction://media"/>
            <a:extLst>
              <a:ext uri="{FF2B5EF4-FFF2-40B4-BE49-F238E27FC236}">
                <a16:creationId xmlns:a16="http://schemas.microsoft.com/office/drawing/2014/main" xmlns="" id="{AAC9DEE3-4135-4C08-AEDF-F6D798EC37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87415" y="577654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98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C8681B8-E9C3-45B0-9AA5-91BCD264DF0A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\uFFFD {62E865A0-4CF4-4E03-8BD2-2253FCCECB66}&quot;,&quot;C:\\Users\\Administrator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iếng Việt 1. Du lịch biển Việt Nam - Tiết 1+2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32AF904-061E-46C5-941C-D78CA503D806}:28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42208B-34EA-488D-BEB8-916C2BB4B154}:28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AA521E1-7301-45B2-A524-89CE9B676D45}:28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FFDE498-892F-4D76-8797-216ADD12B346}:28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29C5066-85B3-498C-B81B-FDBD9DB56204}:28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0A056FC-D703-476D-9250-38703292E1C2}:37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BBC382C-D154-4FB7-9E40-4177191BD560}:28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716AA82-8CCC-4A34-9E45-1A14581BDA5F}:200757712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277A317-9823-49DD-A2E8-7A58B6689637}:200757712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F6FB426-0657-4774-997B-205F4B0CEDEA}:26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B8A255F-A900-4EF7-934C-5DC6A586392A}:26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9ACBF6-A60D-4657-AFA0-13D6F35161D8}:27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B882635-AE4F-442D-A277-FFD7A784F61C}:200757712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4242322-ABFD-4408-AA19-9A72A5D27BD5}:200757712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57131F-214A-485D-9667-D33423C5179E}:65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B9F9D9E-EC21-4223-9FE0-8F0E4F4E19BC}:200757712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220F040-5F13-4672-AFFC-710CFFAE72FD}:29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A9A0196-D5A0-4C86-8BA7-3655BDA5A2EF}:2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E6A439B-65AF-4C7D-8399-957C4AFCB4AD}:26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FA476D2-2821-4B14-ABFA-A6D74FB6EDD5}:26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9D9134D-9821-442B-8603-4CFAD39BA6C5}:26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878B226-0025-49F7-AFBD-1779D6F96312}:25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15AF081-AF18-496D-9D01-E64418BAD465}:26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03E51EA-5A56-4138-837E-AEC096DDC297}:381"/>
</p:tagLst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FFFFF"/>
      </a:lt1>
      <a:dk2>
        <a:srgbClr val="434343"/>
      </a:dk2>
      <a:lt2>
        <a:srgbClr val="EEEEEE"/>
      </a:lt2>
      <a:accent1>
        <a:srgbClr val="ECC383"/>
      </a:accent1>
      <a:accent2>
        <a:srgbClr val="BF3F2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1054</Words>
  <Application>Microsoft Office PowerPoint</Application>
  <PresentationFormat>Widescreen</PresentationFormat>
  <Paragraphs>100</Paragraphs>
  <Slides>24</Slides>
  <Notes>24</Notes>
  <HiddenSlides>0</HiddenSlides>
  <MMClips>6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45" baseType="lpstr">
      <vt:lpstr>Calibri</vt:lpstr>
      <vt:lpstr>Itim</vt:lpstr>
      <vt:lpstr>黑体</vt:lpstr>
      <vt:lpstr>杨任东竹石体-Semibold</vt:lpstr>
      <vt:lpstr>Arial</vt:lpstr>
      <vt:lpstr>Times New Roman</vt:lpstr>
      <vt:lpstr>Griffy</vt:lpstr>
      <vt:lpstr>Arial-Rounded</vt:lpstr>
      <vt:lpstr>等线</vt:lpstr>
      <vt:lpstr>等线 Light</vt:lpstr>
      <vt:lpstr>宋体</vt:lpstr>
      <vt:lpstr>HP001 4 hàng</vt:lpstr>
      <vt:lpstr>inpin heiti</vt:lpstr>
      <vt:lpstr>DengXian</vt:lpstr>
      <vt:lpstr>Calibri Light</vt:lpstr>
      <vt:lpstr>SlidesMania</vt:lpstr>
      <vt:lpstr>Office 主题</vt:lpstr>
      <vt:lpstr>千图网海量PPT模板www.58pic.com​​</vt:lpstr>
      <vt:lpstr>1_Office 主题</vt:lpstr>
      <vt:lpstr>2_Office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Du lịch biển Việt Nam (Tiết 1+2)</vt:lpstr>
      <vt:lpstr>Quan sát tranh và cho biết em thấy những gì trong tranh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Trả lời câu hỏi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Việt 1. Du lịch biển Việt Nam - Tiết 1+2</dc:title>
  <dc:creator>BENR-</dc:creator>
  <cp:lastModifiedBy>AutoBVT</cp:lastModifiedBy>
  <cp:revision>22</cp:revision>
  <dcterms:modified xsi:type="dcterms:W3CDTF">2024-05-25T06:24:23Z</dcterms:modified>
</cp:coreProperties>
</file>