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94" r:id="rId3"/>
  </p:sldMasterIdLst>
  <p:notesMasterIdLst>
    <p:notesMasterId r:id="rId13"/>
  </p:notesMasterIdLst>
  <p:sldIdLst>
    <p:sldId id="3401" r:id="rId4"/>
    <p:sldId id="256" r:id="rId5"/>
    <p:sldId id="258" r:id="rId6"/>
    <p:sldId id="3402" r:id="rId7"/>
    <p:sldId id="3404" r:id="rId8"/>
    <p:sldId id="259" r:id="rId9"/>
    <p:sldId id="276" r:id="rId10"/>
    <p:sldId id="262" r:id="rId11"/>
    <p:sldId id="289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1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8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3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3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9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6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6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66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6" y="889536"/>
            <a:ext cx="7048513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4"/>
            <a:ext cx="7148515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5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8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2" y="3451815"/>
            <a:ext cx="452085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5"/>
            <a:ext cx="429263" cy="429264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3"/>
            <a:ext cx="429263" cy="429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9" r:id="rId6"/>
    <p:sldLayoutId id="2147483664" r:id="rId7"/>
    <p:sldLayoutId id="2147483672" r:id="rId8"/>
    <p:sldLayoutId id="2147483675" r:id="rId9"/>
    <p:sldLayoutId id="2147483679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2024/5/25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8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130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5" y="280163"/>
            <a:ext cx="1127490" cy="571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1" y="1260272"/>
            <a:ext cx="1419338" cy="7190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" y="2185126"/>
            <a:ext cx="9143735" cy="2942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574" y="74"/>
            <a:ext cx="9143735" cy="1783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458" y="3207495"/>
            <a:ext cx="4625459" cy="1935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7" y="3191962"/>
            <a:ext cx="4625459" cy="193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39035"/>
            <a:ext cx="1391683" cy="16236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5" y="266883"/>
            <a:ext cx="1257529" cy="1614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8" y="2504266"/>
            <a:ext cx="667477" cy="5523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217662"/>
            <a:ext cx="966486" cy="106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890991" y="1853133"/>
            <a:ext cx="50863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4">
              <a:buClrTx/>
              <a:defRPr/>
            </a:pP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Chào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mừng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thầy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cô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và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các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em</a:t>
            </a:r>
            <a:endParaRPr lang="en-US" sz="4050" b="1" kern="120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4DAE18-8767-4918-BE19-3420D08BA176}"/>
              </a:ext>
            </a:extLst>
          </p:cNvPr>
          <p:cNvSpPr txBox="1"/>
          <p:nvPr/>
        </p:nvSpPr>
        <p:spPr>
          <a:xfrm>
            <a:off x="1207138" y="2016670"/>
            <a:ext cx="6699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6: Du lịch biển Việt Nam </a:t>
            </a:r>
          </a:p>
          <a:p>
            <a:pPr algn="ctr"/>
            <a:r>
              <a:rPr lang="en-US" sz="4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(Tiết 3+4)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-482945" y="2800534"/>
            <a:ext cx="9626945" cy="20478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0B38E06-1413-437D-B353-5E33E06DDB12}"/>
              </a:ext>
            </a:extLst>
          </p:cNvPr>
          <p:cNvSpPr/>
          <p:nvPr/>
        </p:nvSpPr>
        <p:spPr>
          <a:xfrm>
            <a:off x="2184014" y="596216"/>
            <a:ext cx="426128" cy="39342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CD911-BCE4-4086-BB7F-C48D58DB6A04}"/>
              </a:ext>
            </a:extLst>
          </p:cNvPr>
          <p:cNvSpPr txBox="1"/>
          <p:nvPr/>
        </p:nvSpPr>
        <p:spPr>
          <a:xfrm>
            <a:off x="2394738" y="525605"/>
            <a:ext cx="465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vở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065E-A3D8-4BD9-9833-4FD5C75FA7E4}"/>
              </a:ext>
            </a:extLst>
          </p:cNvPr>
          <p:cNvSpPr/>
          <p:nvPr/>
        </p:nvSpPr>
        <p:spPr>
          <a:xfrm>
            <a:off x="647518" y="1614020"/>
            <a:ext cx="8106614" cy="99456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nổi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đổi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mông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đồi </a:t>
            </a:r>
            <a:r>
              <a:rPr lang="en-US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cát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61A15-7C48-4103-9D74-AA14D2679E00}"/>
              </a:ext>
            </a:extLst>
          </p:cNvPr>
          <p:cNvSpPr txBox="1"/>
          <p:nvPr/>
        </p:nvSpPr>
        <p:spPr>
          <a:xfrm>
            <a:off x="209711" y="3187051"/>
            <a:ext cx="777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a. </a:t>
            </a:r>
            <a:r>
              <a:rPr lang="en-US" sz="2400" dirty="0" err="1">
                <a:latin typeface="+mj-lt"/>
              </a:rPr>
              <a:t>Dọc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ta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khu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lịch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đẹp</a:t>
            </a:r>
            <a:r>
              <a:rPr lang="en-US" sz="2400" dirty="0">
                <a:latin typeface="+mj-lt"/>
              </a:rPr>
              <a:t> (…)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BF3497-8399-4F1C-9976-DC6808686E55}"/>
              </a:ext>
            </a:extLst>
          </p:cNvPr>
          <p:cNvSpPr/>
          <p:nvPr/>
        </p:nvSpPr>
        <p:spPr>
          <a:xfrm>
            <a:off x="6801666" y="3217428"/>
            <a:ext cx="1507198" cy="457800"/>
          </a:xfrm>
          <a:prstGeom prst="roundRect">
            <a:avLst>
              <a:gd name="adj" fmla="val 3218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nổi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tiếng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3DA242-ED1C-4198-8F22-BFD7DCE84530}"/>
              </a:ext>
            </a:extLst>
          </p:cNvPr>
          <p:cNvSpPr txBox="1"/>
          <p:nvPr/>
        </p:nvSpPr>
        <p:spPr>
          <a:xfrm>
            <a:off x="209711" y="3902478"/>
            <a:ext cx="812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b. </a:t>
            </a:r>
            <a:r>
              <a:rPr lang="en-US" sz="2400" dirty="0" err="1">
                <a:latin typeface="+mj-lt"/>
              </a:rPr>
              <a:t>Miền</a:t>
            </a:r>
            <a:r>
              <a:rPr lang="en-US" sz="2400" dirty="0">
                <a:latin typeface="+mj-lt"/>
              </a:rPr>
              <a:t> Nam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ta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lúa</a:t>
            </a:r>
            <a:r>
              <a:rPr lang="en-US" sz="2400" dirty="0">
                <a:latin typeface="+mj-lt"/>
              </a:rPr>
              <a:t> </a:t>
            </a:r>
            <a:r>
              <a:rPr lang="en-US" sz="2400" err="1">
                <a:latin typeface="+mj-lt"/>
              </a:rPr>
              <a:t>rộng</a:t>
            </a:r>
            <a:r>
              <a:rPr lang="en-US" sz="2400">
                <a:latin typeface="+mj-lt"/>
              </a:rPr>
              <a:t> </a:t>
            </a:r>
            <a:r>
              <a:rPr lang="en-US" sz="2400" smtClean="0">
                <a:latin typeface="+mj-lt"/>
              </a:rPr>
              <a:t>(…)</a:t>
            </a:r>
            <a:endParaRPr lang="en-US" sz="2400" dirty="0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1AF088-184B-41A1-B3F8-2D464E914799}"/>
              </a:ext>
            </a:extLst>
          </p:cNvPr>
          <p:cNvSpPr/>
          <p:nvPr/>
        </p:nvSpPr>
        <p:spPr>
          <a:xfrm>
            <a:off x="7263794" y="3884471"/>
            <a:ext cx="1880205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mênh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mông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9164583" cy="51434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812302" y="250087"/>
            <a:ext cx="433750" cy="4601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3">
              <a:buClrTx/>
            </a:pPr>
            <a:r>
              <a:rPr lang="en-US" sz="2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029177" y="154190"/>
            <a:ext cx="5591975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endParaRPr lang="en-US" sz="24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203A2-A170-446C-BD90-510E444D8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302" y="1235261"/>
            <a:ext cx="2705268" cy="2021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2DDF5-20BD-476B-93F1-251316912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738" y="1139364"/>
            <a:ext cx="2705268" cy="208969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EA38A4-E738-4672-9147-A3F0CA8C2068}"/>
              </a:ext>
            </a:extLst>
          </p:cNvPr>
          <p:cNvSpPr/>
          <p:nvPr/>
        </p:nvSpPr>
        <p:spPr>
          <a:xfrm>
            <a:off x="2476870" y="3533313"/>
            <a:ext cx="1553592" cy="523782"/>
          </a:xfrm>
          <a:prstGeom prst="roundRect">
            <a:avLst/>
          </a:prstGeom>
          <a:ln>
            <a:solidFill>
              <a:srgbClr val="EB1DD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FB548B-7ADA-4499-AA52-745F493E0580}"/>
              </a:ext>
            </a:extLst>
          </p:cNvPr>
          <p:cNvSpPr/>
          <p:nvPr/>
        </p:nvSpPr>
        <p:spPr>
          <a:xfrm>
            <a:off x="4986738" y="3542191"/>
            <a:ext cx="2575891" cy="523782"/>
          </a:xfrm>
          <a:prstGeom prst="roundRect">
            <a:avLst/>
          </a:prstGeom>
          <a:ln>
            <a:solidFill>
              <a:srgbClr val="EB1DD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9164583" cy="51434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812302" y="250087"/>
            <a:ext cx="433750" cy="4601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3">
              <a:buClrTx/>
            </a:pPr>
            <a:r>
              <a:rPr lang="en-US" sz="2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029177" y="154190"/>
            <a:ext cx="5591975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endParaRPr lang="en-US" sz="24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897E5-BD02-47F8-A967-A2348869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55" y="1373870"/>
            <a:ext cx="2833256" cy="219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8544F9-82DB-469C-8951-F336CE6DB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895" y="1337290"/>
            <a:ext cx="2833257" cy="222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73C1D-C8A2-41BF-B32A-04BD805AA76C}"/>
              </a:ext>
            </a:extLst>
          </p:cNvPr>
          <p:cNvSpPr/>
          <p:nvPr/>
        </p:nvSpPr>
        <p:spPr>
          <a:xfrm>
            <a:off x="1330055" y="3684869"/>
            <a:ext cx="3130825" cy="570093"/>
          </a:xfrm>
          <a:prstGeom prst="roundRect">
            <a:avLst/>
          </a:prstGeom>
          <a:ln>
            <a:solidFill>
              <a:srgbClr val="EB1DD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D6894A-6E39-494B-AE78-789184BF4651}"/>
              </a:ext>
            </a:extLst>
          </p:cNvPr>
          <p:cNvSpPr/>
          <p:nvPr/>
        </p:nvSpPr>
        <p:spPr>
          <a:xfrm>
            <a:off x="5427727" y="3684869"/>
            <a:ext cx="1825128" cy="523782"/>
          </a:xfrm>
          <a:prstGeom prst="roundRect">
            <a:avLst/>
          </a:prstGeom>
          <a:ln>
            <a:solidFill>
              <a:srgbClr val="EB1DD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61313" y="632474"/>
            <a:ext cx="7037278" cy="4344227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Fredoka One"/>
                <a:ea typeface="Fredoka One"/>
                <a:cs typeface="Fredoka One"/>
                <a:sym typeface="Fredoka One"/>
              </a:rPr>
              <a:t>—Someone Famous</a:t>
            </a:r>
            <a:endParaRPr sz="3000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B04338-D5E3-4EA6-830E-3DEE075BDA68}"/>
              </a:ext>
            </a:extLst>
          </p:cNvPr>
          <p:cNvSpPr/>
          <p:nvPr/>
        </p:nvSpPr>
        <p:spPr>
          <a:xfrm>
            <a:off x="3556902" y="869521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47E168-CDBB-4AA2-AA3D-024C1D911E0A}"/>
              </a:ext>
            </a:extLst>
          </p:cNvPr>
          <p:cNvSpPr txBox="1"/>
          <p:nvPr/>
        </p:nvSpPr>
        <p:spPr>
          <a:xfrm>
            <a:off x="4083553" y="840326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6991786" y="3619777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B28AF9-2098-49B4-94EE-1D03E54A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35" y="1378454"/>
            <a:ext cx="5431742" cy="252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75822" y="1275928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25987" y="446926"/>
            <a:ext cx="45608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689172" y="374368"/>
            <a:ext cx="5442138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ngoài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Du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Nam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ach,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ươt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ươp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C14AD2-943E-440B-A7D0-2C3EB37C1445}"/>
              </a:ext>
            </a:extLst>
          </p:cNvPr>
          <p:cNvSpPr/>
          <p:nvPr/>
        </p:nvSpPr>
        <p:spPr>
          <a:xfrm>
            <a:off x="1982070" y="1992032"/>
            <a:ext cx="1753826" cy="579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anh</a:t>
            </a:r>
            <a:endParaRPr lang="en-US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3E9ADBE-14D4-4511-A8A0-4B09B158FABD}"/>
              </a:ext>
            </a:extLst>
          </p:cNvPr>
          <p:cNvSpPr/>
          <p:nvPr/>
        </p:nvSpPr>
        <p:spPr>
          <a:xfrm>
            <a:off x="4840356" y="1979105"/>
            <a:ext cx="1753826" cy="592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khánh</a:t>
            </a:r>
            <a:endParaRPr lang="en-US" sz="28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A30440E-4B69-485D-A722-F310BF1E7F8B}"/>
              </a:ext>
            </a:extLst>
          </p:cNvPr>
          <p:cNvSpPr/>
          <p:nvPr/>
        </p:nvSpPr>
        <p:spPr>
          <a:xfrm>
            <a:off x="1982070" y="2708328"/>
            <a:ext cx="1753826" cy="579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ach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03F334C-C42C-459D-9EE1-DB4592950025}"/>
              </a:ext>
            </a:extLst>
          </p:cNvPr>
          <p:cNvSpPr/>
          <p:nvPr/>
        </p:nvSpPr>
        <p:spPr>
          <a:xfrm>
            <a:off x="4840356" y="2695401"/>
            <a:ext cx="1753826" cy="592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khách</a:t>
            </a:r>
            <a:endParaRPr lang="en-US" sz="28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E7E31B1-51C3-43B3-859F-2A0ACB56DEB4}"/>
              </a:ext>
            </a:extLst>
          </p:cNvPr>
          <p:cNvSpPr/>
          <p:nvPr/>
        </p:nvSpPr>
        <p:spPr>
          <a:xfrm>
            <a:off x="1982070" y="3437551"/>
            <a:ext cx="1753826" cy="579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ươt</a:t>
            </a:r>
            <a:endParaRPr lang="en-US" sz="280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697D427-BE70-4EF1-8C63-63351E7143C0}"/>
              </a:ext>
            </a:extLst>
          </p:cNvPr>
          <p:cNvSpPr/>
          <p:nvPr/>
        </p:nvSpPr>
        <p:spPr>
          <a:xfrm>
            <a:off x="4840356" y="3424624"/>
            <a:ext cx="1753826" cy="592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mướt</a:t>
            </a:r>
            <a:endParaRPr lang="en-US" sz="28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033A78C-5DF8-4BA9-9057-23F014C678CF}"/>
              </a:ext>
            </a:extLst>
          </p:cNvPr>
          <p:cNvSpPr/>
          <p:nvPr/>
        </p:nvSpPr>
        <p:spPr>
          <a:xfrm>
            <a:off x="1982070" y="4261027"/>
            <a:ext cx="1753826" cy="579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ươp</a:t>
            </a:r>
            <a:endParaRPr lang="en-US" sz="28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58E8D94-58AE-40AC-86B0-72156D74F5A2}"/>
              </a:ext>
            </a:extLst>
          </p:cNvPr>
          <p:cNvSpPr/>
          <p:nvPr/>
        </p:nvSpPr>
        <p:spPr>
          <a:xfrm>
            <a:off x="4840356" y="4248100"/>
            <a:ext cx="1753826" cy="592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mướp</a:t>
            </a:r>
            <a:endParaRPr lang="en-US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69798D-4EFB-4D83-84FA-384415B5E5E2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 flipV="1">
            <a:off x="3735896" y="2275428"/>
            <a:ext cx="1104460" cy="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07C0CD-CEEC-4B74-B3D8-9637E29A359D}"/>
              </a:ext>
            </a:extLst>
          </p:cNvPr>
          <p:cNvCxnSpPr/>
          <p:nvPr/>
        </p:nvCxnSpPr>
        <p:spPr>
          <a:xfrm flipV="1">
            <a:off x="3751415" y="2988491"/>
            <a:ext cx="1104460" cy="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4B00C62-9148-4127-8F8F-3384DF281E66}"/>
              </a:ext>
            </a:extLst>
          </p:cNvPr>
          <p:cNvCxnSpPr/>
          <p:nvPr/>
        </p:nvCxnSpPr>
        <p:spPr>
          <a:xfrm flipV="1">
            <a:off x="3735896" y="3727410"/>
            <a:ext cx="1104460" cy="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352993-6E5C-4B07-98F5-E851C4CECB61}"/>
              </a:ext>
            </a:extLst>
          </p:cNvPr>
          <p:cNvCxnSpPr/>
          <p:nvPr/>
        </p:nvCxnSpPr>
        <p:spPr>
          <a:xfrm flipV="1">
            <a:off x="3751415" y="4537959"/>
            <a:ext cx="1104460" cy="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135123" y="1738955"/>
            <a:ext cx="6698034" cy="321319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7360068" y="1068678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33E2532E-3038-40E9-8AF1-21DE5B22739E}"/>
              </a:ext>
            </a:extLst>
          </p:cNvPr>
          <p:cNvSpPr/>
          <p:nvPr/>
        </p:nvSpPr>
        <p:spPr>
          <a:xfrm>
            <a:off x="2008063" y="731428"/>
            <a:ext cx="426231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53FC3-143B-4A9F-9CF6-C7DA729CE4F7}"/>
              </a:ext>
            </a:extLst>
          </p:cNvPr>
          <p:cNvSpPr txBox="1"/>
          <p:nvPr/>
        </p:nvSpPr>
        <p:spPr>
          <a:xfrm>
            <a:off x="2424947" y="662319"/>
            <a:ext cx="5560095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đây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39933-CDB0-4255-8404-0F79749A4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492" y="2158679"/>
            <a:ext cx="5082886" cy="2407917"/>
          </a:xfrm>
          <a:prstGeom prst="rect">
            <a:avLst/>
          </a:prstGeom>
        </p:spPr>
      </p:pic>
      <p:grpSp>
        <p:nvGrpSpPr>
          <p:cNvPr id="694" name="Google Shape;694;p42"/>
          <p:cNvGrpSpPr/>
          <p:nvPr/>
        </p:nvGrpSpPr>
        <p:grpSpPr>
          <a:xfrm rot="437061">
            <a:off x="423897" y="3261477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4">
            <a:extLst>
              <a:ext uri="{FF2B5EF4-FFF2-40B4-BE49-F238E27FC236}">
                <a16:creationId xmlns:a16="http://schemas.microsoft.com/office/drawing/2014/main" id="{DE3C9F4E-2AA5-49A2-AA33-7A0C207D41FD}"/>
              </a:ext>
            </a:extLst>
          </p:cNvPr>
          <p:cNvSpPr txBox="1"/>
          <p:nvPr/>
        </p:nvSpPr>
        <p:spPr>
          <a:xfrm>
            <a:off x="805329" y="1740333"/>
            <a:ext cx="77664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endParaRPr lang="en-US" altLang="zh-CN" sz="6600" b="1" smtClean="0">
              <a:solidFill>
                <a:srgbClr val="EE8C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华文琥珀" panose="02010800040101010101" pitchFamily="2" charset="-122"/>
            </a:endParaRPr>
          </a:p>
          <a:p>
            <a:pPr algn="ctr"/>
            <a:r>
              <a:rPr lang="en-US" altLang="zh-CN" sz="6600" b="1" smtClean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  <p:grpSp>
        <p:nvGrpSpPr>
          <p:cNvPr id="68" name="Google Shape;679;p42">
            <a:extLst>
              <a:ext uri="{FF2B5EF4-FFF2-40B4-BE49-F238E27FC236}">
                <a16:creationId xmlns:a16="http://schemas.microsoft.com/office/drawing/2014/main" id="{7640FA4D-8893-46B3-809D-53BF8A21D63E}"/>
              </a:ext>
            </a:extLst>
          </p:cNvPr>
          <p:cNvGrpSpPr/>
          <p:nvPr/>
        </p:nvGrpSpPr>
        <p:grpSpPr>
          <a:xfrm rot="1765296" flipH="1">
            <a:off x="2210119" y="3927424"/>
            <a:ext cx="661771" cy="680768"/>
            <a:chOff x="2510200" y="3361463"/>
            <a:chExt cx="488700" cy="510950"/>
          </a:xfrm>
        </p:grpSpPr>
        <p:sp>
          <p:nvSpPr>
            <p:cNvPr id="69" name="Google Shape;680;p42">
              <a:extLst>
                <a:ext uri="{FF2B5EF4-FFF2-40B4-BE49-F238E27FC236}">
                  <a16:creationId xmlns:a16="http://schemas.microsoft.com/office/drawing/2014/main" id="{A29FD781-77D7-423D-8BD7-7C6B8D8F7B92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1;p42">
              <a:extLst>
                <a:ext uri="{FF2B5EF4-FFF2-40B4-BE49-F238E27FC236}">
                  <a16:creationId xmlns:a16="http://schemas.microsoft.com/office/drawing/2014/main" id="{0C6D1E36-223C-438D-9C1B-815323F522B4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2;p42">
              <a:extLst>
                <a:ext uri="{FF2B5EF4-FFF2-40B4-BE49-F238E27FC236}">
                  <a16:creationId xmlns:a16="http://schemas.microsoft.com/office/drawing/2014/main" id="{673D502F-8B40-4E5D-A4FA-5694163804A4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3;p42">
              <a:extLst>
                <a:ext uri="{FF2B5EF4-FFF2-40B4-BE49-F238E27FC236}">
                  <a16:creationId xmlns:a16="http://schemas.microsoft.com/office/drawing/2014/main" id="{2F8CF624-640C-4D78-B782-BEA2D0326CC1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84;p42">
            <a:extLst>
              <a:ext uri="{FF2B5EF4-FFF2-40B4-BE49-F238E27FC236}">
                <a16:creationId xmlns:a16="http://schemas.microsoft.com/office/drawing/2014/main" id="{A669119D-E0EE-4EBB-9AE4-429BD4EBFF60}"/>
              </a:ext>
            </a:extLst>
          </p:cNvPr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74" name="Google Shape;685;p42">
              <a:extLst>
                <a:ext uri="{FF2B5EF4-FFF2-40B4-BE49-F238E27FC236}">
                  <a16:creationId xmlns:a16="http://schemas.microsoft.com/office/drawing/2014/main" id="{67A83BFD-0C4B-43D4-8007-23918A59585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6;p42">
              <a:extLst>
                <a:ext uri="{FF2B5EF4-FFF2-40B4-BE49-F238E27FC236}">
                  <a16:creationId xmlns:a16="http://schemas.microsoft.com/office/drawing/2014/main" id="{46F8C00B-4715-4555-A71A-E5AC952A0F67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7;p42">
              <a:extLst>
                <a:ext uri="{FF2B5EF4-FFF2-40B4-BE49-F238E27FC236}">
                  <a16:creationId xmlns:a16="http://schemas.microsoft.com/office/drawing/2014/main" id="{905AEB46-3BE4-4BD6-BE55-112DFD46550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8;p42">
              <a:extLst>
                <a:ext uri="{FF2B5EF4-FFF2-40B4-BE49-F238E27FC236}">
                  <a16:creationId xmlns:a16="http://schemas.microsoft.com/office/drawing/2014/main" id="{D15CE8BB-F86A-476B-B63E-8BFF646089A6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89;p42">
            <a:extLst>
              <a:ext uri="{FF2B5EF4-FFF2-40B4-BE49-F238E27FC236}">
                <a16:creationId xmlns:a16="http://schemas.microsoft.com/office/drawing/2014/main" id="{DE99C26B-959A-4B65-8E10-D3DB13C741A6}"/>
              </a:ext>
            </a:extLst>
          </p:cNvPr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9" name="Google Shape;690;p42">
              <a:extLst>
                <a:ext uri="{FF2B5EF4-FFF2-40B4-BE49-F238E27FC236}">
                  <a16:creationId xmlns:a16="http://schemas.microsoft.com/office/drawing/2014/main" id="{14D0C69A-2DFE-4181-9553-BF8B641F021D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1;p42">
              <a:extLst>
                <a:ext uri="{FF2B5EF4-FFF2-40B4-BE49-F238E27FC236}">
                  <a16:creationId xmlns:a16="http://schemas.microsoft.com/office/drawing/2014/main" id="{667D14BF-12BB-4CCD-B5F6-191C62D9C1A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2;p42">
              <a:extLst>
                <a:ext uri="{FF2B5EF4-FFF2-40B4-BE49-F238E27FC236}">
                  <a16:creationId xmlns:a16="http://schemas.microsoft.com/office/drawing/2014/main" id="{81CD0C27-FE45-4C68-99E3-9E1FCA3A29D7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3;p42">
              <a:extLst>
                <a:ext uri="{FF2B5EF4-FFF2-40B4-BE49-F238E27FC236}">
                  <a16:creationId xmlns:a16="http://schemas.microsoft.com/office/drawing/2014/main" id="{57104A01-C1FB-44B8-A0F3-77B80D52CD6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193</Words>
  <Application>Microsoft Office PowerPoint</Application>
  <PresentationFormat>On-screen Show (16:9)</PresentationFormat>
  <Paragraphs>40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Arial</vt:lpstr>
      <vt:lpstr>Arial Rounded MT Bold</vt:lpstr>
      <vt:lpstr>Arial-Rounded</vt:lpstr>
      <vt:lpstr>等线</vt:lpstr>
      <vt:lpstr>Fredoka One</vt:lpstr>
      <vt:lpstr>Nunito</vt:lpstr>
      <vt:lpstr>黑体</vt:lpstr>
      <vt:lpstr>华文琥珀</vt:lpstr>
      <vt:lpstr>Times New Roman</vt:lpstr>
      <vt:lpstr>Elementary School Weekly Planner by Slidesgo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—Someone Famous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BENR-</dc:creator>
  <cp:lastModifiedBy>STD_NHU</cp:lastModifiedBy>
  <cp:revision>12</cp:revision>
  <dcterms:modified xsi:type="dcterms:W3CDTF">2024-05-25T03:56:48Z</dcterms:modified>
</cp:coreProperties>
</file>