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300" r:id="rId4"/>
    <p:sldId id="297" r:id="rId5"/>
    <p:sldId id="296" r:id="rId6"/>
    <p:sldId id="257" r:id="rId7"/>
    <p:sldId id="318" r:id="rId8"/>
    <p:sldId id="319" r:id="rId9"/>
    <p:sldId id="265" r:id="rId10"/>
    <p:sldId id="299" r:id="rId11"/>
    <p:sldId id="317" r:id="rId12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CFEA"/>
    <a:srgbClr val="84AEF1"/>
    <a:srgbClr val="FFC52F"/>
    <a:srgbClr val="FF8203"/>
    <a:srgbClr val="FF7B65"/>
    <a:srgbClr val="00B9F1"/>
    <a:srgbClr val="DBF0F9"/>
    <a:srgbClr val="9AD6ED"/>
    <a:srgbClr val="E2F3FA"/>
    <a:srgbClr val="B0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04" autoAdjust="0"/>
    <p:restoredTop sz="96314" autoAdjust="0"/>
  </p:normalViewPr>
  <p:slideViewPr>
    <p:cSldViewPr snapToGrid="0" showGuides="1">
      <p:cViewPr varScale="1">
        <p:scale>
          <a:sx n="83" d="100"/>
          <a:sy n="83" d="100"/>
        </p:scale>
        <p:origin x="682" y="8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3DEDE-07B8-4FAC-9522-042787A7ACF7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965A4-4F9B-42AD-97F6-5956B56DB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545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642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079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5138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85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000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559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37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71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965A4-4F9B-42AD-97F6-5956B56DB139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771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98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468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55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7827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664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740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13095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3717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646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825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8619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4353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762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16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31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0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671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976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0" y="-293511"/>
            <a:ext cx="12895093" cy="8048541"/>
            <a:chOff x="0" y="-221063"/>
            <a:chExt cx="12895093" cy="7946844"/>
          </a:xfrm>
        </p:grpSpPr>
        <p:sp>
          <p:nvSpPr>
            <p:cNvPr id="12" name="矩形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2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矩形 14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917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0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308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5F6AD-1DCF-4F18-9BBA-2BC622BDF2FB}" type="datetimeFigureOut">
              <a:rPr lang="zh-CN" altLang="en-US" smtClean="0"/>
              <a:t>2024/5/25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0D12B-A1F6-4D3F-98AE-9ADCFED71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389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BE2C917-C185-4529-B658-720C4C5476D1}" type="datetimeFigureOut">
              <a:rPr lang="zh-CN" altLang="en-US" smtClean="0"/>
              <a:pPr/>
              <a:t>2024/5/25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480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2516470" y="548138"/>
            <a:ext cx="7443321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63" y="407859"/>
            <a:ext cx="2981702" cy="402015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3399579" y="2065245"/>
            <a:ext cx="5390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</a:t>
            </a:r>
            <a:r>
              <a:rPr lang="en-US" altLang="zh-CN" sz="8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altLang="zh-CN" sz="8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tập</a:t>
            </a:r>
            <a:r>
              <a:rPr lang="en-US" altLang="zh-CN" sz="8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2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grpSp>
        <p:nvGrpSpPr>
          <p:cNvPr id="66" name="组合 65"/>
          <p:cNvGrpSpPr/>
          <p:nvPr/>
        </p:nvGrpSpPr>
        <p:grpSpPr>
          <a:xfrm>
            <a:off x="598641" y="3543055"/>
            <a:ext cx="1891025" cy="1209291"/>
            <a:chOff x="392658" y="3679279"/>
            <a:chExt cx="1466266" cy="937662"/>
          </a:xfrm>
        </p:grpSpPr>
        <p:grpSp>
          <p:nvGrpSpPr>
            <p:cNvPr id="23" name="组合 22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42" name="云形 41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云形 42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pic>
        <p:nvPicPr>
          <p:cNvPr id="80" name="图片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538" y="2488701"/>
            <a:ext cx="2551261" cy="558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6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0" y="-221063"/>
            <a:ext cx="12895093" cy="7946844"/>
            <a:chOff x="0" y="-221063"/>
            <a:chExt cx="12895093" cy="7946844"/>
          </a:xfrm>
        </p:grpSpPr>
        <p:sp>
          <p:nvSpPr>
            <p:cNvPr id="17" name="矩形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82" name="组合 81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83" name="图片 8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84" name="图片 8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87" name="组合 86"/>
          <p:cNvGrpSpPr/>
          <p:nvPr/>
        </p:nvGrpSpPr>
        <p:grpSpPr>
          <a:xfrm>
            <a:off x="1976582" y="548138"/>
            <a:ext cx="8141010" cy="4759928"/>
            <a:chOff x="2516470" y="548138"/>
            <a:chExt cx="7443321" cy="4759928"/>
          </a:xfrm>
        </p:grpSpPr>
        <p:sp>
          <p:nvSpPr>
            <p:cNvPr id="21" name="云形 20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6" name="云形 85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22" y="3769651"/>
            <a:ext cx="1343455" cy="134345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228" y="544720"/>
            <a:ext cx="1112666" cy="1112666"/>
          </a:xfrm>
          <a:prstGeom prst="rect">
            <a:avLst/>
          </a:prstGeom>
        </p:spPr>
      </p:pic>
      <p:pic>
        <p:nvPicPr>
          <p:cNvPr id="89" name="图片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593" y="174633"/>
            <a:ext cx="2775342" cy="3741927"/>
          </a:xfrm>
          <a:prstGeom prst="rect">
            <a:avLst/>
          </a:prstGeom>
        </p:spPr>
      </p:pic>
      <p:sp>
        <p:nvSpPr>
          <p:cNvPr id="39" name="文本框 38"/>
          <p:cNvSpPr txBox="1"/>
          <p:nvPr/>
        </p:nvSpPr>
        <p:spPr>
          <a:xfrm>
            <a:off x="2138570" y="2240191"/>
            <a:ext cx="6850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Tạm</a:t>
            </a:r>
            <a:r>
              <a:rPr lang="en-US" altLang="zh-CN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biệt</a:t>
            </a:r>
            <a:r>
              <a:rPr lang="en-US" altLang="zh-CN" sz="7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7200" b="1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các</a:t>
            </a:r>
            <a:r>
              <a:rPr lang="en-US" altLang="zh-CN" sz="72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7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汉真广标简体" panose="02000000000000000000" pitchFamily="2" charset="-122"/>
                <a:cs typeface="Times New Roman" panose="02020603050405020304" pitchFamily="18" charset="0"/>
              </a:rPr>
              <a:t>em.</a:t>
            </a:r>
            <a:endParaRPr lang="en-US" altLang="zh-CN" sz="7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方正汉真广标简体" panose="02000000000000000000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9913428" y="618813"/>
            <a:ext cx="1633494" cy="1044603"/>
            <a:chOff x="8985779" y="3960837"/>
            <a:chExt cx="2199915" cy="1406823"/>
          </a:xfrm>
        </p:grpSpPr>
        <p:sp>
          <p:nvSpPr>
            <p:cNvPr id="40" name="云形 3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云形 43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00954">
            <a:off x="10507206" y="920160"/>
            <a:ext cx="482031" cy="445033"/>
          </a:xfrm>
          <a:prstGeom prst="rect">
            <a:avLst/>
          </a:prstGeom>
        </p:spPr>
      </p:pic>
      <p:grpSp>
        <p:nvGrpSpPr>
          <p:cNvPr id="66" name="组合 65"/>
          <p:cNvGrpSpPr/>
          <p:nvPr/>
        </p:nvGrpSpPr>
        <p:grpSpPr>
          <a:xfrm>
            <a:off x="598641" y="3543055"/>
            <a:ext cx="1891025" cy="1209291"/>
            <a:chOff x="392658" y="3679279"/>
            <a:chExt cx="1466266" cy="937662"/>
          </a:xfrm>
        </p:grpSpPr>
        <p:grpSp>
          <p:nvGrpSpPr>
            <p:cNvPr id="23" name="组合 22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42" name="云形 41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3" name="云形 42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pic>
        <p:nvPicPr>
          <p:cNvPr id="80" name="图片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538" y="2488701"/>
            <a:ext cx="2551261" cy="558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1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/>
          <p:cNvSpPr txBox="1"/>
          <p:nvPr/>
        </p:nvSpPr>
        <p:spPr>
          <a:xfrm>
            <a:off x="2762163" y="22003"/>
            <a:ext cx="7729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方正汉真广标简体" panose="02000000000000000000" pitchFamily="2" charset="-122"/>
                <a:ea typeface="方正汉真广标简体" panose="02000000000000000000" pitchFamily="2" charset="-122"/>
              </a:defRPr>
            </a:lvl1pPr>
          </a:lstStyle>
          <a:p>
            <a:r>
              <a:rPr lang="en-US" altLang="zh-CN" dirty="0" err="1">
                <a:latin typeface="+mj-lt"/>
              </a:rPr>
              <a:t>Chọn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từ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ngữ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trong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khung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thay</a:t>
            </a:r>
            <a:r>
              <a:rPr lang="en-US" altLang="zh-CN" dirty="0">
                <a:latin typeface="+mj-lt"/>
              </a:rPr>
              <a:t> </a:t>
            </a:r>
            <a:r>
              <a:rPr lang="en-US" altLang="zh-CN" dirty="0" err="1">
                <a:latin typeface="+mj-lt"/>
              </a:rPr>
              <a:t>cho</a:t>
            </a:r>
            <a:r>
              <a:rPr lang="en-US" altLang="zh-CN" dirty="0">
                <a:latin typeface="+mj-lt"/>
              </a:rPr>
              <a:t> ô </a:t>
            </a:r>
            <a:r>
              <a:rPr lang="en-US" altLang="zh-CN" dirty="0" err="1">
                <a:latin typeface="+mj-lt"/>
              </a:rPr>
              <a:t>vuông</a:t>
            </a:r>
            <a:r>
              <a:rPr lang="en-US" altLang="zh-CN" dirty="0">
                <a:latin typeface="+mj-lt"/>
              </a:rPr>
              <a:t> </a:t>
            </a:r>
            <a:endParaRPr lang="zh-CN" altLang="en-US" dirty="0">
              <a:latin typeface="+mj-lt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1556209" y="74706"/>
            <a:ext cx="1144670" cy="732005"/>
            <a:chOff x="1281153" y="5632171"/>
            <a:chExt cx="1466266" cy="937662"/>
          </a:xfrm>
        </p:grpSpPr>
        <p:sp>
          <p:nvSpPr>
            <p:cNvPr id="29" name="云形 28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rgbClr val="00B9F1"/>
                  </a:solidFill>
                </a:rPr>
                <a:t>01</a:t>
              </a:r>
              <a:endParaRPr lang="zh-CN" altLang="en-US" sz="2400" b="1" dirty="0">
                <a:solidFill>
                  <a:srgbClr val="00B9F1"/>
                </a:solidFill>
              </a:endParaRPr>
            </a:p>
          </p:txBody>
        </p:sp>
        <p:sp>
          <p:nvSpPr>
            <p:cNvPr id="30" name="云形 29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rgbClr val="00B9F1"/>
                </a:solidFill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16ADC5AE-96A9-4A54-86CE-45904BA71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234" y="705581"/>
            <a:ext cx="7163532" cy="107197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1" y="776816"/>
            <a:ext cx="11698799" cy="5869471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10491844" y="5660115"/>
            <a:ext cx="1430728" cy="914936"/>
            <a:chOff x="392658" y="3679279"/>
            <a:chExt cx="1466266" cy="937662"/>
          </a:xfrm>
        </p:grpSpPr>
        <p:grpSp>
          <p:nvGrpSpPr>
            <p:cNvPr id="24" name="组合 23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26" name="云形 25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云形 26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FEB4D90-D75D-4CB1-90CF-91A456BD8E6F}"/>
              </a:ext>
            </a:extLst>
          </p:cNvPr>
          <p:cNvSpPr txBox="1"/>
          <p:nvPr/>
        </p:nvSpPr>
        <p:spPr>
          <a:xfrm>
            <a:off x="1058779" y="2369004"/>
            <a:ext cx="101451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tuần</a:t>
            </a:r>
            <a:r>
              <a:rPr lang="en-US" sz="2400" dirty="0"/>
              <a:t> </a:t>
            </a:r>
            <a:r>
              <a:rPr lang="en-US" sz="2400" dirty="0" err="1"/>
              <a:t>nữa</a:t>
            </a:r>
            <a:r>
              <a:rPr lang="en-US" sz="2400" dirty="0"/>
              <a:t> </a:t>
            </a:r>
            <a:r>
              <a:rPr lang="en-US" sz="2400" err="1"/>
              <a:t>là</a:t>
            </a:r>
            <a:r>
              <a:rPr lang="en-US" sz="2400"/>
              <a:t>               </a:t>
            </a:r>
            <a:r>
              <a:rPr lang="en-US" sz="2400" smtClean="0"/>
              <a:t>kết </a:t>
            </a:r>
            <a:r>
              <a:rPr lang="en-US" sz="2400" dirty="0" err="1"/>
              <a:t>thúc</a:t>
            </a:r>
            <a:r>
              <a:rPr lang="en-US" sz="2400" dirty="0"/>
              <a:t>. </a:t>
            </a:r>
            <a:r>
              <a:rPr lang="en-US" sz="2400" dirty="0" err="1"/>
              <a:t>Thời</a:t>
            </a:r>
            <a:r>
              <a:rPr lang="en-US" sz="2400" dirty="0"/>
              <a:t> </a:t>
            </a:r>
            <a:r>
              <a:rPr lang="en-US" sz="2400" err="1"/>
              <a:t>gian</a:t>
            </a:r>
            <a:r>
              <a:rPr lang="en-US" sz="2400"/>
              <a:t>                </a:t>
            </a:r>
            <a:r>
              <a:rPr lang="en-US" sz="2400" smtClean="0"/>
              <a:t>thật </a:t>
            </a:r>
            <a:r>
              <a:rPr lang="en-US" sz="2400" dirty="0" err="1"/>
              <a:t>nhanh</a:t>
            </a:r>
            <a:r>
              <a:rPr lang="en-US" sz="2400" dirty="0"/>
              <a:t>.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nhớ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những</a:t>
            </a:r>
            <a:r>
              <a:rPr lang="en-US" sz="2400" dirty="0"/>
              <a:t> </a:t>
            </a:r>
            <a:r>
              <a:rPr lang="en-US" sz="2400" dirty="0" err="1"/>
              <a:t>chuyện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qua. </a:t>
            </a:r>
            <a:r>
              <a:rPr lang="en-US" sz="2400" dirty="0" err="1"/>
              <a:t>Từ</a:t>
            </a:r>
            <a:r>
              <a:rPr lang="en-US" sz="2400" dirty="0"/>
              <a:t> </a:t>
            </a:r>
            <a:r>
              <a:rPr lang="en-US" sz="2400" dirty="0" err="1"/>
              <a:t>tháng</a:t>
            </a:r>
            <a:r>
              <a:rPr lang="en-US" sz="2400" dirty="0"/>
              <a:t> </a:t>
            </a:r>
            <a:r>
              <a:rPr lang="en-US" sz="2400" err="1"/>
              <a:t>Chín</a:t>
            </a:r>
            <a:r>
              <a:rPr lang="en-US" sz="2400"/>
              <a:t>                 </a:t>
            </a:r>
            <a:r>
              <a:rPr lang="en-US" sz="2400"/>
              <a:t> </a:t>
            </a:r>
            <a:r>
              <a:rPr lang="en-US" sz="2400" smtClean="0"/>
              <a:t> </a:t>
            </a:r>
            <a:r>
              <a:rPr lang="en-US" sz="2400" smtClean="0"/>
              <a:t>đến </a:t>
            </a:r>
            <a:r>
              <a:rPr lang="en-US" sz="2400" dirty="0"/>
              <a:t>nay,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tiến</a:t>
            </a:r>
            <a:r>
              <a:rPr lang="en-US" sz="2400" dirty="0"/>
              <a:t> </a:t>
            </a:r>
            <a:r>
              <a:rPr lang="en-US" sz="2400" dirty="0" err="1"/>
              <a:t>bộ</a:t>
            </a:r>
            <a:r>
              <a:rPr lang="en-US" sz="2400" dirty="0"/>
              <a:t>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ngừng</a:t>
            </a:r>
            <a:r>
              <a:rPr lang="en-US" sz="2400" dirty="0"/>
              <a:t> </a:t>
            </a:r>
            <a:r>
              <a:rPr lang="en-US" sz="2400" dirty="0" err="1"/>
              <a:t>nhờ</a:t>
            </a:r>
            <a:r>
              <a:rPr lang="en-US" sz="2400" dirty="0"/>
              <a:t> </a:t>
            </a:r>
            <a:r>
              <a:rPr lang="en-US" sz="2400" err="1"/>
              <a:t>sự</a:t>
            </a:r>
            <a:r>
              <a:rPr lang="en-US" sz="2400"/>
              <a:t>               </a:t>
            </a:r>
            <a:r>
              <a:rPr lang="en-US" sz="2400" smtClean="0"/>
              <a:t>của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.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muốn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. </a:t>
            </a:r>
          </a:p>
          <a:p>
            <a:pPr indent="457200" algn="just"/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muốn</a:t>
            </a:r>
            <a:r>
              <a:rPr lang="en-US" sz="2400" dirty="0"/>
              <a:t>            </a:t>
            </a:r>
            <a:r>
              <a:rPr lang="en-US" sz="2400" dirty="0" err="1"/>
              <a:t>cô</a:t>
            </a:r>
            <a:r>
              <a:rPr lang="en-US" sz="2400" dirty="0"/>
              <a:t> </a:t>
            </a:r>
            <a:r>
              <a:rPr lang="en-US" sz="2400" dirty="0" err="1"/>
              <a:t>giáo</a:t>
            </a:r>
            <a:r>
              <a:rPr lang="en-US" sz="2400" dirty="0"/>
              <a:t>. </a:t>
            </a:r>
            <a:r>
              <a:rPr lang="en-US" sz="2400" dirty="0" err="1"/>
              <a:t>Nhờ</a:t>
            </a:r>
            <a:r>
              <a:rPr lang="en-US" sz="2400" dirty="0"/>
              <a:t> </a:t>
            </a:r>
            <a:r>
              <a:rPr lang="en-US" sz="2400" dirty="0" err="1"/>
              <a:t>sự</a:t>
            </a:r>
            <a:r>
              <a:rPr lang="en-US" sz="2400" dirty="0"/>
              <a:t> </a:t>
            </a:r>
            <a:r>
              <a:rPr lang="en-US" sz="2400" dirty="0" err="1"/>
              <a:t>tận</a:t>
            </a:r>
            <a:r>
              <a:rPr lang="en-US" sz="2400" dirty="0"/>
              <a:t> </a:t>
            </a:r>
            <a:r>
              <a:rPr lang="en-US" sz="2400" dirty="0" err="1"/>
              <a:t>tâm</a:t>
            </a:r>
            <a:r>
              <a:rPr lang="en-US" sz="2400" dirty="0"/>
              <a:t> </a:t>
            </a:r>
            <a:r>
              <a:rPr lang="en-US" sz="2400" dirty="0" err="1"/>
              <a:t>dạy</a:t>
            </a:r>
            <a:r>
              <a:rPr lang="en-US" sz="2400" dirty="0"/>
              <a:t> </a:t>
            </a:r>
            <a:r>
              <a:rPr lang="en-US" sz="2400" dirty="0" err="1"/>
              <a:t>dỗ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cô</a:t>
            </a:r>
            <a:r>
              <a:rPr lang="en-US" sz="2400" dirty="0"/>
              <a:t>,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hiểu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điều</a:t>
            </a:r>
            <a:r>
              <a:rPr lang="en-US" sz="2400" dirty="0"/>
              <a:t> </a:t>
            </a:r>
            <a:r>
              <a:rPr lang="en-US" sz="2400" dirty="0" err="1"/>
              <a:t>thú</a:t>
            </a:r>
            <a:r>
              <a:rPr lang="en-US" sz="2400" dirty="0"/>
              <a:t> </a:t>
            </a:r>
            <a:r>
              <a:rPr lang="en-US" sz="2400" dirty="0" err="1"/>
              <a:t>vị</a:t>
            </a:r>
            <a:r>
              <a:rPr lang="en-US" sz="2400" dirty="0"/>
              <a:t>.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muốn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.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cùng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nhóm</a:t>
            </a:r>
            <a:r>
              <a:rPr lang="en-US" sz="2400" dirty="0"/>
              <a:t>.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bạn</a:t>
            </a:r>
            <a:r>
              <a:rPr lang="en-US" sz="2400" dirty="0"/>
              <a:t> </a:t>
            </a:r>
            <a:r>
              <a:rPr lang="en-US" sz="2400" dirty="0" err="1"/>
              <a:t>cũng</a:t>
            </a:r>
            <a:r>
              <a:rPr lang="en-US" sz="2400" dirty="0"/>
              <a:t> </a:t>
            </a:r>
            <a:r>
              <a:rPr lang="en-US" sz="2400" dirty="0" err="1"/>
              <a:t>giúp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cách</a:t>
            </a:r>
            <a:r>
              <a:rPr lang="en-US" sz="2400" dirty="0"/>
              <a:t> </a:t>
            </a:r>
            <a:r>
              <a:rPr lang="en-US" sz="2400" dirty="0" err="1"/>
              <a:t>cư</a:t>
            </a:r>
            <a:r>
              <a:rPr lang="en-US" sz="2400" dirty="0"/>
              <a:t> </a:t>
            </a:r>
            <a:r>
              <a:rPr lang="en-US" sz="2400" dirty="0" err="1"/>
              <a:t>xử</a:t>
            </a:r>
            <a:r>
              <a:rPr lang="en-US" sz="2400" dirty="0"/>
              <a:t>                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mọi</a:t>
            </a:r>
            <a:r>
              <a:rPr lang="en-US" sz="2400" dirty="0"/>
              <a:t> </a:t>
            </a:r>
            <a:r>
              <a:rPr lang="en-US" sz="2400" dirty="0" err="1"/>
              <a:t>người</a:t>
            </a:r>
            <a:r>
              <a:rPr lang="en-US" sz="2400" dirty="0"/>
              <a:t>. </a:t>
            </a:r>
            <a:r>
              <a:rPr lang="en-US" sz="2400" dirty="0" err="1"/>
              <a:t>Đặc</a:t>
            </a:r>
            <a:r>
              <a:rPr lang="en-US" sz="2400" dirty="0"/>
              <a:t> </a:t>
            </a:r>
            <a:r>
              <a:rPr lang="en-US" sz="2400" dirty="0" err="1"/>
              <a:t>biệt</a:t>
            </a:r>
            <a:r>
              <a:rPr lang="en-US" sz="2400" dirty="0"/>
              <a:t>,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muốn</a:t>
            </a:r>
            <a:r>
              <a:rPr lang="en-US" sz="2400" dirty="0"/>
              <a:t> </a:t>
            </a:r>
            <a:r>
              <a:rPr lang="en-US" sz="2400" dirty="0" err="1"/>
              <a:t>cảm</a:t>
            </a:r>
            <a:r>
              <a:rPr lang="en-US" sz="2400" dirty="0"/>
              <a:t> </a:t>
            </a:r>
            <a:r>
              <a:rPr lang="en-US" sz="2400" dirty="0" err="1"/>
              <a:t>ơn</a:t>
            </a:r>
            <a:r>
              <a:rPr lang="en-US" sz="2400" dirty="0"/>
              <a:t> </a:t>
            </a:r>
            <a:r>
              <a:rPr lang="en-US" sz="2400" dirty="0" err="1"/>
              <a:t>bố</a:t>
            </a:r>
            <a:r>
              <a:rPr lang="en-US" sz="2400" dirty="0"/>
              <a:t> </a:t>
            </a:r>
            <a:r>
              <a:rPr lang="en-US" sz="2400" dirty="0" err="1"/>
              <a:t>mẹ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. </a:t>
            </a:r>
            <a:r>
              <a:rPr lang="en-US" sz="2400" dirty="0" err="1"/>
              <a:t>Bố</a:t>
            </a:r>
            <a:r>
              <a:rPr lang="en-US" sz="2400" dirty="0"/>
              <a:t> </a:t>
            </a:r>
            <a:r>
              <a:rPr lang="en-US" sz="2400" dirty="0" err="1"/>
              <a:t>mẹ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dành</a:t>
            </a:r>
            <a:r>
              <a:rPr lang="en-US" sz="2400" dirty="0"/>
              <a:t>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 </a:t>
            </a:r>
            <a:r>
              <a:rPr lang="en-US" sz="2400" dirty="0" err="1"/>
              <a:t>tình</a:t>
            </a:r>
            <a:r>
              <a:rPr lang="en-US" sz="2400" dirty="0"/>
              <a:t> </a:t>
            </a:r>
            <a:r>
              <a:rPr lang="en-US" sz="2400" dirty="0" err="1"/>
              <a:t>yêu</a:t>
            </a:r>
            <a:r>
              <a:rPr lang="en-US" sz="2400" dirty="0"/>
              <a:t> </a:t>
            </a:r>
            <a:r>
              <a:rPr lang="en-US" sz="2400" dirty="0" err="1"/>
              <a:t>thương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luôn</a:t>
            </a:r>
            <a:r>
              <a:rPr lang="en-US" sz="2400" dirty="0"/>
              <a:t> </a:t>
            </a:r>
            <a:r>
              <a:rPr lang="en-US" sz="2400" dirty="0" err="1"/>
              <a:t>chăm</a:t>
            </a:r>
            <a:r>
              <a:rPr lang="en-US" sz="2400" dirty="0"/>
              <a:t> </a:t>
            </a:r>
            <a:r>
              <a:rPr lang="en-US" sz="2400" err="1"/>
              <a:t>chú</a:t>
            </a:r>
            <a:r>
              <a:rPr lang="en-US" sz="2400"/>
              <a:t>                   </a:t>
            </a:r>
            <a:r>
              <a:rPr lang="en-US" sz="2400" smtClean="0"/>
              <a:t>những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chuyện</a:t>
            </a:r>
            <a:r>
              <a:rPr lang="en-US" sz="2400" dirty="0"/>
              <a:t> ở </a:t>
            </a:r>
            <a:r>
              <a:rPr lang="en-US" sz="2400" dirty="0" err="1"/>
              <a:t>trường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.</a:t>
            </a:r>
          </a:p>
          <a:p>
            <a:pPr indent="457200" algn="just"/>
            <a:r>
              <a:rPr lang="en-US" sz="2400" dirty="0" err="1"/>
              <a:t>Năm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vừa</a:t>
            </a:r>
            <a:r>
              <a:rPr lang="en-US" sz="2400" dirty="0"/>
              <a:t> qua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tuyệt</a:t>
            </a:r>
            <a:r>
              <a:rPr lang="en-US" sz="2400" dirty="0"/>
              <a:t> </a:t>
            </a:r>
            <a:r>
              <a:rPr lang="en-US" sz="2400" dirty="0" err="1"/>
              <a:t>đối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tôi</a:t>
            </a:r>
            <a:r>
              <a:rPr lang="en-US" sz="24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04DA01-4F9B-4DB4-A567-6FB0B64C30B2}"/>
              </a:ext>
            </a:extLst>
          </p:cNvPr>
          <p:cNvSpPr txBox="1"/>
          <p:nvPr/>
        </p:nvSpPr>
        <p:spPr>
          <a:xfrm>
            <a:off x="8426056" y="5841853"/>
            <a:ext cx="2282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(Theo A-xi-mi)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5DE72C4-147A-4D2D-8EA0-0CB4D9DA77E7}"/>
              </a:ext>
            </a:extLst>
          </p:cNvPr>
          <p:cNvSpPr/>
          <p:nvPr/>
        </p:nvSpPr>
        <p:spPr>
          <a:xfrm>
            <a:off x="3947517" y="2351725"/>
            <a:ext cx="469231" cy="4430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0F3D62E-4CAC-4924-B71D-DF0202DBBA16}"/>
              </a:ext>
            </a:extLst>
          </p:cNvPr>
          <p:cNvSpPr/>
          <p:nvPr/>
        </p:nvSpPr>
        <p:spPr>
          <a:xfrm>
            <a:off x="8121654" y="2369004"/>
            <a:ext cx="469231" cy="4430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AEE257-7157-4990-BA5A-97CD72A158F9}"/>
              </a:ext>
            </a:extLst>
          </p:cNvPr>
          <p:cNvSpPr/>
          <p:nvPr/>
        </p:nvSpPr>
        <p:spPr>
          <a:xfrm>
            <a:off x="7700181" y="2770945"/>
            <a:ext cx="469231" cy="4430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328151E-0A4B-4674-833E-9FDCB4F9F863}"/>
              </a:ext>
            </a:extLst>
          </p:cNvPr>
          <p:cNvSpPr/>
          <p:nvPr/>
        </p:nvSpPr>
        <p:spPr>
          <a:xfrm>
            <a:off x="5496953" y="3131038"/>
            <a:ext cx="469231" cy="398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5C80EB4-3236-452D-80CA-6387B096F1F9}"/>
              </a:ext>
            </a:extLst>
          </p:cNvPr>
          <p:cNvSpPr/>
          <p:nvPr/>
        </p:nvSpPr>
        <p:spPr>
          <a:xfrm>
            <a:off x="3341016" y="3875499"/>
            <a:ext cx="469231" cy="354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69BD793-A233-4651-A8F6-33D303E1C214}"/>
              </a:ext>
            </a:extLst>
          </p:cNvPr>
          <p:cNvSpPr/>
          <p:nvPr/>
        </p:nvSpPr>
        <p:spPr>
          <a:xfrm>
            <a:off x="8779264" y="4605168"/>
            <a:ext cx="469231" cy="2999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C30165D-915B-4B3C-8F4D-72FA26DB4C98}"/>
              </a:ext>
            </a:extLst>
          </p:cNvPr>
          <p:cNvSpPr/>
          <p:nvPr/>
        </p:nvSpPr>
        <p:spPr>
          <a:xfrm>
            <a:off x="6392387" y="5319386"/>
            <a:ext cx="469231" cy="3542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BA7591-A801-4326-B0AD-81E12D0003C0}"/>
              </a:ext>
            </a:extLst>
          </p:cNvPr>
          <p:cNvSpPr txBox="1"/>
          <p:nvPr/>
        </p:nvSpPr>
        <p:spPr>
          <a:xfrm>
            <a:off x="3727209" y="2399125"/>
            <a:ext cx="1379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năm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học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8FC960-3401-4CFD-934D-AF854B5EB93C}"/>
              </a:ext>
            </a:extLst>
          </p:cNvPr>
          <p:cNvSpPr txBox="1"/>
          <p:nvPr/>
        </p:nvSpPr>
        <p:spPr>
          <a:xfrm>
            <a:off x="7760423" y="2350187"/>
            <a:ext cx="125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trôi</a:t>
            </a:r>
            <a:r>
              <a:rPr lang="en-US" sz="2400" dirty="0">
                <a:solidFill>
                  <a:srgbClr val="FF0000"/>
                </a:solidFill>
              </a:rPr>
              <a:t> qua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B6CE67-BE93-43C8-A184-E04EBF2CBDA1}"/>
              </a:ext>
            </a:extLst>
          </p:cNvPr>
          <p:cNvSpPr txBox="1"/>
          <p:nvPr/>
        </p:nvSpPr>
        <p:spPr>
          <a:xfrm>
            <a:off x="7326314" y="2751260"/>
            <a:ext cx="1748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năm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ngoái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2CB304-2CCC-473C-A4D4-94F25C26D549}"/>
              </a:ext>
            </a:extLst>
          </p:cNvPr>
          <p:cNvSpPr txBox="1"/>
          <p:nvPr/>
        </p:nvSpPr>
        <p:spPr>
          <a:xfrm>
            <a:off x="5191613" y="3147584"/>
            <a:ext cx="1290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giúp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đỡ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7105370-05E1-47C3-AC5D-C99B00C84F1E}"/>
              </a:ext>
            </a:extLst>
          </p:cNvPr>
          <p:cNvSpPr txBox="1"/>
          <p:nvPr/>
        </p:nvSpPr>
        <p:spPr>
          <a:xfrm>
            <a:off x="2930458" y="3877196"/>
            <a:ext cx="1290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cảm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ơn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24B84C-E4DA-4323-A57A-1190DA0DAFC3}"/>
              </a:ext>
            </a:extLst>
          </p:cNvPr>
          <p:cNvSpPr txBox="1"/>
          <p:nvPr/>
        </p:nvSpPr>
        <p:spPr>
          <a:xfrm>
            <a:off x="8285417" y="4524326"/>
            <a:ext cx="1686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thân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thiện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0BBFD99-0858-42D6-9FD0-3911006365EF}"/>
              </a:ext>
            </a:extLst>
          </p:cNvPr>
          <p:cNvSpPr txBox="1"/>
          <p:nvPr/>
        </p:nvSpPr>
        <p:spPr>
          <a:xfrm>
            <a:off x="5783880" y="5315658"/>
            <a:ext cx="1686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lắng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nghe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1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1" grpId="0" animBg="1"/>
      <p:bldP spid="32" grpId="0" animBg="1"/>
      <p:bldP spid="35" grpId="0" animBg="1"/>
      <p:bldP spid="36" grpId="0" animBg="1"/>
      <p:bldP spid="38" grpId="0" animBg="1"/>
      <p:bldP spid="39" grpId="0" animBg="1"/>
      <p:bldP spid="12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组合 38"/>
          <p:cNvGrpSpPr/>
          <p:nvPr/>
        </p:nvGrpSpPr>
        <p:grpSpPr>
          <a:xfrm>
            <a:off x="812384" y="1028944"/>
            <a:ext cx="7885603" cy="5042763"/>
            <a:chOff x="2516470" y="548138"/>
            <a:chExt cx="7443321" cy="4759928"/>
          </a:xfrm>
        </p:grpSpPr>
        <p:sp>
          <p:nvSpPr>
            <p:cNvPr id="40" name="云形 39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云形 40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10491844" y="5660115"/>
            <a:ext cx="1430728" cy="914936"/>
            <a:chOff x="392658" y="3679279"/>
            <a:chExt cx="1466266" cy="937662"/>
          </a:xfrm>
        </p:grpSpPr>
        <p:grpSp>
          <p:nvGrpSpPr>
            <p:cNvPr id="24" name="组合 23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26" name="云形 25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云形 26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28" name="组合 27"/>
          <p:cNvGrpSpPr/>
          <p:nvPr/>
        </p:nvGrpSpPr>
        <p:grpSpPr>
          <a:xfrm>
            <a:off x="1464527" y="2967349"/>
            <a:ext cx="1144670" cy="732005"/>
            <a:chOff x="1281153" y="5632171"/>
            <a:chExt cx="1466266" cy="937662"/>
          </a:xfrm>
        </p:grpSpPr>
        <p:sp>
          <p:nvSpPr>
            <p:cNvPr id="29" name="云形 28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rgbClr val="00B9F1"/>
                  </a:solidFill>
                </a:rPr>
                <a:t>02</a:t>
              </a:r>
              <a:endParaRPr lang="zh-CN" altLang="en-US" sz="2400" b="1" dirty="0">
                <a:solidFill>
                  <a:srgbClr val="00B9F1"/>
                </a:solidFill>
              </a:endParaRPr>
            </a:p>
          </p:txBody>
        </p:sp>
        <p:sp>
          <p:nvSpPr>
            <p:cNvPr id="30" name="云形 29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rgbClr val="00B9F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52" name="云形 51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云形 52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075" y="1095989"/>
            <a:ext cx="5045617" cy="504561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B980E75-8438-444B-A6F9-8B6CAFC7C534}"/>
              </a:ext>
            </a:extLst>
          </p:cNvPr>
          <p:cNvSpPr txBox="1"/>
          <p:nvPr/>
        </p:nvSpPr>
        <p:spPr>
          <a:xfrm>
            <a:off x="2609196" y="2828835"/>
            <a:ext cx="42545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B0F0"/>
                </a:solidFill>
              </a:rPr>
              <a:t>Đọc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thành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tiếng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bài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đọc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đã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hoàn</a:t>
            </a:r>
            <a:r>
              <a:rPr lang="en-US" sz="4000" b="1" dirty="0">
                <a:solidFill>
                  <a:srgbClr val="00B0F0"/>
                </a:solidFill>
              </a:rPr>
              <a:t> </a:t>
            </a:r>
            <a:r>
              <a:rPr lang="en-US" sz="4000" b="1" dirty="0" err="1">
                <a:solidFill>
                  <a:srgbClr val="00B0F0"/>
                </a:solidFill>
              </a:rPr>
              <a:t>chỉnh</a:t>
            </a:r>
            <a:endParaRPr lang="en-US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26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0" y="-191814"/>
            <a:ext cx="12895093" cy="7946844"/>
            <a:chOff x="0" y="-221063"/>
            <a:chExt cx="12895093" cy="7946844"/>
          </a:xfrm>
        </p:grpSpPr>
        <p:sp>
          <p:nvSpPr>
            <p:cNvPr id="35" name="矩形 3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矩形 39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76" name="组合 75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77" name="图片 7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78" name="图片 7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grpSp>
        <p:nvGrpSpPr>
          <p:cNvPr id="42" name="组合 41"/>
          <p:cNvGrpSpPr/>
          <p:nvPr/>
        </p:nvGrpSpPr>
        <p:grpSpPr>
          <a:xfrm>
            <a:off x="2416550" y="617774"/>
            <a:ext cx="7443321" cy="4759928"/>
            <a:chOff x="2516470" y="548138"/>
            <a:chExt cx="7443321" cy="4759928"/>
          </a:xfrm>
        </p:grpSpPr>
        <p:sp>
          <p:nvSpPr>
            <p:cNvPr id="43" name="云形 42"/>
            <p:cNvSpPr/>
            <p:nvPr/>
          </p:nvSpPr>
          <p:spPr>
            <a:xfrm>
              <a:off x="2516470" y="548138"/>
              <a:ext cx="7443321" cy="4759928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+mj-lt"/>
              </a:endParaRPr>
            </a:p>
          </p:txBody>
        </p:sp>
        <p:sp>
          <p:nvSpPr>
            <p:cNvPr id="44" name="云形 43"/>
            <p:cNvSpPr/>
            <p:nvPr/>
          </p:nvSpPr>
          <p:spPr>
            <a:xfrm>
              <a:off x="2922743" y="818421"/>
              <a:ext cx="6658840" cy="4258256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+mj-lt"/>
              </a:endParaRPr>
            </a:p>
          </p:txBody>
        </p:sp>
      </p:grpSp>
      <p:pic>
        <p:nvPicPr>
          <p:cNvPr id="45" name="图片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538" y="2409239"/>
            <a:ext cx="1112666" cy="111266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43" y="477495"/>
            <a:ext cx="2981702" cy="4020157"/>
          </a:xfrm>
          <a:prstGeom prst="rect">
            <a:avLst/>
          </a:prstGeom>
        </p:spPr>
      </p:pic>
      <p:grpSp>
        <p:nvGrpSpPr>
          <p:cNvPr id="54" name="组合 53"/>
          <p:cNvGrpSpPr/>
          <p:nvPr/>
        </p:nvGrpSpPr>
        <p:grpSpPr>
          <a:xfrm>
            <a:off x="10015028" y="1176315"/>
            <a:ext cx="1633494" cy="1044603"/>
            <a:chOff x="8985779" y="3960837"/>
            <a:chExt cx="2199915" cy="1406823"/>
          </a:xfrm>
        </p:grpSpPr>
        <p:sp>
          <p:nvSpPr>
            <p:cNvPr id="55" name="云形 54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云形 56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700241" y="4100557"/>
            <a:ext cx="1891025" cy="1209291"/>
            <a:chOff x="392658" y="3679279"/>
            <a:chExt cx="1466266" cy="937662"/>
          </a:xfrm>
        </p:grpSpPr>
        <p:grpSp>
          <p:nvGrpSpPr>
            <p:cNvPr id="61" name="组合 60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63" name="云形 62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云形 63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62" name="图片 6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69" name="组合 68"/>
          <p:cNvGrpSpPr/>
          <p:nvPr/>
        </p:nvGrpSpPr>
        <p:grpSpPr>
          <a:xfrm>
            <a:off x="9086116" y="4735242"/>
            <a:ext cx="1133322" cy="724748"/>
            <a:chOff x="8985779" y="3960837"/>
            <a:chExt cx="2199915" cy="1406823"/>
          </a:xfrm>
        </p:grpSpPr>
        <p:sp>
          <p:nvSpPr>
            <p:cNvPr id="70" name="云形 69"/>
            <p:cNvSpPr/>
            <p:nvPr/>
          </p:nvSpPr>
          <p:spPr>
            <a:xfrm>
              <a:off x="8985779" y="3960837"/>
              <a:ext cx="2199915" cy="1406823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1" name="云形 70"/>
            <p:cNvSpPr/>
            <p:nvPr/>
          </p:nvSpPr>
          <p:spPr>
            <a:xfrm>
              <a:off x="9217452" y="4084959"/>
              <a:ext cx="1756042" cy="1122971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2" name="文本框 71"/>
          <p:cNvSpPr txBox="1"/>
          <p:nvPr/>
        </p:nvSpPr>
        <p:spPr>
          <a:xfrm>
            <a:off x="3341876" y="2416900"/>
            <a:ext cx="5806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3. </a:t>
            </a:r>
            <a:r>
              <a:rPr lang="en-US" altLang="zh-CN" sz="6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Trả</a:t>
            </a:r>
            <a:r>
              <a:rPr lang="en-US" altLang="zh-CN" sz="6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 </a:t>
            </a:r>
            <a:r>
              <a:rPr lang="en-US" altLang="zh-CN" sz="6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lời</a:t>
            </a:r>
            <a:r>
              <a:rPr lang="en-US" altLang="zh-CN" sz="6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 </a:t>
            </a:r>
            <a:r>
              <a:rPr lang="en-US" altLang="zh-CN" sz="6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câu</a:t>
            </a:r>
            <a:r>
              <a:rPr lang="en-US" altLang="zh-CN" sz="6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 </a:t>
            </a:r>
            <a:r>
              <a:rPr lang="en-US" altLang="zh-CN" sz="6000" b="1" dirty="0" err="1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方正汉真广标简体" panose="02000000000000000000" pitchFamily="2" charset="-122"/>
                <a:cs typeface="Arial" panose="020B0604020202020204" pitchFamily="34" charset="0"/>
              </a:rPr>
              <a:t>hỏi</a:t>
            </a:r>
            <a:endParaRPr lang="en-US" altLang="zh-CN" sz="6000" b="1" dirty="0">
              <a:solidFill>
                <a:srgbClr val="8ACFE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方正汉真广标简体" panose="02000000000000000000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38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0" y="-242414"/>
            <a:ext cx="12895093" cy="8093697"/>
            <a:chOff x="0" y="-221063"/>
            <a:chExt cx="12895093" cy="794684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3934710" y="505065"/>
            <a:ext cx="859391" cy="652410"/>
            <a:chOff x="5886505" y="2191427"/>
            <a:chExt cx="2249940" cy="163912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云形 46"/>
            <p:cNvSpPr/>
            <p:nvPr/>
          </p:nvSpPr>
          <p:spPr>
            <a:xfrm>
              <a:off x="5886505" y="2191427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098" y="2420796"/>
              <a:ext cx="1180390" cy="1180390"/>
            </a:xfrm>
            <a:prstGeom prst="rect">
              <a:avLst/>
            </a:prstGeom>
          </p:spPr>
        </p:pic>
      </p:grpSp>
      <p:grpSp>
        <p:nvGrpSpPr>
          <p:cNvPr id="41" name="组合 40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4291B18-3D11-4DF4-8381-831F1C352819}"/>
              </a:ext>
            </a:extLst>
          </p:cNvPr>
          <p:cNvSpPr txBox="1"/>
          <p:nvPr/>
        </p:nvSpPr>
        <p:spPr>
          <a:xfrm>
            <a:off x="4850587" y="388034"/>
            <a:ext cx="3734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Trả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lời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câu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hỏi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圆角矩形 46">
            <a:extLst>
              <a:ext uri="{FF2B5EF4-FFF2-40B4-BE49-F238E27FC236}">
                <a16:creationId xmlns:a16="http://schemas.microsoft.com/office/drawing/2014/main" id="{DEFF415E-77DE-43B3-B5FE-C315D2701340}"/>
              </a:ext>
            </a:extLst>
          </p:cNvPr>
          <p:cNvSpPr/>
          <p:nvPr/>
        </p:nvSpPr>
        <p:spPr>
          <a:xfrm>
            <a:off x="1828800" y="1679806"/>
            <a:ext cx="8614611" cy="243885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b="1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3AB41-7C3D-4106-B4B6-D028E16779A4}"/>
              </a:ext>
            </a:extLst>
          </p:cNvPr>
          <p:cNvSpPr txBox="1"/>
          <p:nvPr/>
        </p:nvSpPr>
        <p:spPr>
          <a:xfrm>
            <a:off x="2463468" y="2070441"/>
            <a:ext cx="7068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a.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nhỏ</a:t>
            </a:r>
            <a:r>
              <a:rPr lang="en-US" sz="3200" dirty="0"/>
              <a:t> </a:t>
            </a:r>
            <a:r>
              <a:rPr lang="en-US" sz="3200" dirty="0" err="1"/>
              <a:t>muốn</a:t>
            </a:r>
            <a:r>
              <a:rPr lang="en-US" sz="3200" dirty="0"/>
              <a:t> </a:t>
            </a:r>
            <a:r>
              <a:rPr lang="en-US" sz="3200" dirty="0" err="1"/>
              <a:t>cảm</a:t>
            </a:r>
            <a:r>
              <a:rPr lang="en-US" sz="3200" dirty="0"/>
              <a:t> </a:t>
            </a:r>
            <a:r>
              <a:rPr lang="en-US" sz="3200" dirty="0" err="1"/>
              <a:t>ơn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ai?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D1FD52-E214-4638-B405-F841CF1CDC54}"/>
              </a:ext>
            </a:extLst>
          </p:cNvPr>
          <p:cNvSpPr txBox="1"/>
          <p:nvPr/>
        </p:nvSpPr>
        <p:spPr>
          <a:xfrm>
            <a:off x="2522621" y="2916382"/>
            <a:ext cx="7618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chemeClr val="bg1"/>
                </a:solidFill>
              </a:rPr>
              <a:t>  Bạn </a:t>
            </a:r>
            <a:r>
              <a:rPr lang="en-US" sz="3200" dirty="0" err="1">
                <a:solidFill>
                  <a:schemeClr val="bg1"/>
                </a:solidFill>
              </a:rPr>
              <a:t>nhỏ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muốn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cảm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ơn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cô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giáo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bạn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bè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err="1">
                <a:solidFill>
                  <a:schemeClr val="bg1"/>
                </a:solidFill>
              </a:rPr>
              <a:t>bố</a:t>
            </a:r>
            <a:r>
              <a:rPr lang="en-US" sz="3200">
                <a:solidFill>
                  <a:schemeClr val="bg1"/>
                </a:solidFill>
              </a:rPr>
              <a:t> </a:t>
            </a:r>
            <a:r>
              <a:rPr lang="en-US" sz="3200" smtClean="0">
                <a:solidFill>
                  <a:schemeClr val="bg1"/>
                </a:solidFill>
              </a:rPr>
              <a:t>mẹ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r>
              <a:rPr lang="en-US" sz="3200" smtClean="0">
                <a:solidFill>
                  <a:schemeClr val="bg1"/>
                </a:solidFill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45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0" y="-242414"/>
            <a:ext cx="12895093" cy="8093697"/>
            <a:chOff x="0" y="-221063"/>
            <a:chExt cx="12895093" cy="794684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3200"/>
              </a:p>
            </p:txBody>
          </p:sp>
          <p:sp>
            <p:nvSpPr>
              <p:cNvPr id="32" name="矩形 3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 sz="3200"/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3934710" y="505065"/>
            <a:ext cx="859391" cy="652410"/>
            <a:chOff x="5886505" y="2191427"/>
            <a:chExt cx="2249940" cy="163912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云形 46"/>
            <p:cNvSpPr/>
            <p:nvPr/>
          </p:nvSpPr>
          <p:spPr>
            <a:xfrm>
              <a:off x="5886505" y="2191427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098" y="2420796"/>
              <a:ext cx="1180390" cy="1180390"/>
            </a:xfrm>
            <a:prstGeom prst="rect">
              <a:avLst/>
            </a:prstGeom>
          </p:spPr>
        </p:pic>
      </p:grpSp>
      <p:grpSp>
        <p:nvGrpSpPr>
          <p:cNvPr id="41" name="组合 40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4291B18-3D11-4DF4-8381-831F1C352819}"/>
              </a:ext>
            </a:extLst>
          </p:cNvPr>
          <p:cNvSpPr txBox="1"/>
          <p:nvPr/>
        </p:nvSpPr>
        <p:spPr>
          <a:xfrm>
            <a:off x="4850586" y="388034"/>
            <a:ext cx="41825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Trả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lời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câu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hỏi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圆角矩形 46">
            <a:extLst>
              <a:ext uri="{FF2B5EF4-FFF2-40B4-BE49-F238E27FC236}">
                <a16:creationId xmlns:a16="http://schemas.microsoft.com/office/drawing/2014/main" id="{DEFF415E-77DE-43B3-B5FE-C315D2701340}"/>
              </a:ext>
            </a:extLst>
          </p:cNvPr>
          <p:cNvSpPr/>
          <p:nvPr/>
        </p:nvSpPr>
        <p:spPr>
          <a:xfrm>
            <a:off x="1828800" y="1679806"/>
            <a:ext cx="9657708" cy="243885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3200" b="1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3AB41-7C3D-4106-B4B6-D028E16779A4}"/>
              </a:ext>
            </a:extLst>
          </p:cNvPr>
          <p:cNvSpPr txBox="1"/>
          <p:nvPr/>
        </p:nvSpPr>
        <p:spPr>
          <a:xfrm>
            <a:off x="2283017" y="1855442"/>
            <a:ext cx="84479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b. </a:t>
            </a:r>
            <a:r>
              <a:rPr lang="en-US" sz="3200" dirty="0" err="1"/>
              <a:t>Nhờ</a:t>
            </a:r>
            <a:r>
              <a:rPr lang="en-US" sz="3200" dirty="0"/>
              <a:t> </a:t>
            </a:r>
            <a:r>
              <a:rPr lang="en-US" sz="3200" dirty="0" err="1"/>
              <a:t>đâu</a:t>
            </a:r>
            <a:r>
              <a:rPr lang="en-US" sz="3200" dirty="0"/>
              <a:t> </a:t>
            </a:r>
            <a:r>
              <a:rPr lang="en-US" sz="3200" dirty="0" err="1"/>
              <a:t>mà</a:t>
            </a:r>
            <a:r>
              <a:rPr lang="en-US" sz="3200" dirty="0"/>
              <a:t>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nhỏ</a:t>
            </a:r>
            <a:r>
              <a:rPr lang="en-US" sz="3200" dirty="0"/>
              <a:t>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tiến</a:t>
            </a:r>
            <a:r>
              <a:rPr lang="en-US" sz="3200" dirty="0"/>
              <a:t> </a:t>
            </a:r>
            <a:r>
              <a:rPr lang="en-US" sz="3200" dirty="0" err="1"/>
              <a:t>bộ</a:t>
            </a:r>
            <a:r>
              <a:rPr lang="en-US" sz="3200" dirty="0"/>
              <a:t> </a:t>
            </a:r>
            <a:r>
              <a:rPr lang="en-US" sz="3200" dirty="0" err="1"/>
              <a:t>không</a:t>
            </a:r>
            <a:r>
              <a:rPr lang="en-US" sz="3200" dirty="0"/>
              <a:t> </a:t>
            </a:r>
            <a:r>
              <a:rPr lang="en-US" sz="3200" dirty="0" err="1"/>
              <a:t>ngừng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năm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 qua?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CD1FD52-E214-4638-B405-F841CF1CDC54}"/>
              </a:ext>
            </a:extLst>
          </p:cNvPr>
          <p:cNvSpPr txBox="1"/>
          <p:nvPr/>
        </p:nvSpPr>
        <p:spPr>
          <a:xfrm>
            <a:off x="2522620" y="2916382"/>
            <a:ext cx="84479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chemeClr val="bg1"/>
                </a:solidFill>
              </a:rPr>
              <a:t>Bạn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nhỏ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đã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tiến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bộ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không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ngừng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trong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năm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học</a:t>
            </a:r>
            <a:r>
              <a:rPr lang="en-US" sz="3200" dirty="0">
                <a:solidFill>
                  <a:schemeClr val="bg1"/>
                </a:solidFill>
              </a:rPr>
              <a:t> qua </a:t>
            </a:r>
            <a:r>
              <a:rPr lang="en-US" sz="3200" dirty="0" err="1">
                <a:solidFill>
                  <a:schemeClr val="bg1"/>
                </a:solidFill>
              </a:rPr>
              <a:t>nhờ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sự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giúp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đỡ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của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err="1">
                <a:solidFill>
                  <a:schemeClr val="bg1"/>
                </a:solidFill>
              </a:rPr>
              <a:t>mọi</a:t>
            </a:r>
            <a:r>
              <a:rPr lang="en-US" sz="3200">
                <a:solidFill>
                  <a:schemeClr val="bg1"/>
                </a:solidFill>
              </a:rPr>
              <a:t> </a:t>
            </a:r>
            <a:r>
              <a:rPr lang="en-US" sz="3200" smtClean="0">
                <a:solidFill>
                  <a:schemeClr val="bg1"/>
                </a:solidFill>
              </a:rPr>
              <a:t>người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51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组合 27"/>
          <p:cNvGrpSpPr/>
          <p:nvPr/>
        </p:nvGrpSpPr>
        <p:grpSpPr>
          <a:xfrm>
            <a:off x="0" y="-242414"/>
            <a:ext cx="12895093" cy="8093697"/>
            <a:chOff x="0" y="-221063"/>
            <a:chExt cx="12895093" cy="7946844"/>
          </a:xfrm>
        </p:grpSpPr>
        <p:sp>
          <p:nvSpPr>
            <p:cNvPr id="29" name="矩形 2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AD6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30" name="组合 29"/>
            <p:cNvGrpSpPr/>
            <p:nvPr/>
          </p:nvGrpSpPr>
          <p:grpSpPr>
            <a:xfrm>
              <a:off x="144150" y="-221063"/>
              <a:ext cx="12750943" cy="7946844"/>
              <a:chOff x="2627224" y="-795141"/>
              <a:chExt cx="10013806" cy="7040780"/>
            </a:xfrm>
          </p:grpSpPr>
          <p:sp>
            <p:nvSpPr>
              <p:cNvPr id="31" name="矩形 30"/>
              <p:cNvSpPr/>
              <p:nvPr/>
            </p:nvSpPr>
            <p:spPr>
              <a:xfrm>
                <a:off x="2627224" y="-599283"/>
                <a:ext cx="5758249" cy="5957676"/>
              </a:xfrm>
              <a:prstGeom prst="rect">
                <a:avLst/>
              </a:prstGeom>
              <a:blipFill dpi="0" rotWithShape="1">
                <a:blip r:embed="rId3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矩形 31"/>
              <p:cNvSpPr/>
              <p:nvPr/>
            </p:nvSpPr>
            <p:spPr>
              <a:xfrm rot="10601959">
                <a:off x="6872592" y="-795141"/>
                <a:ext cx="5768438" cy="7040780"/>
              </a:xfrm>
              <a:prstGeom prst="rect">
                <a:avLst/>
              </a:prstGeom>
              <a:blipFill dpi="0" rotWithShape="1">
                <a:blip r:embed="rId4">
                  <a:alphaModFix amt="17000"/>
                  <a:lum bright="70000" contrast="-70000"/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</p:grpSp>
      <p:grpSp>
        <p:nvGrpSpPr>
          <p:cNvPr id="10" name="组合 9"/>
          <p:cNvGrpSpPr/>
          <p:nvPr/>
        </p:nvGrpSpPr>
        <p:grpSpPr>
          <a:xfrm>
            <a:off x="3934710" y="505065"/>
            <a:ext cx="859391" cy="652410"/>
            <a:chOff x="5886505" y="2191427"/>
            <a:chExt cx="2249940" cy="163912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云形 46"/>
            <p:cNvSpPr/>
            <p:nvPr/>
          </p:nvSpPr>
          <p:spPr>
            <a:xfrm>
              <a:off x="5886505" y="2191427"/>
              <a:ext cx="2249940" cy="1639127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200"/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0098" y="2420796"/>
              <a:ext cx="1180390" cy="1180390"/>
            </a:xfrm>
            <a:prstGeom prst="rect">
              <a:avLst/>
            </a:prstGeom>
          </p:spPr>
        </p:pic>
      </p:grpSp>
      <p:grpSp>
        <p:nvGrpSpPr>
          <p:cNvPr id="41" name="组合 40"/>
          <p:cNvGrpSpPr/>
          <p:nvPr/>
        </p:nvGrpSpPr>
        <p:grpSpPr>
          <a:xfrm>
            <a:off x="0" y="5207212"/>
            <a:ext cx="12523845" cy="1647370"/>
            <a:chOff x="0" y="5207212"/>
            <a:chExt cx="12523845" cy="1647370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207212"/>
              <a:ext cx="6427845" cy="1647370"/>
            </a:xfrm>
            <a:prstGeom prst="rect">
              <a:avLst/>
            </a:prstGeom>
          </p:spPr>
        </p:pic>
        <p:pic>
          <p:nvPicPr>
            <p:cNvPr id="43" name="图片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207212"/>
              <a:ext cx="6427845" cy="164737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4291B18-3D11-4DF4-8381-831F1C352819}"/>
              </a:ext>
            </a:extLst>
          </p:cNvPr>
          <p:cNvSpPr txBox="1"/>
          <p:nvPr/>
        </p:nvSpPr>
        <p:spPr>
          <a:xfrm>
            <a:off x="4850587" y="388034"/>
            <a:ext cx="3734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Trả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lời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câu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hỏi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圆角矩形 46">
            <a:extLst>
              <a:ext uri="{FF2B5EF4-FFF2-40B4-BE49-F238E27FC236}">
                <a16:creationId xmlns:a16="http://schemas.microsoft.com/office/drawing/2014/main" id="{DEFF415E-77DE-43B3-B5FE-C315D2701340}"/>
              </a:ext>
            </a:extLst>
          </p:cNvPr>
          <p:cNvSpPr/>
          <p:nvPr/>
        </p:nvSpPr>
        <p:spPr>
          <a:xfrm>
            <a:off x="2081463" y="1679806"/>
            <a:ext cx="8313821" cy="243885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2000" b="1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93AB41-7C3D-4106-B4B6-D028E16779A4}"/>
              </a:ext>
            </a:extLst>
          </p:cNvPr>
          <p:cNvSpPr txBox="1"/>
          <p:nvPr/>
        </p:nvSpPr>
        <p:spPr>
          <a:xfrm>
            <a:off x="2661007" y="2154737"/>
            <a:ext cx="7541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c. </a:t>
            </a:r>
            <a:r>
              <a:rPr lang="en-US" sz="3600" dirty="0" err="1"/>
              <a:t>Còn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, </a:t>
            </a:r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năm</a:t>
            </a:r>
            <a:r>
              <a:rPr lang="en-US" sz="3600" dirty="0"/>
              <a:t> </a:t>
            </a:r>
            <a:r>
              <a:rPr lang="en-US" sz="3600" dirty="0" err="1"/>
              <a:t>học</a:t>
            </a:r>
            <a:r>
              <a:rPr lang="en-US" sz="3600" dirty="0"/>
              <a:t>,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muốn</a:t>
            </a:r>
            <a:r>
              <a:rPr lang="en-US" sz="3600" dirty="0"/>
              <a:t> </a:t>
            </a:r>
            <a:r>
              <a:rPr lang="en-US" sz="3600" dirty="0" err="1"/>
              <a:t>cảm</a:t>
            </a:r>
            <a:r>
              <a:rPr lang="en-US" sz="3600" dirty="0"/>
              <a:t> </a:t>
            </a:r>
            <a:r>
              <a:rPr lang="en-US" sz="3600" dirty="0" err="1"/>
              <a:t>ơn</a:t>
            </a:r>
            <a:r>
              <a:rPr lang="en-US" sz="3600" dirty="0"/>
              <a:t> </a:t>
            </a:r>
            <a:r>
              <a:rPr lang="en-US" sz="3600" dirty="0" err="1"/>
              <a:t>những</a:t>
            </a:r>
            <a:r>
              <a:rPr lang="en-US" sz="3600" dirty="0"/>
              <a:t> ai? </a:t>
            </a:r>
            <a:r>
              <a:rPr lang="en-US" sz="3600" dirty="0" err="1"/>
              <a:t>Vì</a:t>
            </a:r>
            <a:r>
              <a:rPr lang="en-US" sz="3600" dirty="0"/>
              <a:t> </a:t>
            </a:r>
            <a:r>
              <a:rPr lang="en-US" sz="3600" dirty="0" err="1"/>
              <a:t>sao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7499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/>
          <a:srcRect l="626" t="832" r="626" b="1028"/>
          <a:stretch>
            <a:fillRect/>
          </a:stretch>
        </p:blipFill>
        <p:spPr>
          <a:xfrm>
            <a:off x="0" y="0"/>
            <a:ext cx="12219444" cy="6857999"/>
          </a:xfrm>
          <a:prstGeom prst="rect">
            <a:avLst/>
          </a:prstGeom>
        </p:spPr>
      </p:pic>
      <p:sp>
        <p:nvSpPr>
          <p:cNvPr id="53" name="Oval 52">
            <a:extLst>
              <a:ext uri="{FF2B5EF4-FFF2-40B4-BE49-F238E27FC236}">
                <a16:creationId xmlns:a16="http://schemas.microsoft.com/office/drawing/2014/main" id="{95B91699-794B-4264-8991-F8230DBD1B3E}"/>
              </a:ext>
            </a:extLst>
          </p:cNvPr>
          <p:cNvSpPr/>
          <p:nvPr/>
        </p:nvSpPr>
        <p:spPr>
          <a:xfrm>
            <a:off x="1697898" y="1234644"/>
            <a:ext cx="720940" cy="6975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733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  <a:cs typeface="Times New Roman" pitchFamily="18" charset="0"/>
              </a:rPr>
              <a:t>4</a:t>
            </a:r>
            <a:endParaRPr kumimoji="0" lang="en-US" sz="3733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Rounded MT Bold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7386A9C-8BD8-4D4B-9778-3563681169A8}"/>
              </a:ext>
            </a:extLst>
          </p:cNvPr>
          <p:cNvSpPr txBox="1"/>
          <p:nvPr/>
        </p:nvSpPr>
        <p:spPr>
          <a:xfrm>
            <a:off x="2407490" y="1245528"/>
            <a:ext cx="3172691" cy="697547"/>
          </a:xfrm>
          <a:prstGeom prst="rect">
            <a:avLst/>
          </a:prstGeom>
          <a:noFill/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just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Nghe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viết</a:t>
            </a:r>
            <a:endParaRPr kumimoji="0" lang="en-US" sz="373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7BCDE37-1122-4D7F-8138-FBCE84DFFF44}"/>
              </a:ext>
            </a:extLst>
          </p:cNvPr>
          <p:cNvSpPr txBox="1"/>
          <p:nvPr/>
        </p:nvSpPr>
        <p:spPr>
          <a:xfrm>
            <a:off x="2254076" y="2088652"/>
            <a:ext cx="9439160" cy="615537"/>
          </a:xfrm>
          <a:prstGeom prst="rect">
            <a:avLst/>
          </a:prstGeom>
          <a:noFill/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just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Thời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trôi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nhanh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chuyện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0F7E75E-BC59-42A3-AD22-81026E32FF65}"/>
              </a:ext>
            </a:extLst>
          </p:cNvPr>
          <p:cNvSpPr txBox="1"/>
          <p:nvPr/>
        </p:nvSpPr>
        <p:spPr>
          <a:xfrm>
            <a:off x="1697898" y="2619691"/>
            <a:ext cx="9524284" cy="1600422"/>
          </a:xfrm>
          <a:prstGeom prst="rect">
            <a:avLst/>
          </a:prstGeom>
          <a:noFill/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just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đã</a:t>
            </a:r>
            <a:r>
              <a:rPr lang="en-US" sz="32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smtClean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qua. Từ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đầu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nay,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nhờ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sự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giúp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đỡ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của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nhiều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người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tiến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bộ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ngừng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muốn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cảm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ơn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tất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cả</a:t>
            </a:r>
            <a:r>
              <a:rPr lang="en-US" sz="3200" dirty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51452FA-8DB5-43CC-8D9B-CC711353A9CD}"/>
              </a:ext>
            </a:extLst>
          </p:cNvPr>
          <p:cNvSpPr txBox="1"/>
          <p:nvPr/>
        </p:nvSpPr>
        <p:spPr>
          <a:xfrm>
            <a:off x="2029842" y="4852748"/>
            <a:ext cx="8188025" cy="697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viết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chữ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đầu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dòng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ta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lưu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ý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58" name="Right Arrow 4">
            <a:extLst>
              <a:ext uri="{FF2B5EF4-FFF2-40B4-BE49-F238E27FC236}">
                <a16:creationId xmlns:a16="http://schemas.microsoft.com/office/drawing/2014/main" id="{273C352A-5B14-4778-85CC-74DA4631E270}"/>
              </a:ext>
            </a:extLst>
          </p:cNvPr>
          <p:cNvSpPr/>
          <p:nvPr/>
        </p:nvSpPr>
        <p:spPr>
          <a:xfrm>
            <a:off x="1593957" y="2426510"/>
            <a:ext cx="574964" cy="25266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2DB3FBA-56D9-4734-B8D6-6E8D1EC6D99E}"/>
              </a:ext>
            </a:extLst>
          </p:cNvPr>
          <p:cNvSpPr txBox="1"/>
          <p:nvPr/>
        </p:nvSpPr>
        <p:spPr>
          <a:xfrm>
            <a:off x="1985052" y="4844281"/>
            <a:ext cx="8188025" cy="697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chữ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viết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Vì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sao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E6AA9B8-657A-4185-850E-032446F1FB8E}"/>
              </a:ext>
            </a:extLst>
          </p:cNvPr>
          <p:cNvSpPr txBox="1"/>
          <p:nvPr/>
        </p:nvSpPr>
        <p:spPr>
          <a:xfrm>
            <a:off x="2001986" y="4863632"/>
            <a:ext cx="8188025" cy="697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Đoạn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mấy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câu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94C969E-8988-4B46-A386-EC72B7492E2F}"/>
              </a:ext>
            </a:extLst>
          </p:cNvPr>
          <p:cNvSpPr/>
          <p:nvPr/>
        </p:nvSpPr>
        <p:spPr>
          <a:xfrm>
            <a:off x="6821255" y="2370699"/>
            <a:ext cx="152401" cy="3048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F5657F6-B851-4F4E-95B0-6BA9A37A3C1C}"/>
              </a:ext>
            </a:extLst>
          </p:cNvPr>
          <p:cNvCxnSpPr/>
          <p:nvPr/>
        </p:nvCxnSpPr>
        <p:spPr>
          <a:xfrm>
            <a:off x="7045610" y="2619691"/>
            <a:ext cx="3232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4CD5F1F-9A9F-4CF8-B91E-576D5C83C6E1}"/>
              </a:ext>
            </a:extLst>
          </p:cNvPr>
          <p:cNvCxnSpPr/>
          <p:nvPr/>
        </p:nvCxnSpPr>
        <p:spPr>
          <a:xfrm>
            <a:off x="2407490" y="2623144"/>
            <a:ext cx="3232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26D4961B-6779-4D6D-9ADF-07003A776771}"/>
              </a:ext>
            </a:extLst>
          </p:cNvPr>
          <p:cNvSpPr txBox="1"/>
          <p:nvPr/>
        </p:nvSpPr>
        <p:spPr>
          <a:xfrm>
            <a:off x="2035854" y="4885940"/>
            <a:ext cx="8188025" cy="697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Kết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thúc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câu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dấu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7C5543A-07A6-41EB-BD31-BAD84A68C01C}"/>
              </a:ext>
            </a:extLst>
          </p:cNvPr>
          <p:cNvSpPr txBox="1"/>
          <p:nvPr/>
        </p:nvSpPr>
        <p:spPr>
          <a:xfrm>
            <a:off x="2001987" y="4844281"/>
            <a:ext cx="8188025" cy="6975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lIns="121904" tIns="60952" rIns="121904" bIns="60952" rtlCol="0">
            <a:spAutoFit/>
          </a:bodyPr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hãy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từ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dễ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viết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lẫn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kumimoji="0" lang="en-US" sz="3733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kumimoji="0" lang="en-US" sz="37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9AEEA9F-9F66-4F39-BD1B-A0BDF6301D8E}"/>
              </a:ext>
            </a:extLst>
          </p:cNvPr>
          <p:cNvCxnSpPr/>
          <p:nvPr/>
        </p:nvCxnSpPr>
        <p:spPr>
          <a:xfrm>
            <a:off x="3303128" y="3151705"/>
            <a:ext cx="3232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431430C7-B164-439A-A971-8DF213C47BAE}"/>
              </a:ext>
            </a:extLst>
          </p:cNvPr>
          <p:cNvSpPr/>
          <p:nvPr/>
        </p:nvSpPr>
        <p:spPr>
          <a:xfrm>
            <a:off x="3030654" y="2846902"/>
            <a:ext cx="152401" cy="3048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89B0C86-4515-4505-871E-AF0D71BC88DD}"/>
              </a:ext>
            </a:extLst>
          </p:cNvPr>
          <p:cNvSpPr/>
          <p:nvPr/>
        </p:nvSpPr>
        <p:spPr>
          <a:xfrm>
            <a:off x="9033363" y="3341266"/>
            <a:ext cx="152401" cy="3048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218728-2243-4E19-B37A-D43958A09D8F}"/>
              </a:ext>
            </a:extLst>
          </p:cNvPr>
          <p:cNvSpPr/>
          <p:nvPr/>
        </p:nvSpPr>
        <p:spPr>
          <a:xfrm>
            <a:off x="4178272" y="3867578"/>
            <a:ext cx="152401" cy="30480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00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9DFB8C-8813-402D-A46F-6C6CEAA01523}"/>
              </a:ext>
            </a:extLst>
          </p:cNvPr>
          <p:cNvCxnSpPr/>
          <p:nvPr/>
        </p:nvCxnSpPr>
        <p:spPr>
          <a:xfrm>
            <a:off x="9320862" y="3646069"/>
            <a:ext cx="3232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2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8" grpId="1" animBg="1"/>
      <p:bldP spid="58" grpId="2" animBg="1"/>
      <p:bldP spid="59" grpId="0" animBg="1"/>
      <p:bldP spid="60" grpId="0" animBg="1"/>
      <p:bldP spid="61" grpId="0" animBg="1"/>
      <p:bldP spid="61" grpId="1" animBg="1"/>
      <p:bldP spid="64" grpId="0" animBg="1"/>
      <p:bldP spid="65" grpId="0" animBg="1"/>
      <p:bldP spid="68" grpId="0" animBg="1"/>
      <p:bldP spid="68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05" y="547279"/>
            <a:ext cx="6695295" cy="4698259"/>
          </a:xfrm>
          <a:prstGeom prst="rect">
            <a:avLst/>
          </a:prstGeom>
        </p:spPr>
      </p:pic>
      <p:grpSp>
        <p:nvGrpSpPr>
          <p:cNvPr id="23" name="组合 22"/>
          <p:cNvGrpSpPr/>
          <p:nvPr/>
        </p:nvGrpSpPr>
        <p:grpSpPr>
          <a:xfrm>
            <a:off x="10491844" y="5660115"/>
            <a:ext cx="1430728" cy="914936"/>
            <a:chOff x="392658" y="3679279"/>
            <a:chExt cx="1466266" cy="937662"/>
          </a:xfrm>
        </p:grpSpPr>
        <p:grpSp>
          <p:nvGrpSpPr>
            <p:cNvPr id="24" name="组合 23"/>
            <p:cNvGrpSpPr/>
            <p:nvPr/>
          </p:nvGrpSpPr>
          <p:grpSpPr>
            <a:xfrm>
              <a:off x="392658" y="3679279"/>
              <a:ext cx="1466266" cy="937662"/>
              <a:chOff x="1281153" y="5632171"/>
              <a:chExt cx="1466266" cy="937662"/>
            </a:xfrm>
          </p:grpSpPr>
          <p:sp>
            <p:nvSpPr>
              <p:cNvPr id="26" name="云形 25"/>
              <p:cNvSpPr/>
              <p:nvPr/>
            </p:nvSpPr>
            <p:spPr>
              <a:xfrm>
                <a:off x="1281153" y="5632171"/>
                <a:ext cx="1466266" cy="937662"/>
              </a:xfrm>
              <a:prstGeom prst="cloud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云形 26"/>
              <p:cNvSpPr/>
              <p:nvPr/>
            </p:nvSpPr>
            <p:spPr>
              <a:xfrm>
                <a:off x="1414367" y="5706781"/>
                <a:ext cx="1199837" cy="767283"/>
              </a:xfrm>
              <a:prstGeom prst="cloud">
                <a:avLst/>
              </a:prstGeom>
              <a:noFill/>
              <a:ln>
                <a:solidFill>
                  <a:srgbClr val="8ACFEA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180129">
              <a:off x="717070" y="4035686"/>
              <a:ext cx="810723" cy="274088"/>
            </a:xfrm>
            <a:prstGeom prst="rect">
              <a:avLst/>
            </a:prstGeom>
          </p:spPr>
        </p:pic>
      </p:grpSp>
      <p:grpSp>
        <p:nvGrpSpPr>
          <p:cNvPr id="28" name="组合 27"/>
          <p:cNvGrpSpPr/>
          <p:nvPr/>
        </p:nvGrpSpPr>
        <p:grpSpPr>
          <a:xfrm>
            <a:off x="698798" y="342957"/>
            <a:ext cx="1144670" cy="732005"/>
            <a:chOff x="1281153" y="5632171"/>
            <a:chExt cx="1466266" cy="937662"/>
          </a:xfrm>
        </p:grpSpPr>
        <p:sp>
          <p:nvSpPr>
            <p:cNvPr id="29" name="云形 28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solidFill>
                    <a:srgbClr val="00B9F1"/>
                  </a:solidFill>
                </a:rPr>
                <a:t>05</a:t>
              </a:r>
              <a:endParaRPr lang="zh-CN" altLang="en-US" sz="2400" b="1" dirty="0">
                <a:solidFill>
                  <a:srgbClr val="00B9F1"/>
                </a:solidFill>
              </a:endParaRPr>
            </a:p>
          </p:txBody>
        </p:sp>
        <p:sp>
          <p:nvSpPr>
            <p:cNvPr id="30" name="云形 29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rgbClr val="00B9F1"/>
                </a:solidFill>
              </a:endParaRP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848933" y="5831865"/>
            <a:ext cx="844400" cy="539985"/>
            <a:chOff x="1281153" y="5632171"/>
            <a:chExt cx="1466266" cy="937662"/>
          </a:xfrm>
        </p:grpSpPr>
        <p:sp>
          <p:nvSpPr>
            <p:cNvPr id="52" name="云形 51"/>
            <p:cNvSpPr/>
            <p:nvPr/>
          </p:nvSpPr>
          <p:spPr>
            <a:xfrm>
              <a:off x="1281153" y="5632171"/>
              <a:ext cx="1466266" cy="937662"/>
            </a:xfrm>
            <a:prstGeom prst="cloud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3" name="云形 52"/>
            <p:cNvSpPr/>
            <p:nvPr/>
          </p:nvSpPr>
          <p:spPr>
            <a:xfrm>
              <a:off x="1414367" y="5706781"/>
              <a:ext cx="1199837" cy="767283"/>
            </a:xfrm>
            <a:prstGeom prst="cloud">
              <a:avLst/>
            </a:prstGeom>
            <a:noFill/>
            <a:ln>
              <a:solidFill>
                <a:srgbClr val="8ACFEA"/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353860" y="2151483"/>
            <a:ext cx="34932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000" b="1" dirty="0">
                <a:solidFill>
                  <a:srgbClr val="8ACF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 MỞ RỘNG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E2A1AE-296A-4085-A3A9-86236A244AD2}"/>
              </a:ext>
            </a:extLst>
          </p:cNvPr>
          <p:cNvSpPr txBox="1"/>
          <p:nvPr/>
        </p:nvSpPr>
        <p:spPr>
          <a:xfrm>
            <a:off x="2088387" y="3026338"/>
            <a:ext cx="4487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truyện</a:t>
            </a:r>
            <a:r>
              <a:rPr lang="en-US" sz="2800" dirty="0"/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4328AF-EE7F-44A1-92EC-7167422E3BB3}"/>
              </a:ext>
            </a:extLst>
          </p:cNvPr>
          <p:cNvSpPr txBox="1"/>
          <p:nvPr/>
        </p:nvSpPr>
        <p:spPr>
          <a:xfrm>
            <a:off x="2088387" y="3607700"/>
            <a:ext cx="4222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b.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chuyện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truyện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94184B-5E8E-4DF9-8D6F-508D01CA514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903" b="-1"/>
          <a:stretch/>
        </p:blipFill>
        <p:spPr>
          <a:xfrm>
            <a:off x="7323469" y="1322168"/>
            <a:ext cx="4190311" cy="39233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317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儿童教育PPT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-Rounded"/>
        <a:ea typeface="Arial-Rounded"/>
        <a:cs typeface=""/>
      </a:majorFont>
      <a:minorFont>
        <a:latin typeface="Arial-Rounded"/>
        <a:ea typeface="Arial-Rounde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412</Words>
  <Application>Microsoft Office PowerPoint</Application>
  <PresentationFormat>Widescreen</PresentationFormat>
  <Paragraphs>55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Rounded MT Bold</vt:lpstr>
      <vt:lpstr>Arial-Rounded</vt:lpstr>
      <vt:lpstr>Calibri</vt:lpstr>
      <vt:lpstr>等线</vt:lpstr>
      <vt:lpstr>黑体</vt:lpstr>
      <vt:lpstr>Times New Roman</vt:lpstr>
      <vt:lpstr>方正汉真广标简体</vt:lpstr>
      <vt:lpstr>Office 主题​​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lastModifiedBy>STD_NHU</cp:lastModifiedBy>
  <cp:revision>85</cp:revision>
  <dcterms:created xsi:type="dcterms:W3CDTF">2018-10-13T08:45:51Z</dcterms:created>
  <dcterms:modified xsi:type="dcterms:W3CDTF">2024-05-25T03:34:32Z</dcterms:modified>
</cp:coreProperties>
</file>