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7"/>
  </p:notesMasterIdLst>
  <p:sldIdLst>
    <p:sldId id="257" r:id="rId3"/>
    <p:sldId id="322" r:id="rId4"/>
    <p:sldId id="258" r:id="rId5"/>
    <p:sldId id="268" r:id="rId6"/>
    <p:sldId id="320" r:id="rId7"/>
    <p:sldId id="265" r:id="rId8"/>
    <p:sldId id="321" r:id="rId9"/>
    <p:sldId id="315" r:id="rId10"/>
    <p:sldId id="316" r:id="rId11"/>
    <p:sldId id="317" r:id="rId12"/>
    <p:sldId id="318" r:id="rId13"/>
    <p:sldId id="319" r:id="rId14"/>
    <p:sldId id="272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70567-90D7-4BAA-A66E-2B9E55DBDBB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6E1CC-679F-4C4C-A798-04C26BB0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2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44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93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9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c98d9fb70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cc98d9fb70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29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số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đầu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đưa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lên</a:t>
            </a:r>
            <a:r>
              <a:rPr lang="en-US" b="1" baseline="0" dirty="0"/>
              <a:t> </a:t>
            </a:r>
            <a:r>
              <a:rPr lang="en-US" b="1" baseline="0" dirty="0" err="1"/>
              <a:t>thuyền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“NEXT”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886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 </a:t>
            </a:r>
            <a:r>
              <a:rPr lang="en-US" b="1" baseline="0" dirty="0" err="1"/>
              <a:t>sai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ngôi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Trò</a:t>
            </a:r>
            <a:r>
              <a:rPr lang="en-US" b="1" baseline="0" dirty="0"/>
              <a:t> </a:t>
            </a:r>
            <a:r>
              <a:rPr lang="en-US" b="1" baseline="0" dirty="0" err="1"/>
              <a:t>chơi</a:t>
            </a:r>
            <a:r>
              <a:rPr lang="en-US" b="1" baseline="0" dirty="0"/>
              <a:t>,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tục</a:t>
            </a:r>
            <a:r>
              <a:rPr lang="en-US" b="1" baseline="0" dirty="0"/>
              <a:t> </a:t>
            </a:r>
            <a:r>
              <a:rPr lang="en-US" b="1" baseline="0" dirty="0" err="1"/>
              <a:t>giải</a:t>
            </a:r>
            <a:r>
              <a:rPr lang="en-US" b="1" baseline="0" dirty="0"/>
              <a:t> </a:t>
            </a:r>
            <a:r>
              <a:rPr lang="en-US" b="1" baseline="0" dirty="0" err="1"/>
              <a:t>cứu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818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e9fc8702ac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e9fc8702ac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34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ea9cd81b9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ea9cd81b9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55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9000"/>
          </a:blip>
          <a:srcRect l="11494" t="24285" r="31938" b="55154"/>
          <a:stretch/>
        </p:blipFill>
        <p:spPr>
          <a:xfrm rot="10800000">
            <a:off x="2609536" y="-458063"/>
            <a:ext cx="6159865" cy="216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29000"/>
          </a:blip>
          <a:srcRect l="11494" t="24285" r="31938" b="55154"/>
          <a:stretch/>
        </p:blipFill>
        <p:spPr>
          <a:xfrm>
            <a:off x="1077367" y="5835167"/>
            <a:ext cx="3554235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6835934" y="2010167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 rot="10800000">
            <a:off x="552634" y="-527766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24000"/>
          </a:blip>
          <a:srcRect t="27819" b="28397"/>
          <a:stretch/>
        </p:blipFill>
        <p:spPr>
          <a:xfrm>
            <a:off x="7616034" y="-1573766"/>
            <a:ext cx="7104265" cy="300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 amt="20000"/>
          </a:blip>
          <a:srcRect l="7819" t="11182" r="11313"/>
          <a:stretch/>
        </p:blipFill>
        <p:spPr>
          <a:xfrm>
            <a:off x="4424534" y="5123967"/>
            <a:ext cx="4344868" cy="4606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581272"/>
            <a:ext cx="6038400" cy="3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200"/>
              <a:buNone/>
              <a:defRPr sz="4533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695128"/>
            <a:ext cx="60384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69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0"/>
          <p:cNvPicPr preferRelativeResize="0"/>
          <p:nvPr/>
        </p:nvPicPr>
        <p:blipFill rotWithShape="1">
          <a:blip r:embed="rId2">
            <a:alphaModFix amt="29000"/>
          </a:blip>
          <a:srcRect l="13600" t="24026" r="61536" b="2069"/>
          <a:stretch/>
        </p:blipFill>
        <p:spPr>
          <a:xfrm rot="-5400000">
            <a:off x="7693433" y="-2711833"/>
            <a:ext cx="2707467" cy="776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0"/>
          <p:cNvPicPr preferRelativeResize="0"/>
          <p:nvPr/>
        </p:nvPicPr>
        <p:blipFill rotWithShape="1">
          <a:blip r:embed="rId2">
            <a:alphaModFix amt="29000"/>
          </a:blip>
          <a:srcRect l="17690" t="24283" r="58737" b="56722"/>
          <a:stretch/>
        </p:blipFill>
        <p:spPr>
          <a:xfrm flipH="1">
            <a:off x="-177378" y="4887448"/>
            <a:ext cx="2566899" cy="199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0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7335951" y="5262183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370767" y="548750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 rotWithShape="1">
          <a:blip r:embed="rId4">
            <a:alphaModFix amt="20000"/>
          </a:blip>
          <a:srcRect t="11178" r="11316" b="4390"/>
          <a:stretch/>
        </p:blipFill>
        <p:spPr>
          <a:xfrm rot="36">
            <a:off x="8579114" y="3364307"/>
            <a:ext cx="4352132" cy="399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92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20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6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7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3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4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4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6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6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0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 amt="29000"/>
          </a:blip>
          <a:srcRect t="27819" b="28397"/>
          <a:stretch/>
        </p:blipFill>
        <p:spPr>
          <a:xfrm rot="-9168425">
            <a:off x="7183099" y="-900102"/>
            <a:ext cx="5612467" cy="23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10505901" y="2805534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-666166" y="4361234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4">
            <a:alphaModFix amt="29000"/>
          </a:blip>
          <a:srcRect l="11494" t="24285" r="31938" b="55154"/>
          <a:stretch/>
        </p:blipFill>
        <p:spPr>
          <a:xfrm>
            <a:off x="8422267" y="5835167"/>
            <a:ext cx="3554235" cy="124696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rgbClr val="F57A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043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9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4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2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 rotWithShape="1">
          <a:blip r:embed="rId2">
            <a:alphaModFix amt="29000"/>
          </a:blip>
          <a:srcRect l="11494" t="24285" r="31938" b="55154"/>
          <a:stretch/>
        </p:blipFill>
        <p:spPr>
          <a:xfrm rot="10800000">
            <a:off x="8161269" y="-153263"/>
            <a:ext cx="6159865" cy="216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3">
            <a:alphaModFix amt="20000"/>
          </a:blip>
          <a:srcRect l="7819" t="11182" r="11313"/>
          <a:stretch/>
        </p:blipFill>
        <p:spPr>
          <a:xfrm rot="-21" flipH="1">
            <a:off x="-2097401" y="2226241"/>
            <a:ext cx="2955800" cy="313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4">
            <a:alphaModFix amt="23000"/>
          </a:blip>
          <a:srcRect l="38734" t="9552" r="9253" b="44762"/>
          <a:stretch/>
        </p:blipFill>
        <p:spPr>
          <a:xfrm>
            <a:off x="7079701" y="-153266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4">
            <a:alphaModFix amt="23000"/>
          </a:blip>
          <a:srcRect l="38734" t="9552" r="9253" b="44762"/>
          <a:stretch/>
        </p:blipFill>
        <p:spPr>
          <a:xfrm>
            <a:off x="11464434" y="5230701"/>
            <a:ext cx="1470604" cy="1246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rgbClr val="F57A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"/>
          </p:nvPr>
        </p:nvSpPr>
        <p:spPr>
          <a:xfrm>
            <a:off x="960000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3"/>
          </p:nvPr>
        </p:nvSpPr>
        <p:spPr>
          <a:xfrm>
            <a:off x="4559025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/>
          </p:nvPr>
        </p:nvSpPr>
        <p:spPr>
          <a:xfrm>
            <a:off x="960000" y="49135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6"/>
          </p:nvPr>
        </p:nvSpPr>
        <p:spPr>
          <a:xfrm>
            <a:off x="960000" y="54924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7"/>
          </p:nvPr>
        </p:nvSpPr>
        <p:spPr>
          <a:xfrm>
            <a:off x="4559025" y="49135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4559025" y="54924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9"/>
          </p:nvPr>
        </p:nvSpPr>
        <p:spPr>
          <a:xfrm>
            <a:off x="8158060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4"/>
          </p:nvPr>
        </p:nvSpPr>
        <p:spPr>
          <a:xfrm>
            <a:off x="8158060" y="49135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rgbClr val="F57A6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5"/>
          </p:nvPr>
        </p:nvSpPr>
        <p:spPr>
          <a:xfrm>
            <a:off x="8158060" y="54924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6" hasCustomPrompt="1"/>
          </p:nvPr>
        </p:nvSpPr>
        <p:spPr>
          <a:xfrm>
            <a:off x="960000" y="1757867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7" hasCustomPrompt="1"/>
          </p:nvPr>
        </p:nvSpPr>
        <p:spPr>
          <a:xfrm>
            <a:off x="4558932" y="1757867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8" hasCustomPrompt="1"/>
          </p:nvPr>
        </p:nvSpPr>
        <p:spPr>
          <a:xfrm>
            <a:off x="8158068" y="1757867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9" hasCustomPrompt="1"/>
          </p:nvPr>
        </p:nvSpPr>
        <p:spPr>
          <a:xfrm>
            <a:off x="960000" y="4240633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20" hasCustomPrompt="1"/>
          </p:nvPr>
        </p:nvSpPr>
        <p:spPr>
          <a:xfrm>
            <a:off x="4558939" y="4240617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21" hasCustomPrompt="1"/>
          </p:nvPr>
        </p:nvSpPr>
        <p:spPr>
          <a:xfrm>
            <a:off x="8158060" y="4240617"/>
            <a:ext cx="818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775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2"/>
          <p:cNvPicPr preferRelativeResize="0"/>
          <p:nvPr/>
        </p:nvPicPr>
        <p:blipFill rotWithShape="1">
          <a:blip r:embed="rId2">
            <a:alphaModFix amt="29000"/>
          </a:blip>
          <a:srcRect l="14890" t="24026" r="61537" b="38466"/>
          <a:stretch/>
        </p:blipFill>
        <p:spPr>
          <a:xfrm rot="-5400000">
            <a:off x="8984767" y="-869266"/>
            <a:ext cx="2566899" cy="394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2">
            <a:alphaModFix amt="29000"/>
          </a:blip>
          <a:srcRect l="17690" t="24283" r="58737" b="56722"/>
          <a:stretch/>
        </p:blipFill>
        <p:spPr>
          <a:xfrm>
            <a:off x="9724389" y="4887448"/>
            <a:ext cx="2566899" cy="199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9996618" y="4121217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4">
            <a:alphaModFix amt="20000"/>
          </a:blip>
          <a:srcRect l="7817" t="11182" r="56042"/>
          <a:stretch/>
        </p:blipFill>
        <p:spPr>
          <a:xfrm rot="-24" flipH="1">
            <a:off x="2" y="3413021"/>
            <a:ext cx="1320965" cy="31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3">
            <a:alphaModFix/>
          </a:blip>
          <a:srcRect l="16641" t="58445" r="44585"/>
          <a:stretch/>
        </p:blipFill>
        <p:spPr>
          <a:xfrm>
            <a:off x="6486949" y="433392"/>
            <a:ext cx="1470600" cy="152138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title" idx="2"/>
          </p:nvPr>
        </p:nvSpPr>
        <p:spPr>
          <a:xfrm>
            <a:off x="976277" y="2229333"/>
            <a:ext cx="30268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ubTitle" idx="1"/>
          </p:nvPr>
        </p:nvSpPr>
        <p:spPr>
          <a:xfrm>
            <a:off x="976277" y="2695300"/>
            <a:ext cx="302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title" idx="3"/>
          </p:nvPr>
        </p:nvSpPr>
        <p:spPr>
          <a:xfrm>
            <a:off x="4599333" y="2229333"/>
            <a:ext cx="30268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ubTitle" idx="4"/>
          </p:nvPr>
        </p:nvSpPr>
        <p:spPr>
          <a:xfrm>
            <a:off x="4599333" y="2695300"/>
            <a:ext cx="302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title" idx="5"/>
          </p:nvPr>
        </p:nvSpPr>
        <p:spPr>
          <a:xfrm>
            <a:off x="8222391" y="2229333"/>
            <a:ext cx="30268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ubTitle" idx="6"/>
          </p:nvPr>
        </p:nvSpPr>
        <p:spPr>
          <a:xfrm>
            <a:off x="8222400" y="2695300"/>
            <a:ext cx="302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9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 rotWithShape="1">
          <a:blip r:embed="rId2">
            <a:alphaModFix amt="29000"/>
          </a:blip>
          <a:srcRect l="54179" t="24285" r="32231" b="28948"/>
          <a:stretch/>
        </p:blipFill>
        <p:spPr>
          <a:xfrm>
            <a:off x="-113133" y="2044067"/>
            <a:ext cx="1479767" cy="491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2">
            <a:alphaModFix amt="29000"/>
          </a:blip>
          <a:srcRect l="54179" t="24285" r="32231" b="28948"/>
          <a:stretch/>
        </p:blipFill>
        <p:spPr>
          <a:xfrm rot="10800000">
            <a:off x="10773101" y="-196367"/>
            <a:ext cx="1479767" cy="491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10505901" y="3878367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 rotWithShape="1">
          <a:blip r:embed="rId4">
            <a:alphaModFix amt="20000"/>
          </a:blip>
          <a:srcRect l="62533" t="11182" r="11311" b="28630"/>
          <a:stretch/>
        </p:blipFill>
        <p:spPr>
          <a:xfrm rot="10799976" flipH="1">
            <a:off x="-84828" y="-28261"/>
            <a:ext cx="1283536" cy="2851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title" idx="2"/>
          </p:nvPr>
        </p:nvSpPr>
        <p:spPr>
          <a:xfrm>
            <a:off x="1485073" y="2816493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1485073" y="32662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title" idx="3"/>
          </p:nvPr>
        </p:nvSpPr>
        <p:spPr>
          <a:xfrm>
            <a:off x="4788771" y="2816493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4"/>
          </p:nvPr>
        </p:nvSpPr>
        <p:spPr>
          <a:xfrm>
            <a:off x="4788771" y="32662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title" idx="5"/>
          </p:nvPr>
        </p:nvSpPr>
        <p:spPr>
          <a:xfrm>
            <a:off x="1485073" y="5042627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subTitle" idx="6"/>
          </p:nvPr>
        </p:nvSpPr>
        <p:spPr>
          <a:xfrm>
            <a:off x="1485073" y="5492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title" idx="7"/>
          </p:nvPr>
        </p:nvSpPr>
        <p:spPr>
          <a:xfrm>
            <a:off x="4788771" y="5042627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subTitle" idx="8"/>
          </p:nvPr>
        </p:nvSpPr>
        <p:spPr>
          <a:xfrm>
            <a:off x="4788771" y="5492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title" idx="9"/>
          </p:nvPr>
        </p:nvSpPr>
        <p:spPr>
          <a:xfrm>
            <a:off x="8092475" y="2816493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subTitle" idx="13"/>
          </p:nvPr>
        </p:nvSpPr>
        <p:spPr>
          <a:xfrm>
            <a:off x="8092475" y="32662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title" idx="14"/>
          </p:nvPr>
        </p:nvSpPr>
        <p:spPr>
          <a:xfrm>
            <a:off x="8092475" y="5042627"/>
            <a:ext cx="26480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subTitle" idx="15"/>
          </p:nvPr>
        </p:nvSpPr>
        <p:spPr>
          <a:xfrm>
            <a:off x="8092475" y="5492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6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/>
          <p:cNvPicPr preferRelativeResize="0"/>
          <p:nvPr/>
        </p:nvPicPr>
        <p:blipFill rotWithShape="1">
          <a:blip r:embed="rId2">
            <a:alphaModFix amt="29000"/>
          </a:blip>
          <a:srcRect l="35062" t="24286" r="31937" b="46142"/>
          <a:stretch/>
        </p:blipFill>
        <p:spPr>
          <a:xfrm rot="10800000">
            <a:off x="8765035" y="-113139"/>
            <a:ext cx="3593500" cy="310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2">
            <a:alphaModFix amt="29000"/>
          </a:blip>
          <a:srcRect l="47301" t="27938" r="35298" b="52689"/>
          <a:stretch/>
        </p:blipFill>
        <p:spPr>
          <a:xfrm rot="5400000" flipH="1">
            <a:off x="-42436" y="5019766"/>
            <a:ext cx="1894803" cy="20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 rotWithShape="1">
          <a:blip r:embed="rId3">
            <a:alphaModFix amt="20000"/>
          </a:blip>
          <a:srcRect l="61534" t="11177" r="11315" b="48160"/>
          <a:stretch/>
        </p:blipFill>
        <p:spPr>
          <a:xfrm rot="-1982559" flipH="1">
            <a:off x="11259215" y="3513543"/>
            <a:ext cx="1332375" cy="19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3">
            <a:alphaModFix amt="20000"/>
          </a:blip>
          <a:srcRect l="61534" t="11177" r="11315" b="48160"/>
          <a:stretch/>
        </p:blipFill>
        <p:spPr>
          <a:xfrm rot="1982559">
            <a:off x="-321285" y="1564443"/>
            <a:ext cx="1332375" cy="19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4">
            <a:alphaModFix amt="23000"/>
          </a:blip>
          <a:srcRect l="38734" t="9550" r="9253" b="62473"/>
          <a:stretch/>
        </p:blipFill>
        <p:spPr>
          <a:xfrm>
            <a:off x="10721400" y="6138806"/>
            <a:ext cx="1470600" cy="7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4">
            <a:alphaModFix amt="23000"/>
          </a:blip>
          <a:srcRect l="38734" t="9552" r="9253" b="37439"/>
          <a:stretch/>
        </p:blipFill>
        <p:spPr>
          <a:xfrm>
            <a:off x="-593000" y="3572879"/>
            <a:ext cx="1470600" cy="144686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1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 rotWithShape="1">
          <a:blip r:embed="rId2">
            <a:alphaModFix amt="29000"/>
          </a:blip>
          <a:srcRect l="41338" t="23296" r="31937" b="9254"/>
          <a:stretch/>
        </p:blipFill>
        <p:spPr>
          <a:xfrm rot="10800000">
            <a:off x="10067299" y="-218733"/>
            <a:ext cx="2910035" cy="708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 rotWithShape="1">
          <a:blip r:embed="rId2">
            <a:alphaModFix amt="29000"/>
          </a:blip>
          <a:srcRect l="11494" t="24283" r="31938" b="56722"/>
          <a:stretch/>
        </p:blipFill>
        <p:spPr>
          <a:xfrm>
            <a:off x="7991034" y="5539985"/>
            <a:ext cx="4586567" cy="14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8596701" y="95717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 amt="23000"/>
          </a:blip>
          <a:srcRect l="38734" t="9552" r="9253" b="44762"/>
          <a:stretch/>
        </p:blipFill>
        <p:spPr>
          <a:xfrm>
            <a:off x="9105001" y="4502601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4">
            <a:alphaModFix amt="20000"/>
          </a:blip>
          <a:srcRect l="42985" t="11179" r="11315" b="52723"/>
          <a:stretch/>
        </p:blipFill>
        <p:spPr>
          <a:xfrm rot="10799980" flipH="1">
            <a:off x="5415867" y="-25925"/>
            <a:ext cx="2359467" cy="179902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>
            <a:spLocks noGrp="1"/>
          </p:cNvSpPr>
          <p:nvPr>
            <p:ph type="title" hasCustomPrompt="1"/>
          </p:nvPr>
        </p:nvSpPr>
        <p:spPr>
          <a:xfrm>
            <a:off x="950800" y="893633"/>
            <a:ext cx="547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4" name="Google Shape;324;p36"/>
          <p:cNvSpPr txBox="1">
            <a:spLocks noGrp="1"/>
          </p:cNvSpPr>
          <p:nvPr>
            <p:ph type="subTitle" idx="1"/>
          </p:nvPr>
        </p:nvSpPr>
        <p:spPr>
          <a:xfrm>
            <a:off x="950800" y="1712768"/>
            <a:ext cx="5470000" cy="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5" name="Google Shape;325;p36"/>
          <p:cNvSpPr txBox="1">
            <a:spLocks noGrp="1"/>
          </p:cNvSpPr>
          <p:nvPr>
            <p:ph type="title" idx="2" hasCustomPrompt="1"/>
          </p:nvPr>
        </p:nvSpPr>
        <p:spPr>
          <a:xfrm>
            <a:off x="950800" y="2605753"/>
            <a:ext cx="547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6" name="Google Shape;326;p36"/>
          <p:cNvSpPr txBox="1">
            <a:spLocks noGrp="1"/>
          </p:cNvSpPr>
          <p:nvPr>
            <p:ph type="subTitle" idx="3"/>
          </p:nvPr>
        </p:nvSpPr>
        <p:spPr>
          <a:xfrm>
            <a:off x="950800" y="3447400"/>
            <a:ext cx="5470000" cy="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title" idx="4" hasCustomPrompt="1"/>
          </p:nvPr>
        </p:nvSpPr>
        <p:spPr>
          <a:xfrm>
            <a:off x="950800" y="4354195"/>
            <a:ext cx="547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5"/>
          </p:nvPr>
        </p:nvSpPr>
        <p:spPr>
          <a:xfrm>
            <a:off x="950800" y="5207165"/>
            <a:ext cx="5470000" cy="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rgbClr val="3471B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49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9"/>
          <p:cNvPicPr preferRelativeResize="0"/>
          <p:nvPr/>
        </p:nvPicPr>
        <p:blipFill rotWithShape="1">
          <a:blip r:embed="rId2">
            <a:alphaModFix amt="29000"/>
          </a:blip>
          <a:srcRect l="11494" t="24285" r="31938" b="55154"/>
          <a:stretch/>
        </p:blipFill>
        <p:spPr>
          <a:xfrm rot="5400000" flipH="1">
            <a:off x="-2129131" y="3356353"/>
            <a:ext cx="6159865" cy="216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 rotWithShape="1">
          <a:blip r:embed="rId2">
            <a:alphaModFix amt="29000"/>
          </a:blip>
          <a:srcRect l="13706" t="24286" r="30620" b="46142"/>
          <a:stretch/>
        </p:blipFill>
        <p:spPr>
          <a:xfrm rot="10800000">
            <a:off x="5590802" y="-113135"/>
            <a:ext cx="6062332" cy="310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 rotWithShape="1">
          <a:blip r:embed="rId3">
            <a:alphaModFix amt="20000"/>
          </a:blip>
          <a:srcRect t="1746" r="11316" b="22638"/>
          <a:stretch/>
        </p:blipFill>
        <p:spPr>
          <a:xfrm rot="22">
            <a:off x="7237767" y="2995050"/>
            <a:ext cx="4954232" cy="407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/>
          <p:cNvPicPr preferRelativeResize="0"/>
          <p:nvPr/>
        </p:nvPicPr>
        <p:blipFill rotWithShape="1">
          <a:blip r:embed="rId3">
            <a:alphaModFix amt="20000"/>
          </a:blip>
          <a:srcRect l="7819" t="11182" r="11313" b="49512"/>
          <a:stretch/>
        </p:blipFill>
        <p:spPr>
          <a:xfrm rot="10799979" flipH="1">
            <a:off x="1344033" y="-29849"/>
            <a:ext cx="4370632" cy="205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9"/>
          <p:cNvPicPr preferRelativeResize="0"/>
          <p:nvPr/>
        </p:nvPicPr>
        <p:blipFill rotWithShape="1">
          <a:blip r:embed="rId4">
            <a:alphaModFix amt="23000"/>
          </a:blip>
          <a:srcRect l="38734" t="9552" r="9253" b="44762"/>
          <a:stretch/>
        </p:blipFill>
        <p:spPr>
          <a:xfrm>
            <a:off x="2331801" y="5076683"/>
            <a:ext cx="1470604" cy="12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9"/>
          <p:cNvPicPr preferRelativeResize="0"/>
          <p:nvPr/>
        </p:nvPicPr>
        <p:blipFill rotWithShape="1">
          <a:blip r:embed="rId4">
            <a:alphaModFix amt="23000"/>
          </a:blip>
          <a:srcRect l="38734" t="9552" r="9253" b="44762"/>
          <a:stretch/>
        </p:blipFill>
        <p:spPr>
          <a:xfrm>
            <a:off x="10721401" y="2020817"/>
            <a:ext cx="1470604" cy="1246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41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●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○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■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●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○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■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●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SemiBold"/>
              <a:buChar char="○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Sans SemiBold"/>
              <a:buChar char="■"/>
              <a:defRPr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784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A9F759A-DE83-4305-83F1-EE0F125AF9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5/7/2024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7462126-3192-4341-A61F-E8A1F739ACF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407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Relationship Id="rId14" Type="http://schemas.microsoft.com/office/2007/relationships/hdphoto" Target="../media/hdphoto3.wdp"/><Relationship Id="rId2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5;p43"/>
          <p:cNvSpPr txBox="1">
            <a:spLocks/>
          </p:cNvSpPr>
          <p:nvPr/>
        </p:nvSpPr>
        <p:spPr>
          <a:xfrm>
            <a:off x="1098652" y="-164680"/>
            <a:ext cx="9233043" cy="3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rgbClr val="F57A6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partan"/>
              <a:buNone/>
              <a:defRPr sz="3600" b="1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pPr algn="ctr" defTabSz="1219170">
              <a:lnSpc>
                <a:spcPct val="150000"/>
              </a:lnSpc>
              <a:buClr>
                <a:srgbClr val="F57A62"/>
              </a:buClr>
            </a:pPr>
            <a:endParaRPr lang="en-US" sz="4800" kern="0" dirty="0">
              <a:solidFill>
                <a:srgbClr val="3471B1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858" y="1856877"/>
            <a:ext cx="12089455" cy="3011620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Butto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spc="67" dirty="0">
                <a:ln w="0"/>
                <a:solidFill>
                  <a:srgbClr val="F16255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  <a:sym typeface="Arial"/>
              </a:rPr>
              <a:t>Chào mừng thầy cô tới thăm lớp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617" y="2877785"/>
            <a:ext cx="731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 : TỰ NHIÊN VÀ XÃ HỘI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9794" y="91769"/>
            <a:ext cx="5150464" cy="4205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F57A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</a:t>
            </a:r>
            <a:r>
              <a:rPr lang="vi-VN" sz="2133" b="1" kern="0" dirty="0">
                <a:solidFill>
                  <a:srgbClr val="F57A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QUANG TRUNG</a:t>
            </a:r>
            <a:endParaRPr lang="en-US" sz="2133" b="1" kern="0" dirty="0">
              <a:solidFill>
                <a:srgbClr val="F57A6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766" y="3596731"/>
            <a:ext cx="291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F57A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3200" kern="0" dirty="0">
                <a:solidFill>
                  <a:srgbClr val="F57A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2D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07244"/>
            <a:ext cx="3382809" cy="3382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191" y="3491492"/>
            <a:ext cx="2362200" cy="2353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" y="52547"/>
            <a:ext cx="1901979" cy="1901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206976" y="1387830"/>
            <a:ext cx="1016272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Trồng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rừng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hạn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chế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sạt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lở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đất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  <a:endParaRPr lang="vi-VN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6975" y="321930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3170" y="321930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28637" y="3244776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66" y="3306328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" action="ppaction://noaction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1" y="1372155"/>
            <a:ext cx="1010039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Trú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cổ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thụ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giông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sét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lang="vi-VN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7909" y="309947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49572" y="3124949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4" y="3186500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" action="ppaction://noaction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1760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1" y="1330352"/>
            <a:ext cx="999663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4: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Thường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xuyên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dõi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tin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thiên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tai.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lang="vi-VN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1431" y="316858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1267" y="316858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73094" y="3194063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763" y="3255614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" action="ppaction://noaction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27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9"/>
          <p:cNvSpPr txBox="1">
            <a:spLocks noGrp="1"/>
          </p:cNvSpPr>
          <p:nvPr>
            <p:ph type="title"/>
          </p:nvPr>
        </p:nvSpPr>
        <p:spPr>
          <a:xfrm>
            <a:off x="970367" y="640272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+mn-lt"/>
              </a:rPr>
              <a:t>HƯỚNG DẪN VỀ NHÀ</a:t>
            </a:r>
            <a:endParaRPr sz="4267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22" name="Google Shape;622;p59"/>
          <p:cNvPicPr preferRelativeResize="0"/>
          <p:nvPr/>
        </p:nvPicPr>
        <p:blipFill rotWithShape="1">
          <a:blip r:embed="rId3">
            <a:alphaModFix amt="69000"/>
          </a:blip>
          <a:srcRect l="14372" t="6288" r="7343" b="26602"/>
          <a:stretch/>
        </p:blipFill>
        <p:spPr>
          <a:xfrm>
            <a:off x="1202059" y="2287407"/>
            <a:ext cx="978732" cy="14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9"/>
          <p:cNvPicPr preferRelativeResize="0"/>
          <p:nvPr/>
        </p:nvPicPr>
        <p:blipFill rotWithShape="1">
          <a:blip r:embed="rId4">
            <a:alphaModFix amt="69000"/>
          </a:blip>
          <a:srcRect t="18181" b="21715"/>
          <a:stretch/>
        </p:blipFill>
        <p:spPr>
          <a:xfrm rot="-1800000">
            <a:off x="4030847" y="4658823"/>
            <a:ext cx="1255155" cy="130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9"/>
          <p:cNvPicPr preferRelativeResize="0"/>
          <p:nvPr/>
        </p:nvPicPr>
        <p:blipFill rotWithShape="1">
          <a:blip r:embed="rId5">
            <a:alphaModFix amt="69000"/>
          </a:blip>
          <a:srcRect l="8222" t="19600" r="4677" b="24543"/>
          <a:stretch/>
        </p:blipFill>
        <p:spPr>
          <a:xfrm>
            <a:off x="2021118" y="3033725"/>
            <a:ext cx="2419567" cy="26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9"/>
          <p:cNvPicPr preferRelativeResize="0"/>
          <p:nvPr/>
        </p:nvPicPr>
        <p:blipFill rotWithShape="1">
          <a:blip r:embed="rId6">
            <a:alphaModFix amt="69000"/>
          </a:blip>
          <a:srcRect t="23226" b="26855"/>
          <a:stretch/>
        </p:blipFill>
        <p:spPr>
          <a:xfrm rot="5400000">
            <a:off x="3943858" y="2349754"/>
            <a:ext cx="1429133" cy="123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9"/>
          <p:cNvPicPr preferRelativeResize="0"/>
          <p:nvPr/>
        </p:nvPicPr>
        <p:blipFill rotWithShape="1">
          <a:blip r:embed="rId7">
            <a:alphaModFix amt="67000"/>
          </a:blip>
          <a:srcRect l="10570" t="33505" r="9474" b="43652"/>
          <a:stretch/>
        </p:blipFill>
        <p:spPr>
          <a:xfrm rot="4968850">
            <a:off x="994556" y="4811337"/>
            <a:ext cx="1470059" cy="7242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5712431" y="2250286"/>
            <a:ext cx="5529936" cy="3236604"/>
          </a:xfrm>
          <a:prstGeom prst="wedgeRoundRectCallout">
            <a:avLst>
              <a:gd name="adj1" fmla="val -59264"/>
              <a:gd name="adj2" fmla="val 41919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F5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1139" y="2883702"/>
            <a:ext cx="4772519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Chia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sẻ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phòng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tránh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thiên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tai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77"/>
          <p:cNvPicPr preferRelativeResize="0"/>
          <p:nvPr/>
        </p:nvPicPr>
        <p:blipFill rotWithShape="1">
          <a:blip r:embed="rId3">
            <a:alphaModFix amt="72000"/>
          </a:blip>
          <a:srcRect b="15297"/>
          <a:stretch/>
        </p:blipFill>
        <p:spPr>
          <a:xfrm>
            <a:off x="2011411" y="3000133"/>
            <a:ext cx="7646399" cy="3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52083" y="1109610"/>
            <a:ext cx="945222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57A62">
                    <a:lumMod val="75000"/>
                  </a:srgbClr>
                </a:solidFill>
                <a:latin typeface="Arial"/>
                <a:cs typeface="Arial"/>
                <a:sym typeface="Arial"/>
              </a:rPr>
              <a:t>CẢM ƠN CÁC EM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57A62">
                    <a:lumMod val="75000"/>
                  </a:srgbClr>
                </a:solidFill>
                <a:latin typeface="Arial"/>
                <a:cs typeface="Arial"/>
                <a:sym typeface="Arial"/>
              </a:rPr>
              <a:t>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43"/>
          <p:cNvGrpSpPr/>
          <p:nvPr/>
        </p:nvGrpSpPr>
        <p:grpSpPr>
          <a:xfrm>
            <a:off x="8835774" y="3534310"/>
            <a:ext cx="2575391" cy="3190404"/>
            <a:chOff x="6367576" y="1685775"/>
            <a:chExt cx="2267673" cy="2995057"/>
          </a:xfrm>
        </p:grpSpPr>
        <p:sp>
          <p:nvSpPr>
            <p:cNvPr id="378" name="Google Shape;378;p43"/>
            <p:cNvSpPr/>
            <p:nvPr/>
          </p:nvSpPr>
          <p:spPr>
            <a:xfrm>
              <a:off x="6403533" y="1703151"/>
              <a:ext cx="2140215" cy="2977680"/>
            </a:xfrm>
            <a:custGeom>
              <a:avLst/>
              <a:gdLst/>
              <a:ahLst/>
              <a:cxnLst/>
              <a:rect l="l" t="t" r="r" b="b"/>
              <a:pathLst>
                <a:path w="65400" h="90991" extrusionOk="0">
                  <a:moveTo>
                    <a:pt x="27866" y="38944"/>
                  </a:moveTo>
                  <a:cubicBezTo>
                    <a:pt x="28084" y="38944"/>
                    <a:pt x="28450" y="39561"/>
                    <a:pt x="28737" y="40113"/>
                  </a:cubicBezTo>
                  <a:lnTo>
                    <a:pt x="28737" y="40113"/>
                  </a:lnTo>
                  <a:cubicBezTo>
                    <a:pt x="28647" y="40010"/>
                    <a:pt x="28543" y="39907"/>
                    <a:pt x="28435" y="39808"/>
                  </a:cubicBezTo>
                  <a:cubicBezTo>
                    <a:pt x="28435" y="39512"/>
                    <a:pt x="28162" y="39512"/>
                    <a:pt x="28162" y="39239"/>
                  </a:cubicBezTo>
                  <a:lnTo>
                    <a:pt x="27866" y="38944"/>
                  </a:lnTo>
                  <a:close/>
                  <a:moveTo>
                    <a:pt x="43790" y="0"/>
                  </a:moveTo>
                  <a:cubicBezTo>
                    <a:pt x="43221" y="0"/>
                    <a:pt x="42652" y="0"/>
                    <a:pt x="42083" y="273"/>
                  </a:cubicBezTo>
                  <a:cubicBezTo>
                    <a:pt x="41242" y="569"/>
                    <a:pt x="40673" y="842"/>
                    <a:pt x="40104" y="1410"/>
                  </a:cubicBezTo>
                  <a:lnTo>
                    <a:pt x="38967" y="1410"/>
                  </a:lnTo>
                  <a:cubicBezTo>
                    <a:pt x="37830" y="1410"/>
                    <a:pt x="36965" y="1410"/>
                    <a:pt x="36124" y="1979"/>
                  </a:cubicBezTo>
                  <a:cubicBezTo>
                    <a:pt x="35555" y="2275"/>
                    <a:pt x="35259" y="2843"/>
                    <a:pt x="34986" y="3116"/>
                  </a:cubicBezTo>
                  <a:lnTo>
                    <a:pt x="31574" y="3116"/>
                  </a:lnTo>
                  <a:lnTo>
                    <a:pt x="31278" y="3412"/>
                  </a:lnTo>
                  <a:cubicBezTo>
                    <a:pt x="30437" y="3981"/>
                    <a:pt x="29868" y="4254"/>
                    <a:pt x="29299" y="5118"/>
                  </a:cubicBezTo>
                  <a:cubicBezTo>
                    <a:pt x="28162" y="6256"/>
                    <a:pt x="27593" y="7666"/>
                    <a:pt x="27866" y="9099"/>
                  </a:cubicBezTo>
                  <a:cubicBezTo>
                    <a:pt x="27025" y="9941"/>
                    <a:pt x="26729" y="10805"/>
                    <a:pt x="26729" y="11374"/>
                  </a:cubicBezTo>
                  <a:cubicBezTo>
                    <a:pt x="26456" y="11647"/>
                    <a:pt x="26456" y="11942"/>
                    <a:pt x="26456" y="12215"/>
                  </a:cubicBezTo>
                  <a:lnTo>
                    <a:pt x="24454" y="12215"/>
                  </a:lnTo>
                  <a:cubicBezTo>
                    <a:pt x="23885" y="11942"/>
                    <a:pt x="23317" y="11374"/>
                    <a:pt x="22475" y="11078"/>
                  </a:cubicBezTo>
                  <a:cubicBezTo>
                    <a:pt x="22179" y="10805"/>
                    <a:pt x="21906" y="10805"/>
                    <a:pt x="21611" y="10805"/>
                  </a:cubicBezTo>
                  <a:cubicBezTo>
                    <a:pt x="21042" y="10509"/>
                    <a:pt x="20769" y="10509"/>
                    <a:pt x="20200" y="10509"/>
                  </a:cubicBezTo>
                  <a:cubicBezTo>
                    <a:pt x="19632" y="10509"/>
                    <a:pt x="19063" y="10509"/>
                    <a:pt x="18494" y="10805"/>
                  </a:cubicBezTo>
                  <a:cubicBezTo>
                    <a:pt x="17061" y="11374"/>
                    <a:pt x="15924" y="11942"/>
                    <a:pt x="15082" y="13080"/>
                  </a:cubicBezTo>
                  <a:cubicBezTo>
                    <a:pt x="14514" y="12784"/>
                    <a:pt x="13649" y="12784"/>
                    <a:pt x="12807" y="12784"/>
                  </a:cubicBezTo>
                  <a:cubicBezTo>
                    <a:pt x="10806" y="12784"/>
                    <a:pt x="9100" y="13649"/>
                    <a:pt x="7962" y="15059"/>
                  </a:cubicBezTo>
                  <a:cubicBezTo>
                    <a:pt x="7689" y="15355"/>
                    <a:pt x="7394" y="15923"/>
                    <a:pt x="7394" y="16196"/>
                  </a:cubicBezTo>
                  <a:cubicBezTo>
                    <a:pt x="6825" y="16492"/>
                    <a:pt x="6552" y="16492"/>
                    <a:pt x="6256" y="16492"/>
                  </a:cubicBezTo>
                  <a:cubicBezTo>
                    <a:pt x="4550" y="16765"/>
                    <a:pt x="3140" y="17902"/>
                    <a:pt x="2275" y="19335"/>
                  </a:cubicBezTo>
                  <a:cubicBezTo>
                    <a:pt x="2002" y="19608"/>
                    <a:pt x="1707" y="20177"/>
                    <a:pt x="1707" y="20473"/>
                  </a:cubicBezTo>
                  <a:cubicBezTo>
                    <a:pt x="1434" y="21041"/>
                    <a:pt x="1434" y="21610"/>
                    <a:pt x="1434" y="21883"/>
                  </a:cubicBezTo>
                  <a:cubicBezTo>
                    <a:pt x="1138" y="22748"/>
                    <a:pt x="1138" y="24158"/>
                    <a:pt x="1434" y="25591"/>
                  </a:cubicBezTo>
                  <a:cubicBezTo>
                    <a:pt x="1138" y="26160"/>
                    <a:pt x="865" y="26728"/>
                    <a:pt x="569" y="27570"/>
                  </a:cubicBezTo>
                  <a:cubicBezTo>
                    <a:pt x="1" y="29845"/>
                    <a:pt x="569" y="32120"/>
                    <a:pt x="2275" y="33826"/>
                  </a:cubicBezTo>
                  <a:lnTo>
                    <a:pt x="2571" y="33826"/>
                  </a:lnTo>
                  <a:lnTo>
                    <a:pt x="2844" y="34121"/>
                  </a:lnTo>
                  <a:cubicBezTo>
                    <a:pt x="3413" y="34690"/>
                    <a:pt x="4277" y="34963"/>
                    <a:pt x="4846" y="35259"/>
                  </a:cubicBezTo>
                  <a:cubicBezTo>
                    <a:pt x="5119" y="35827"/>
                    <a:pt x="5415" y="36396"/>
                    <a:pt x="5983" y="36965"/>
                  </a:cubicBezTo>
                  <a:cubicBezTo>
                    <a:pt x="6552" y="37533"/>
                    <a:pt x="7394" y="38375"/>
                    <a:pt x="9100" y="38671"/>
                  </a:cubicBezTo>
                  <a:cubicBezTo>
                    <a:pt x="9668" y="39808"/>
                    <a:pt x="10806" y="40377"/>
                    <a:pt x="11670" y="40650"/>
                  </a:cubicBezTo>
                  <a:cubicBezTo>
                    <a:pt x="12239" y="40946"/>
                    <a:pt x="12807" y="41219"/>
                    <a:pt x="13649" y="41219"/>
                  </a:cubicBezTo>
                  <a:cubicBezTo>
                    <a:pt x="14514" y="41219"/>
                    <a:pt x="15355" y="40946"/>
                    <a:pt x="16493" y="40377"/>
                  </a:cubicBezTo>
                  <a:lnTo>
                    <a:pt x="17357" y="39512"/>
                  </a:lnTo>
                  <a:cubicBezTo>
                    <a:pt x="17630" y="39808"/>
                    <a:pt x="17926" y="39808"/>
                    <a:pt x="17926" y="39808"/>
                  </a:cubicBezTo>
                  <a:cubicBezTo>
                    <a:pt x="18199" y="41219"/>
                    <a:pt x="18767" y="42356"/>
                    <a:pt x="19336" y="43493"/>
                  </a:cubicBezTo>
                  <a:cubicBezTo>
                    <a:pt x="19336" y="43789"/>
                    <a:pt x="19632" y="44358"/>
                    <a:pt x="19905" y="44631"/>
                  </a:cubicBezTo>
                  <a:cubicBezTo>
                    <a:pt x="20200" y="45495"/>
                    <a:pt x="20769" y="46337"/>
                    <a:pt x="21042" y="46905"/>
                  </a:cubicBezTo>
                  <a:lnTo>
                    <a:pt x="21338" y="47201"/>
                  </a:lnTo>
                  <a:cubicBezTo>
                    <a:pt x="21611" y="47770"/>
                    <a:pt x="21906" y="48338"/>
                    <a:pt x="22475" y="48907"/>
                  </a:cubicBezTo>
                  <a:lnTo>
                    <a:pt x="25023" y="52319"/>
                  </a:lnTo>
                  <a:cubicBezTo>
                    <a:pt x="25319" y="52592"/>
                    <a:pt x="25592" y="52592"/>
                    <a:pt x="25887" y="52888"/>
                  </a:cubicBezTo>
                  <a:cubicBezTo>
                    <a:pt x="25887" y="54594"/>
                    <a:pt x="25887" y="56004"/>
                    <a:pt x="26456" y="57437"/>
                  </a:cubicBezTo>
                  <a:cubicBezTo>
                    <a:pt x="26729" y="58575"/>
                    <a:pt x="27025" y="59417"/>
                    <a:pt x="27298" y="60281"/>
                  </a:cubicBezTo>
                  <a:cubicBezTo>
                    <a:pt x="27298" y="60281"/>
                    <a:pt x="27593" y="60554"/>
                    <a:pt x="27593" y="60850"/>
                  </a:cubicBezTo>
                  <a:lnTo>
                    <a:pt x="27593" y="61123"/>
                  </a:lnTo>
                  <a:cubicBezTo>
                    <a:pt x="27866" y="61691"/>
                    <a:pt x="28162" y="62556"/>
                    <a:pt x="28435" y="63397"/>
                  </a:cubicBezTo>
                  <a:lnTo>
                    <a:pt x="28435" y="63966"/>
                  </a:lnTo>
                  <a:lnTo>
                    <a:pt x="28435" y="64262"/>
                  </a:lnTo>
                  <a:lnTo>
                    <a:pt x="11943" y="64262"/>
                  </a:lnTo>
                  <a:cubicBezTo>
                    <a:pt x="11374" y="64262"/>
                    <a:pt x="10806" y="64535"/>
                    <a:pt x="10533" y="64535"/>
                  </a:cubicBezTo>
                  <a:cubicBezTo>
                    <a:pt x="8531" y="65103"/>
                    <a:pt x="7394" y="66537"/>
                    <a:pt x="7121" y="68516"/>
                  </a:cubicBezTo>
                  <a:lnTo>
                    <a:pt x="7121" y="70790"/>
                  </a:lnTo>
                  <a:lnTo>
                    <a:pt x="7121" y="71086"/>
                  </a:lnTo>
                  <a:lnTo>
                    <a:pt x="7121" y="72496"/>
                  </a:lnTo>
                  <a:cubicBezTo>
                    <a:pt x="7121" y="73065"/>
                    <a:pt x="7121" y="73929"/>
                    <a:pt x="7394" y="75067"/>
                  </a:cubicBezTo>
                  <a:cubicBezTo>
                    <a:pt x="8258" y="76477"/>
                    <a:pt x="9395" y="77342"/>
                    <a:pt x="11101" y="77615"/>
                  </a:cubicBezTo>
                  <a:lnTo>
                    <a:pt x="11101" y="79616"/>
                  </a:lnTo>
                  <a:lnTo>
                    <a:pt x="11101" y="81891"/>
                  </a:lnTo>
                  <a:lnTo>
                    <a:pt x="11101" y="82460"/>
                  </a:lnTo>
                  <a:cubicBezTo>
                    <a:pt x="10806" y="83028"/>
                    <a:pt x="10806" y="83597"/>
                    <a:pt x="11101" y="84166"/>
                  </a:cubicBezTo>
                  <a:cubicBezTo>
                    <a:pt x="10806" y="85007"/>
                    <a:pt x="10806" y="85576"/>
                    <a:pt x="11101" y="85872"/>
                  </a:cubicBezTo>
                  <a:lnTo>
                    <a:pt x="11101" y="86145"/>
                  </a:lnTo>
                  <a:cubicBezTo>
                    <a:pt x="11101" y="88715"/>
                    <a:pt x="12807" y="90421"/>
                    <a:pt x="15355" y="90694"/>
                  </a:cubicBezTo>
                  <a:lnTo>
                    <a:pt x="24181" y="90694"/>
                  </a:lnTo>
                  <a:lnTo>
                    <a:pt x="33280" y="90990"/>
                  </a:lnTo>
                  <a:lnTo>
                    <a:pt x="32984" y="90694"/>
                  </a:lnTo>
                  <a:lnTo>
                    <a:pt x="51182" y="90694"/>
                  </a:lnTo>
                  <a:cubicBezTo>
                    <a:pt x="52047" y="90694"/>
                    <a:pt x="52888" y="90421"/>
                    <a:pt x="53457" y="90126"/>
                  </a:cubicBezTo>
                  <a:cubicBezTo>
                    <a:pt x="54322" y="89557"/>
                    <a:pt x="55732" y="88420"/>
                    <a:pt x="55732" y="85872"/>
                  </a:cubicBezTo>
                  <a:lnTo>
                    <a:pt x="55732" y="83028"/>
                  </a:lnTo>
                  <a:lnTo>
                    <a:pt x="55732" y="82733"/>
                  </a:lnTo>
                  <a:lnTo>
                    <a:pt x="56869" y="80185"/>
                  </a:lnTo>
                  <a:lnTo>
                    <a:pt x="58007" y="76773"/>
                  </a:lnTo>
                  <a:cubicBezTo>
                    <a:pt x="59144" y="75908"/>
                    <a:pt x="59713" y="74202"/>
                    <a:pt x="59713" y="72792"/>
                  </a:cubicBezTo>
                  <a:lnTo>
                    <a:pt x="59713" y="71928"/>
                  </a:lnTo>
                  <a:lnTo>
                    <a:pt x="59713" y="71359"/>
                  </a:lnTo>
                  <a:lnTo>
                    <a:pt x="59713" y="71086"/>
                  </a:lnTo>
                  <a:lnTo>
                    <a:pt x="59713" y="69084"/>
                  </a:lnTo>
                  <a:lnTo>
                    <a:pt x="59713" y="68811"/>
                  </a:lnTo>
                  <a:cubicBezTo>
                    <a:pt x="59440" y="65968"/>
                    <a:pt x="57734" y="65103"/>
                    <a:pt x="56596" y="64535"/>
                  </a:cubicBezTo>
                  <a:cubicBezTo>
                    <a:pt x="56028" y="64535"/>
                    <a:pt x="55459" y="64262"/>
                    <a:pt x="54890" y="64262"/>
                  </a:cubicBezTo>
                  <a:lnTo>
                    <a:pt x="50341" y="64262"/>
                  </a:lnTo>
                  <a:cubicBezTo>
                    <a:pt x="50045" y="63397"/>
                    <a:pt x="50045" y="62556"/>
                    <a:pt x="49772" y="61691"/>
                  </a:cubicBezTo>
                  <a:cubicBezTo>
                    <a:pt x="49476" y="60281"/>
                    <a:pt x="48908" y="58848"/>
                    <a:pt x="48339" y="57437"/>
                  </a:cubicBezTo>
                  <a:lnTo>
                    <a:pt x="48066" y="57142"/>
                  </a:lnTo>
                  <a:lnTo>
                    <a:pt x="48066" y="56869"/>
                  </a:lnTo>
                  <a:cubicBezTo>
                    <a:pt x="47770" y="56573"/>
                    <a:pt x="47770" y="56573"/>
                    <a:pt x="47770" y="56300"/>
                  </a:cubicBezTo>
                  <a:cubicBezTo>
                    <a:pt x="47497" y="55731"/>
                    <a:pt x="46929" y="55163"/>
                    <a:pt x="46633" y="54298"/>
                  </a:cubicBezTo>
                  <a:cubicBezTo>
                    <a:pt x="45791" y="53457"/>
                    <a:pt x="44927" y="52024"/>
                    <a:pt x="43517" y="50613"/>
                  </a:cubicBezTo>
                  <a:lnTo>
                    <a:pt x="42652" y="49749"/>
                  </a:lnTo>
                  <a:lnTo>
                    <a:pt x="41515" y="48338"/>
                  </a:lnTo>
                  <a:lnTo>
                    <a:pt x="41515" y="48043"/>
                  </a:lnTo>
                  <a:lnTo>
                    <a:pt x="40946" y="47201"/>
                  </a:lnTo>
                  <a:lnTo>
                    <a:pt x="40946" y="46632"/>
                  </a:lnTo>
                  <a:cubicBezTo>
                    <a:pt x="41515" y="46064"/>
                    <a:pt x="41810" y="45495"/>
                    <a:pt x="42083" y="45199"/>
                  </a:cubicBezTo>
                  <a:lnTo>
                    <a:pt x="42948" y="44631"/>
                  </a:lnTo>
                  <a:lnTo>
                    <a:pt x="43517" y="44062"/>
                  </a:lnTo>
                  <a:cubicBezTo>
                    <a:pt x="43790" y="43789"/>
                    <a:pt x="44085" y="43789"/>
                    <a:pt x="44358" y="43493"/>
                  </a:cubicBezTo>
                  <a:cubicBezTo>
                    <a:pt x="45791" y="42652"/>
                    <a:pt x="46929" y="41787"/>
                    <a:pt x="48066" y="40650"/>
                  </a:cubicBezTo>
                  <a:lnTo>
                    <a:pt x="49203" y="39512"/>
                  </a:lnTo>
                  <a:lnTo>
                    <a:pt x="51182" y="37533"/>
                  </a:lnTo>
                  <a:cubicBezTo>
                    <a:pt x="51478" y="36965"/>
                    <a:pt x="51751" y="36396"/>
                    <a:pt x="52320" y="35827"/>
                  </a:cubicBezTo>
                  <a:cubicBezTo>
                    <a:pt x="53753" y="33826"/>
                    <a:pt x="54890" y="31278"/>
                    <a:pt x="56028" y="28434"/>
                  </a:cubicBezTo>
                  <a:cubicBezTo>
                    <a:pt x="56301" y="27570"/>
                    <a:pt x="56596" y="27001"/>
                    <a:pt x="56869" y="25864"/>
                  </a:cubicBezTo>
                  <a:cubicBezTo>
                    <a:pt x="57734" y="25864"/>
                    <a:pt x="58575" y="25591"/>
                    <a:pt x="59144" y="25022"/>
                  </a:cubicBezTo>
                  <a:cubicBezTo>
                    <a:pt x="60008" y="24454"/>
                    <a:pt x="60577" y="23589"/>
                    <a:pt x="60850" y="22452"/>
                  </a:cubicBezTo>
                  <a:cubicBezTo>
                    <a:pt x="61419" y="22452"/>
                    <a:pt x="62283" y="22179"/>
                    <a:pt x="62852" y="21610"/>
                  </a:cubicBezTo>
                  <a:cubicBezTo>
                    <a:pt x="63421" y="21041"/>
                    <a:pt x="63989" y="20746"/>
                    <a:pt x="64262" y="19904"/>
                  </a:cubicBezTo>
                  <a:cubicBezTo>
                    <a:pt x="65127" y="18471"/>
                    <a:pt x="65400" y="17334"/>
                    <a:pt x="65127" y="15923"/>
                  </a:cubicBezTo>
                  <a:lnTo>
                    <a:pt x="65400" y="14217"/>
                  </a:lnTo>
                  <a:lnTo>
                    <a:pt x="65127" y="11942"/>
                  </a:lnTo>
                  <a:cubicBezTo>
                    <a:pt x="65127" y="10509"/>
                    <a:pt x="64831" y="9099"/>
                    <a:pt x="63989" y="7666"/>
                  </a:cubicBezTo>
                  <a:cubicBezTo>
                    <a:pt x="63694" y="7097"/>
                    <a:pt x="63125" y="6529"/>
                    <a:pt x="62556" y="6256"/>
                  </a:cubicBezTo>
                  <a:lnTo>
                    <a:pt x="62556" y="3685"/>
                  </a:lnTo>
                  <a:lnTo>
                    <a:pt x="61419" y="4254"/>
                  </a:lnTo>
                  <a:cubicBezTo>
                    <a:pt x="60577" y="2843"/>
                    <a:pt x="58871" y="1979"/>
                    <a:pt x="57165" y="1979"/>
                  </a:cubicBezTo>
                  <a:lnTo>
                    <a:pt x="56028" y="1979"/>
                  </a:lnTo>
                  <a:cubicBezTo>
                    <a:pt x="55732" y="1979"/>
                    <a:pt x="55459" y="1706"/>
                    <a:pt x="55459" y="1706"/>
                  </a:cubicBezTo>
                  <a:lnTo>
                    <a:pt x="54890" y="1137"/>
                  </a:lnTo>
                  <a:cubicBezTo>
                    <a:pt x="53753" y="273"/>
                    <a:pt x="52616" y="0"/>
                    <a:pt x="51478" y="0"/>
                  </a:cubicBezTo>
                  <a:lnTo>
                    <a:pt x="50909" y="0"/>
                  </a:lnTo>
                  <a:cubicBezTo>
                    <a:pt x="49476" y="0"/>
                    <a:pt x="48339" y="842"/>
                    <a:pt x="47770" y="1137"/>
                  </a:cubicBezTo>
                  <a:cubicBezTo>
                    <a:pt x="47497" y="842"/>
                    <a:pt x="47202" y="842"/>
                    <a:pt x="46633" y="569"/>
                  </a:cubicBezTo>
                  <a:cubicBezTo>
                    <a:pt x="46064" y="273"/>
                    <a:pt x="45223" y="0"/>
                    <a:pt x="44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9" name="Google Shape;379;p43"/>
            <p:cNvPicPr preferRelativeResize="0"/>
            <p:nvPr/>
          </p:nvPicPr>
          <p:blipFill rotWithShape="1">
            <a:blip r:embed="rId3">
              <a:alphaModFix/>
            </a:blip>
            <a:srcRect l="18385" t="7254" r="21744" b="12936"/>
            <a:stretch/>
          </p:blipFill>
          <p:spPr>
            <a:xfrm>
              <a:off x="6367576" y="1685775"/>
              <a:ext cx="2267673" cy="29183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80949" y="1115512"/>
            <a:ext cx="9145272" cy="3105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BÀI 30: LUYỆN TẬP ỨNG PHÓ VỚI THIÊN TAI (Tiết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4" y="3286844"/>
            <a:ext cx="4141341" cy="4141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0" y="574804"/>
            <a:ext cx="10272000" cy="763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2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KHỞI ĐỘNG</a:t>
            </a:r>
          </a:p>
        </p:txBody>
      </p:sp>
      <p:grpSp>
        <p:nvGrpSpPr>
          <p:cNvPr id="49" name="Google Shape;420;p46"/>
          <p:cNvGrpSpPr/>
          <p:nvPr/>
        </p:nvGrpSpPr>
        <p:grpSpPr>
          <a:xfrm flipH="1">
            <a:off x="230894" y="397632"/>
            <a:ext cx="1560716" cy="1648797"/>
            <a:chOff x="5364223" y="1536228"/>
            <a:chExt cx="2543907" cy="2659632"/>
          </a:xfrm>
        </p:grpSpPr>
        <p:sp>
          <p:nvSpPr>
            <p:cNvPr id="50" name="Google Shape;421;p46"/>
            <p:cNvSpPr/>
            <p:nvPr/>
          </p:nvSpPr>
          <p:spPr>
            <a:xfrm>
              <a:off x="5399400" y="1536228"/>
              <a:ext cx="2508730" cy="2659632"/>
            </a:xfrm>
            <a:custGeom>
              <a:avLst/>
              <a:gdLst/>
              <a:ahLst/>
              <a:cxnLst/>
              <a:rect l="l" t="t" r="r" b="b"/>
              <a:pathLst>
                <a:path w="45918" h="48680" extrusionOk="0">
                  <a:moveTo>
                    <a:pt x="14501" y="0"/>
                  </a:moveTo>
                  <a:cubicBezTo>
                    <a:pt x="13976" y="180"/>
                    <a:pt x="13631" y="346"/>
                    <a:pt x="13465" y="346"/>
                  </a:cubicBezTo>
                  <a:lnTo>
                    <a:pt x="12940" y="525"/>
                  </a:lnTo>
                  <a:lnTo>
                    <a:pt x="12775" y="691"/>
                  </a:lnTo>
                  <a:cubicBezTo>
                    <a:pt x="12595" y="691"/>
                    <a:pt x="12429" y="870"/>
                    <a:pt x="12429" y="870"/>
                  </a:cubicBezTo>
                  <a:cubicBezTo>
                    <a:pt x="12084" y="1036"/>
                    <a:pt x="11739" y="1036"/>
                    <a:pt x="11559" y="1216"/>
                  </a:cubicBezTo>
                  <a:cubicBezTo>
                    <a:pt x="11394" y="1381"/>
                    <a:pt x="11048" y="1381"/>
                    <a:pt x="10869" y="1561"/>
                  </a:cubicBezTo>
                  <a:cubicBezTo>
                    <a:pt x="10703" y="1561"/>
                    <a:pt x="10524" y="1561"/>
                    <a:pt x="10358" y="1727"/>
                  </a:cubicBezTo>
                  <a:cubicBezTo>
                    <a:pt x="9833" y="1906"/>
                    <a:pt x="9322" y="2072"/>
                    <a:pt x="8797" y="2417"/>
                  </a:cubicBezTo>
                  <a:lnTo>
                    <a:pt x="7416" y="2942"/>
                  </a:lnTo>
                  <a:cubicBezTo>
                    <a:pt x="7251" y="2942"/>
                    <a:pt x="7071" y="3108"/>
                    <a:pt x="6905" y="3108"/>
                  </a:cubicBezTo>
                  <a:lnTo>
                    <a:pt x="6726" y="3287"/>
                  </a:lnTo>
                  <a:lnTo>
                    <a:pt x="4834" y="3978"/>
                  </a:lnTo>
                  <a:cubicBezTo>
                    <a:pt x="4489" y="4143"/>
                    <a:pt x="4144" y="4143"/>
                    <a:pt x="3798" y="4323"/>
                  </a:cubicBezTo>
                  <a:lnTo>
                    <a:pt x="3453" y="4668"/>
                  </a:lnTo>
                  <a:lnTo>
                    <a:pt x="3108" y="4668"/>
                  </a:lnTo>
                  <a:cubicBezTo>
                    <a:pt x="2763" y="4834"/>
                    <a:pt x="2238" y="5013"/>
                    <a:pt x="1727" y="5359"/>
                  </a:cubicBezTo>
                  <a:lnTo>
                    <a:pt x="1202" y="5704"/>
                  </a:lnTo>
                  <a:lnTo>
                    <a:pt x="512" y="6740"/>
                  </a:lnTo>
                  <a:lnTo>
                    <a:pt x="1" y="7941"/>
                  </a:lnTo>
                  <a:lnTo>
                    <a:pt x="1382" y="9156"/>
                  </a:lnTo>
                  <a:cubicBezTo>
                    <a:pt x="1893" y="9667"/>
                    <a:pt x="2583" y="10012"/>
                    <a:pt x="3453" y="10012"/>
                  </a:cubicBezTo>
                  <a:cubicBezTo>
                    <a:pt x="3619" y="10012"/>
                    <a:pt x="3964" y="10192"/>
                    <a:pt x="4144" y="10192"/>
                  </a:cubicBezTo>
                  <a:lnTo>
                    <a:pt x="4834" y="10192"/>
                  </a:lnTo>
                  <a:cubicBezTo>
                    <a:pt x="5000" y="10192"/>
                    <a:pt x="5179" y="10192"/>
                    <a:pt x="5345" y="10012"/>
                  </a:cubicBezTo>
                  <a:lnTo>
                    <a:pt x="6381" y="10012"/>
                  </a:lnTo>
                  <a:lnTo>
                    <a:pt x="6215" y="10358"/>
                  </a:lnTo>
                  <a:lnTo>
                    <a:pt x="5690" y="10882"/>
                  </a:lnTo>
                  <a:cubicBezTo>
                    <a:pt x="5690" y="11048"/>
                    <a:pt x="5525" y="11228"/>
                    <a:pt x="5345" y="11573"/>
                  </a:cubicBezTo>
                  <a:cubicBezTo>
                    <a:pt x="5179" y="11739"/>
                    <a:pt x="5000" y="11918"/>
                    <a:pt x="5000" y="12084"/>
                  </a:cubicBezTo>
                  <a:cubicBezTo>
                    <a:pt x="4834" y="12084"/>
                    <a:pt x="4834" y="12263"/>
                    <a:pt x="4834" y="12263"/>
                  </a:cubicBezTo>
                  <a:lnTo>
                    <a:pt x="4489" y="12774"/>
                  </a:lnTo>
                  <a:lnTo>
                    <a:pt x="4144" y="13120"/>
                  </a:lnTo>
                  <a:cubicBezTo>
                    <a:pt x="3964" y="13299"/>
                    <a:pt x="3964" y="13299"/>
                    <a:pt x="3964" y="13465"/>
                  </a:cubicBezTo>
                  <a:cubicBezTo>
                    <a:pt x="3798" y="13644"/>
                    <a:pt x="3619" y="13644"/>
                    <a:pt x="3619" y="13810"/>
                  </a:cubicBezTo>
                  <a:cubicBezTo>
                    <a:pt x="3619" y="13990"/>
                    <a:pt x="3453" y="13990"/>
                    <a:pt x="3453" y="14155"/>
                  </a:cubicBezTo>
                  <a:cubicBezTo>
                    <a:pt x="3274" y="14155"/>
                    <a:pt x="3274" y="14335"/>
                    <a:pt x="3108" y="14501"/>
                  </a:cubicBezTo>
                  <a:cubicBezTo>
                    <a:pt x="3108" y="14680"/>
                    <a:pt x="2928" y="14846"/>
                    <a:pt x="2763" y="15025"/>
                  </a:cubicBezTo>
                  <a:cubicBezTo>
                    <a:pt x="2763" y="15025"/>
                    <a:pt x="2583" y="15191"/>
                    <a:pt x="2583" y="15371"/>
                  </a:cubicBezTo>
                  <a:lnTo>
                    <a:pt x="2072" y="15881"/>
                  </a:lnTo>
                  <a:cubicBezTo>
                    <a:pt x="2072" y="16061"/>
                    <a:pt x="1893" y="16227"/>
                    <a:pt x="1727" y="16406"/>
                  </a:cubicBezTo>
                  <a:cubicBezTo>
                    <a:pt x="1547" y="16752"/>
                    <a:pt x="1382" y="16917"/>
                    <a:pt x="1202" y="17097"/>
                  </a:cubicBezTo>
                  <a:cubicBezTo>
                    <a:pt x="1202" y="17262"/>
                    <a:pt x="1036" y="17442"/>
                    <a:pt x="1036" y="17442"/>
                  </a:cubicBezTo>
                  <a:cubicBezTo>
                    <a:pt x="1" y="18643"/>
                    <a:pt x="1" y="20024"/>
                    <a:pt x="512" y="20894"/>
                  </a:cubicBezTo>
                  <a:lnTo>
                    <a:pt x="691" y="21405"/>
                  </a:lnTo>
                  <a:cubicBezTo>
                    <a:pt x="857" y="21585"/>
                    <a:pt x="857" y="21930"/>
                    <a:pt x="1036" y="22096"/>
                  </a:cubicBezTo>
                  <a:cubicBezTo>
                    <a:pt x="1202" y="22621"/>
                    <a:pt x="1382" y="23132"/>
                    <a:pt x="1727" y="23822"/>
                  </a:cubicBezTo>
                  <a:cubicBezTo>
                    <a:pt x="1893" y="24167"/>
                    <a:pt x="2072" y="24692"/>
                    <a:pt x="2238" y="25203"/>
                  </a:cubicBezTo>
                  <a:lnTo>
                    <a:pt x="2417" y="25548"/>
                  </a:lnTo>
                  <a:lnTo>
                    <a:pt x="2583" y="26073"/>
                  </a:lnTo>
                  <a:lnTo>
                    <a:pt x="2928" y="26763"/>
                  </a:lnTo>
                  <a:lnTo>
                    <a:pt x="3619" y="28835"/>
                  </a:lnTo>
                  <a:lnTo>
                    <a:pt x="3798" y="29180"/>
                  </a:lnTo>
                  <a:cubicBezTo>
                    <a:pt x="3964" y="29525"/>
                    <a:pt x="3964" y="29871"/>
                    <a:pt x="4144" y="30036"/>
                  </a:cubicBezTo>
                  <a:cubicBezTo>
                    <a:pt x="4144" y="30216"/>
                    <a:pt x="4309" y="30382"/>
                    <a:pt x="4309" y="30561"/>
                  </a:cubicBezTo>
                  <a:lnTo>
                    <a:pt x="4655" y="31417"/>
                  </a:lnTo>
                  <a:cubicBezTo>
                    <a:pt x="5000" y="32287"/>
                    <a:pt x="5345" y="32978"/>
                    <a:pt x="5690" y="33834"/>
                  </a:cubicBezTo>
                  <a:cubicBezTo>
                    <a:pt x="5690" y="34014"/>
                    <a:pt x="5690" y="34179"/>
                    <a:pt x="5870" y="34359"/>
                  </a:cubicBezTo>
                  <a:cubicBezTo>
                    <a:pt x="5870" y="34525"/>
                    <a:pt x="5870" y="34704"/>
                    <a:pt x="6035" y="34870"/>
                  </a:cubicBezTo>
                  <a:lnTo>
                    <a:pt x="6560" y="36430"/>
                  </a:lnTo>
                  <a:cubicBezTo>
                    <a:pt x="6726" y="36596"/>
                    <a:pt x="6726" y="36775"/>
                    <a:pt x="6905" y="36941"/>
                  </a:cubicBezTo>
                  <a:cubicBezTo>
                    <a:pt x="6905" y="37121"/>
                    <a:pt x="7071" y="37466"/>
                    <a:pt x="7416" y="37811"/>
                  </a:cubicBezTo>
                  <a:cubicBezTo>
                    <a:pt x="7941" y="38502"/>
                    <a:pt x="8452" y="38667"/>
                    <a:pt x="8797" y="38847"/>
                  </a:cubicBezTo>
                  <a:lnTo>
                    <a:pt x="8977" y="39013"/>
                  </a:lnTo>
                  <a:cubicBezTo>
                    <a:pt x="9143" y="39013"/>
                    <a:pt x="9322" y="39192"/>
                    <a:pt x="9322" y="39192"/>
                  </a:cubicBezTo>
                  <a:lnTo>
                    <a:pt x="10358" y="39703"/>
                  </a:lnTo>
                  <a:cubicBezTo>
                    <a:pt x="10524" y="39883"/>
                    <a:pt x="10869" y="40048"/>
                    <a:pt x="11214" y="40228"/>
                  </a:cubicBezTo>
                  <a:cubicBezTo>
                    <a:pt x="11394" y="40228"/>
                    <a:pt x="11394" y="40394"/>
                    <a:pt x="11559" y="40394"/>
                  </a:cubicBezTo>
                  <a:cubicBezTo>
                    <a:pt x="11559" y="40573"/>
                    <a:pt x="11739" y="40573"/>
                    <a:pt x="11905" y="40573"/>
                  </a:cubicBezTo>
                  <a:cubicBezTo>
                    <a:pt x="12084" y="40739"/>
                    <a:pt x="12084" y="40739"/>
                    <a:pt x="12250" y="40739"/>
                  </a:cubicBezTo>
                  <a:cubicBezTo>
                    <a:pt x="12250" y="40918"/>
                    <a:pt x="12429" y="40918"/>
                    <a:pt x="12429" y="40918"/>
                  </a:cubicBezTo>
                  <a:lnTo>
                    <a:pt x="14321" y="41954"/>
                  </a:lnTo>
                  <a:cubicBezTo>
                    <a:pt x="14501" y="42120"/>
                    <a:pt x="14846" y="42299"/>
                    <a:pt x="15191" y="42465"/>
                  </a:cubicBezTo>
                  <a:cubicBezTo>
                    <a:pt x="15357" y="42645"/>
                    <a:pt x="15702" y="42645"/>
                    <a:pt x="15882" y="42810"/>
                  </a:cubicBezTo>
                  <a:cubicBezTo>
                    <a:pt x="15882" y="42810"/>
                    <a:pt x="16227" y="42990"/>
                    <a:pt x="16393" y="43156"/>
                  </a:cubicBezTo>
                  <a:cubicBezTo>
                    <a:pt x="16572" y="43335"/>
                    <a:pt x="16738" y="43335"/>
                    <a:pt x="16918" y="43335"/>
                  </a:cubicBezTo>
                  <a:cubicBezTo>
                    <a:pt x="17263" y="43501"/>
                    <a:pt x="17428" y="43680"/>
                    <a:pt x="17428" y="43680"/>
                  </a:cubicBezTo>
                  <a:lnTo>
                    <a:pt x="17953" y="43846"/>
                  </a:lnTo>
                  <a:lnTo>
                    <a:pt x="18119" y="44026"/>
                  </a:lnTo>
                  <a:cubicBezTo>
                    <a:pt x="18464" y="44371"/>
                    <a:pt x="18809" y="44536"/>
                    <a:pt x="19155" y="44536"/>
                  </a:cubicBezTo>
                  <a:cubicBezTo>
                    <a:pt x="19155" y="44716"/>
                    <a:pt x="19334" y="44716"/>
                    <a:pt x="19334" y="44716"/>
                  </a:cubicBezTo>
                  <a:lnTo>
                    <a:pt x="20370" y="45227"/>
                  </a:lnTo>
                  <a:cubicBezTo>
                    <a:pt x="20536" y="45406"/>
                    <a:pt x="20715" y="45406"/>
                    <a:pt x="20881" y="45572"/>
                  </a:cubicBezTo>
                  <a:lnTo>
                    <a:pt x="21060" y="45572"/>
                  </a:lnTo>
                  <a:cubicBezTo>
                    <a:pt x="21226" y="45752"/>
                    <a:pt x="21406" y="45917"/>
                    <a:pt x="21571" y="45917"/>
                  </a:cubicBezTo>
                  <a:cubicBezTo>
                    <a:pt x="21751" y="45917"/>
                    <a:pt x="21751" y="46097"/>
                    <a:pt x="21751" y="46097"/>
                  </a:cubicBezTo>
                  <a:lnTo>
                    <a:pt x="22441" y="46442"/>
                  </a:lnTo>
                  <a:lnTo>
                    <a:pt x="22607" y="46442"/>
                  </a:lnTo>
                  <a:cubicBezTo>
                    <a:pt x="22787" y="46608"/>
                    <a:pt x="22952" y="46787"/>
                    <a:pt x="23298" y="46787"/>
                  </a:cubicBezTo>
                  <a:cubicBezTo>
                    <a:pt x="23298" y="46953"/>
                    <a:pt x="23477" y="46953"/>
                    <a:pt x="23643" y="47133"/>
                  </a:cubicBezTo>
                  <a:lnTo>
                    <a:pt x="25203" y="47989"/>
                  </a:lnTo>
                  <a:lnTo>
                    <a:pt x="25369" y="47989"/>
                  </a:lnTo>
                  <a:lnTo>
                    <a:pt x="25549" y="48168"/>
                  </a:lnTo>
                  <a:cubicBezTo>
                    <a:pt x="25894" y="48334"/>
                    <a:pt x="26405" y="48679"/>
                    <a:pt x="27095" y="48679"/>
                  </a:cubicBezTo>
                  <a:cubicBezTo>
                    <a:pt x="28311" y="48679"/>
                    <a:pt x="28821" y="47823"/>
                    <a:pt x="29167" y="47478"/>
                  </a:cubicBezTo>
                  <a:lnTo>
                    <a:pt x="29346" y="47298"/>
                  </a:lnTo>
                  <a:lnTo>
                    <a:pt x="29691" y="46953"/>
                  </a:lnTo>
                  <a:cubicBezTo>
                    <a:pt x="29857" y="46787"/>
                    <a:pt x="29857" y="46608"/>
                    <a:pt x="30037" y="46442"/>
                  </a:cubicBezTo>
                  <a:cubicBezTo>
                    <a:pt x="30382" y="46263"/>
                    <a:pt x="30548" y="45917"/>
                    <a:pt x="30893" y="45406"/>
                  </a:cubicBezTo>
                  <a:cubicBezTo>
                    <a:pt x="31072" y="45227"/>
                    <a:pt x="31418" y="44882"/>
                    <a:pt x="31583" y="44536"/>
                  </a:cubicBezTo>
                  <a:cubicBezTo>
                    <a:pt x="31929" y="44191"/>
                    <a:pt x="32274" y="43680"/>
                    <a:pt x="32619" y="43335"/>
                  </a:cubicBezTo>
                  <a:cubicBezTo>
                    <a:pt x="32799" y="43156"/>
                    <a:pt x="32964" y="42990"/>
                    <a:pt x="32964" y="42810"/>
                  </a:cubicBezTo>
                  <a:lnTo>
                    <a:pt x="33655" y="42120"/>
                  </a:lnTo>
                  <a:lnTo>
                    <a:pt x="34870" y="40739"/>
                  </a:lnTo>
                  <a:cubicBezTo>
                    <a:pt x="34870" y="40573"/>
                    <a:pt x="35036" y="40394"/>
                    <a:pt x="35215" y="40228"/>
                  </a:cubicBezTo>
                  <a:cubicBezTo>
                    <a:pt x="35381" y="39883"/>
                    <a:pt x="35726" y="39537"/>
                    <a:pt x="36072" y="39192"/>
                  </a:cubicBezTo>
                  <a:cubicBezTo>
                    <a:pt x="36072" y="39013"/>
                    <a:pt x="36251" y="39013"/>
                    <a:pt x="36251" y="38847"/>
                  </a:cubicBezTo>
                  <a:lnTo>
                    <a:pt x="36942" y="37977"/>
                  </a:lnTo>
                  <a:cubicBezTo>
                    <a:pt x="37107" y="37811"/>
                    <a:pt x="37287" y="37632"/>
                    <a:pt x="37287" y="37466"/>
                  </a:cubicBezTo>
                  <a:cubicBezTo>
                    <a:pt x="37798" y="36941"/>
                    <a:pt x="38323" y="36430"/>
                    <a:pt x="38668" y="35905"/>
                  </a:cubicBezTo>
                  <a:lnTo>
                    <a:pt x="39013" y="35395"/>
                  </a:lnTo>
                  <a:cubicBezTo>
                    <a:pt x="39524" y="34870"/>
                    <a:pt x="40049" y="34359"/>
                    <a:pt x="40394" y="33834"/>
                  </a:cubicBezTo>
                  <a:cubicBezTo>
                    <a:pt x="40560" y="33489"/>
                    <a:pt x="40739" y="33323"/>
                    <a:pt x="40905" y="33144"/>
                  </a:cubicBezTo>
                  <a:cubicBezTo>
                    <a:pt x="41250" y="32798"/>
                    <a:pt x="41595" y="32453"/>
                    <a:pt x="41775" y="32108"/>
                  </a:cubicBezTo>
                  <a:cubicBezTo>
                    <a:pt x="42120" y="31763"/>
                    <a:pt x="42286" y="31597"/>
                    <a:pt x="42465" y="31252"/>
                  </a:cubicBezTo>
                  <a:lnTo>
                    <a:pt x="42811" y="30906"/>
                  </a:lnTo>
                  <a:cubicBezTo>
                    <a:pt x="42976" y="30727"/>
                    <a:pt x="43156" y="30382"/>
                    <a:pt x="43156" y="30382"/>
                  </a:cubicBezTo>
                  <a:lnTo>
                    <a:pt x="43322" y="30216"/>
                  </a:lnTo>
                  <a:cubicBezTo>
                    <a:pt x="43501" y="30036"/>
                    <a:pt x="43667" y="29691"/>
                    <a:pt x="43846" y="29525"/>
                  </a:cubicBezTo>
                  <a:cubicBezTo>
                    <a:pt x="44012" y="29525"/>
                    <a:pt x="44012" y="29346"/>
                    <a:pt x="44012" y="29346"/>
                  </a:cubicBezTo>
                  <a:lnTo>
                    <a:pt x="44703" y="28310"/>
                  </a:lnTo>
                  <a:cubicBezTo>
                    <a:pt x="45048" y="28144"/>
                    <a:pt x="45227" y="27799"/>
                    <a:pt x="45227" y="27799"/>
                  </a:cubicBezTo>
                  <a:lnTo>
                    <a:pt x="45393" y="27620"/>
                  </a:lnTo>
                  <a:lnTo>
                    <a:pt x="45573" y="27454"/>
                  </a:lnTo>
                  <a:cubicBezTo>
                    <a:pt x="45918" y="26763"/>
                    <a:pt x="45918" y="26073"/>
                    <a:pt x="45918" y="25383"/>
                  </a:cubicBezTo>
                  <a:cubicBezTo>
                    <a:pt x="45573" y="24167"/>
                    <a:pt x="44703" y="23132"/>
                    <a:pt x="43322" y="23132"/>
                  </a:cubicBezTo>
                  <a:lnTo>
                    <a:pt x="42120" y="23132"/>
                  </a:lnTo>
                  <a:cubicBezTo>
                    <a:pt x="41941" y="23132"/>
                    <a:pt x="41775" y="23311"/>
                    <a:pt x="41595" y="23311"/>
                  </a:cubicBezTo>
                  <a:lnTo>
                    <a:pt x="40905" y="23311"/>
                  </a:lnTo>
                  <a:lnTo>
                    <a:pt x="39358" y="23477"/>
                  </a:lnTo>
                  <a:lnTo>
                    <a:pt x="39013" y="23477"/>
                  </a:lnTo>
                  <a:cubicBezTo>
                    <a:pt x="38833" y="23477"/>
                    <a:pt x="38488" y="23477"/>
                    <a:pt x="38323" y="23656"/>
                  </a:cubicBezTo>
                  <a:lnTo>
                    <a:pt x="36072" y="23656"/>
                  </a:lnTo>
                  <a:lnTo>
                    <a:pt x="36072" y="22966"/>
                  </a:lnTo>
                  <a:lnTo>
                    <a:pt x="36251" y="21930"/>
                  </a:lnTo>
                  <a:cubicBezTo>
                    <a:pt x="36251" y="21751"/>
                    <a:pt x="36251" y="21751"/>
                    <a:pt x="36417" y="21751"/>
                  </a:cubicBezTo>
                  <a:lnTo>
                    <a:pt x="36417" y="20715"/>
                  </a:lnTo>
                  <a:cubicBezTo>
                    <a:pt x="36596" y="20549"/>
                    <a:pt x="36596" y="20370"/>
                    <a:pt x="36596" y="20204"/>
                  </a:cubicBezTo>
                  <a:lnTo>
                    <a:pt x="36596" y="19859"/>
                  </a:lnTo>
                  <a:cubicBezTo>
                    <a:pt x="36762" y="19513"/>
                    <a:pt x="36762" y="19168"/>
                    <a:pt x="36762" y="18823"/>
                  </a:cubicBezTo>
                  <a:cubicBezTo>
                    <a:pt x="36762" y="18823"/>
                    <a:pt x="36762" y="18643"/>
                    <a:pt x="36942" y="18478"/>
                  </a:cubicBezTo>
                  <a:lnTo>
                    <a:pt x="36942" y="18132"/>
                  </a:lnTo>
                  <a:lnTo>
                    <a:pt x="36942" y="17608"/>
                  </a:lnTo>
                  <a:cubicBezTo>
                    <a:pt x="36942" y="17442"/>
                    <a:pt x="37107" y="17262"/>
                    <a:pt x="37107" y="17097"/>
                  </a:cubicBezTo>
                  <a:lnTo>
                    <a:pt x="37107" y="16752"/>
                  </a:lnTo>
                  <a:cubicBezTo>
                    <a:pt x="37107" y="16406"/>
                    <a:pt x="37287" y="16061"/>
                    <a:pt x="37287" y="15716"/>
                  </a:cubicBezTo>
                  <a:cubicBezTo>
                    <a:pt x="37287" y="15536"/>
                    <a:pt x="37453" y="15371"/>
                    <a:pt x="37453" y="15025"/>
                  </a:cubicBezTo>
                  <a:lnTo>
                    <a:pt x="37453" y="14680"/>
                  </a:lnTo>
                  <a:lnTo>
                    <a:pt x="37453" y="14335"/>
                  </a:lnTo>
                  <a:cubicBezTo>
                    <a:pt x="37632" y="13990"/>
                    <a:pt x="37632" y="13644"/>
                    <a:pt x="37632" y="13465"/>
                  </a:cubicBezTo>
                  <a:lnTo>
                    <a:pt x="37798" y="12084"/>
                  </a:lnTo>
                  <a:lnTo>
                    <a:pt x="37977" y="11739"/>
                  </a:lnTo>
                  <a:lnTo>
                    <a:pt x="37977" y="11573"/>
                  </a:lnTo>
                  <a:lnTo>
                    <a:pt x="37977" y="10882"/>
                  </a:lnTo>
                  <a:cubicBezTo>
                    <a:pt x="38143" y="10703"/>
                    <a:pt x="38143" y="10537"/>
                    <a:pt x="38143" y="10358"/>
                  </a:cubicBezTo>
                  <a:lnTo>
                    <a:pt x="38143" y="10012"/>
                  </a:lnTo>
                  <a:lnTo>
                    <a:pt x="38143" y="9847"/>
                  </a:lnTo>
                  <a:cubicBezTo>
                    <a:pt x="38323" y="9667"/>
                    <a:pt x="38323" y="9501"/>
                    <a:pt x="38323" y="9156"/>
                  </a:cubicBezTo>
                  <a:lnTo>
                    <a:pt x="38323" y="8811"/>
                  </a:lnTo>
                  <a:lnTo>
                    <a:pt x="38323" y="8466"/>
                  </a:lnTo>
                  <a:cubicBezTo>
                    <a:pt x="38488" y="7941"/>
                    <a:pt x="38323" y="7596"/>
                    <a:pt x="38323" y="7250"/>
                  </a:cubicBezTo>
                  <a:lnTo>
                    <a:pt x="38323" y="7085"/>
                  </a:lnTo>
                  <a:cubicBezTo>
                    <a:pt x="37977" y="6049"/>
                    <a:pt x="36942" y="5179"/>
                    <a:pt x="35726" y="5179"/>
                  </a:cubicBezTo>
                  <a:cubicBezTo>
                    <a:pt x="35381" y="5179"/>
                    <a:pt x="35036" y="5359"/>
                    <a:pt x="34691" y="5524"/>
                  </a:cubicBezTo>
                  <a:cubicBezTo>
                    <a:pt x="34180" y="5704"/>
                    <a:pt x="33834" y="5870"/>
                    <a:pt x="33489" y="6215"/>
                  </a:cubicBezTo>
                  <a:cubicBezTo>
                    <a:pt x="33310" y="6394"/>
                    <a:pt x="32964" y="6560"/>
                    <a:pt x="32799" y="6560"/>
                  </a:cubicBezTo>
                  <a:cubicBezTo>
                    <a:pt x="32799" y="6740"/>
                    <a:pt x="32619" y="6740"/>
                    <a:pt x="32453" y="6905"/>
                  </a:cubicBezTo>
                  <a:cubicBezTo>
                    <a:pt x="32453" y="6905"/>
                    <a:pt x="32274" y="6905"/>
                    <a:pt x="32274" y="7085"/>
                  </a:cubicBezTo>
                  <a:cubicBezTo>
                    <a:pt x="31929" y="7250"/>
                    <a:pt x="31763" y="7250"/>
                    <a:pt x="31583" y="7430"/>
                  </a:cubicBezTo>
                  <a:lnTo>
                    <a:pt x="31238" y="7775"/>
                  </a:lnTo>
                  <a:cubicBezTo>
                    <a:pt x="30893" y="7941"/>
                    <a:pt x="30727" y="8120"/>
                    <a:pt x="30727" y="8120"/>
                  </a:cubicBezTo>
                  <a:cubicBezTo>
                    <a:pt x="30382" y="8286"/>
                    <a:pt x="30202" y="8466"/>
                    <a:pt x="30037" y="8631"/>
                  </a:cubicBezTo>
                  <a:cubicBezTo>
                    <a:pt x="29691" y="8811"/>
                    <a:pt x="29346" y="8977"/>
                    <a:pt x="29167" y="9156"/>
                  </a:cubicBezTo>
                  <a:cubicBezTo>
                    <a:pt x="28821" y="9322"/>
                    <a:pt x="28656" y="9501"/>
                    <a:pt x="28476" y="9667"/>
                  </a:cubicBezTo>
                  <a:cubicBezTo>
                    <a:pt x="28311" y="9847"/>
                    <a:pt x="27965" y="10012"/>
                    <a:pt x="27620" y="10192"/>
                  </a:cubicBezTo>
                  <a:cubicBezTo>
                    <a:pt x="27440" y="10358"/>
                    <a:pt x="27275" y="10358"/>
                    <a:pt x="27275" y="10537"/>
                  </a:cubicBezTo>
                  <a:cubicBezTo>
                    <a:pt x="26750" y="10882"/>
                    <a:pt x="26405" y="11048"/>
                    <a:pt x="26060" y="11393"/>
                  </a:cubicBezTo>
                  <a:cubicBezTo>
                    <a:pt x="25894" y="11393"/>
                    <a:pt x="25894" y="11393"/>
                    <a:pt x="25714" y="11573"/>
                  </a:cubicBezTo>
                  <a:cubicBezTo>
                    <a:pt x="25549" y="11739"/>
                    <a:pt x="25203" y="11918"/>
                    <a:pt x="24858" y="12263"/>
                  </a:cubicBezTo>
                  <a:cubicBezTo>
                    <a:pt x="24679" y="12263"/>
                    <a:pt x="24513" y="12429"/>
                    <a:pt x="24333" y="12429"/>
                  </a:cubicBezTo>
                  <a:cubicBezTo>
                    <a:pt x="23822" y="12954"/>
                    <a:pt x="23298" y="13299"/>
                    <a:pt x="22787" y="13644"/>
                  </a:cubicBezTo>
                  <a:cubicBezTo>
                    <a:pt x="22607" y="13644"/>
                    <a:pt x="22441" y="13810"/>
                    <a:pt x="22262" y="13990"/>
                  </a:cubicBezTo>
                  <a:cubicBezTo>
                    <a:pt x="22096" y="13990"/>
                    <a:pt x="21917" y="14155"/>
                    <a:pt x="21917" y="14155"/>
                  </a:cubicBezTo>
                  <a:cubicBezTo>
                    <a:pt x="22096" y="13810"/>
                    <a:pt x="22096" y="13465"/>
                    <a:pt x="22262" y="13120"/>
                  </a:cubicBezTo>
                  <a:lnTo>
                    <a:pt x="22262" y="12609"/>
                  </a:lnTo>
                  <a:cubicBezTo>
                    <a:pt x="22441" y="12429"/>
                    <a:pt x="22441" y="12263"/>
                    <a:pt x="22441" y="11918"/>
                  </a:cubicBezTo>
                  <a:lnTo>
                    <a:pt x="22607" y="11918"/>
                  </a:lnTo>
                  <a:lnTo>
                    <a:pt x="22607" y="11739"/>
                  </a:lnTo>
                  <a:lnTo>
                    <a:pt x="22607" y="11393"/>
                  </a:lnTo>
                  <a:cubicBezTo>
                    <a:pt x="22787" y="11228"/>
                    <a:pt x="22787" y="11228"/>
                    <a:pt x="22787" y="11048"/>
                  </a:cubicBezTo>
                  <a:lnTo>
                    <a:pt x="22787" y="10882"/>
                  </a:lnTo>
                  <a:cubicBezTo>
                    <a:pt x="22952" y="10703"/>
                    <a:pt x="22952" y="10537"/>
                    <a:pt x="22952" y="10537"/>
                  </a:cubicBezTo>
                  <a:cubicBezTo>
                    <a:pt x="22952" y="10358"/>
                    <a:pt x="23132" y="10192"/>
                    <a:pt x="23132" y="9847"/>
                  </a:cubicBezTo>
                  <a:lnTo>
                    <a:pt x="23132" y="9667"/>
                  </a:lnTo>
                  <a:cubicBezTo>
                    <a:pt x="23298" y="9322"/>
                    <a:pt x="23298" y="9156"/>
                    <a:pt x="23477" y="8811"/>
                  </a:cubicBezTo>
                  <a:lnTo>
                    <a:pt x="23643" y="7941"/>
                  </a:lnTo>
                  <a:lnTo>
                    <a:pt x="23822" y="7430"/>
                  </a:lnTo>
                  <a:cubicBezTo>
                    <a:pt x="23822" y="7250"/>
                    <a:pt x="23988" y="7085"/>
                    <a:pt x="23988" y="6740"/>
                  </a:cubicBezTo>
                  <a:lnTo>
                    <a:pt x="23988" y="5870"/>
                  </a:lnTo>
                  <a:lnTo>
                    <a:pt x="23822" y="5013"/>
                  </a:lnTo>
                  <a:cubicBezTo>
                    <a:pt x="23643" y="4668"/>
                    <a:pt x="23477" y="4323"/>
                    <a:pt x="22952" y="3978"/>
                  </a:cubicBezTo>
                  <a:cubicBezTo>
                    <a:pt x="22607" y="3632"/>
                    <a:pt x="22262" y="3287"/>
                    <a:pt x="21917" y="3287"/>
                  </a:cubicBezTo>
                  <a:cubicBezTo>
                    <a:pt x="21751" y="3108"/>
                    <a:pt x="21571" y="3108"/>
                    <a:pt x="21571" y="2942"/>
                  </a:cubicBezTo>
                  <a:lnTo>
                    <a:pt x="21406" y="2942"/>
                  </a:lnTo>
                  <a:cubicBezTo>
                    <a:pt x="21226" y="2942"/>
                    <a:pt x="21060" y="2762"/>
                    <a:pt x="20881" y="2597"/>
                  </a:cubicBezTo>
                  <a:cubicBezTo>
                    <a:pt x="20536" y="2417"/>
                    <a:pt x="20190" y="2251"/>
                    <a:pt x="20025" y="2251"/>
                  </a:cubicBezTo>
                  <a:lnTo>
                    <a:pt x="19845" y="2251"/>
                  </a:lnTo>
                  <a:lnTo>
                    <a:pt x="19500" y="2072"/>
                  </a:lnTo>
                  <a:lnTo>
                    <a:pt x="18809" y="1727"/>
                  </a:lnTo>
                  <a:lnTo>
                    <a:pt x="17953" y="1216"/>
                  </a:lnTo>
                  <a:cubicBezTo>
                    <a:pt x="17774" y="1036"/>
                    <a:pt x="17608" y="1036"/>
                    <a:pt x="17428" y="870"/>
                  </a:cubicBezTo>
                  <a:cubicBezTo>
                    <a:pt x="17083" y="691"/>
                    <a:pt x="16918" y="691"/>
                    <a:pt x="16572" y="525"/>
                  </a:cubicBezTo>
                  <a:lnTo>
                    <a:pt x="16393" y="525"/>
                  </a:lnTo>
                  <a:cubicBezTo>
                    <a:pt x="16227" y="346"/>
                    <a:pt x="15702" y="0"/>
                    <a:pt x="15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1" name="Google Shape;422;p46"/>
            <p:cNvPicPr preferRelativeResize="0"/>
            <p:nvPr/>
          </p:nvPicPr>
          <p:blipFill rotWithShape="1">
            <a:blip r:embed="rId3">
              <a:alphaModFix/>
            </a:blip>
            <a:srcRect l="12815" t="11372" r="19236" b="20972"/>
            <a:stretch/>
          </p:blipFill>
          <p:spPr>
            <a:xfrm>
              <a:off x="5364223" y="1560775"/>
              <a:ext cx="2508777" cy="2606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Cloud 3"/>
          <p:cNvSpPr/>
          <p:nvPr/>
        </p:nvSpPr>
        <p:spPr>
          <a:xfrm>
            <a:off x="2939627" y="2028833"/>
            <a:ext cx="5906347" cy="345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 </a:t>
            </a: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 Gió thổi, gió thổi”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34"/>
          <p:cNvSpPr/>
          <p:nvPr/>
        </p:nvSpPr>
        <p:spPr>
          <a:xfrm>
            <a:off x="3644492" y="-75293"/>
            <a:ext cx="4495544" cy="1315092"/>
          </a:xfrm>
          <a:prstGeom prst="cloud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F5"/>
              </a:solidFill>
              <a:latin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09679" y="212922"/>
            <a:ext cx="38493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1625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317" y="3855047"/>
            <a:ext cx="3412843" cy="34128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6377" y="1106437"/>
            <a:ext cx="9452225" cy="494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 có thiên tai xảy ra chúng ta cần theo 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õi và lắng nghe thông tin từ đâu?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 được lệnh sơ tán cần lưu ý gì?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 nơi nào là nguy hiểm cần tránh?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 nơi nào an toàn cần di chuyển đến khi có lệnh?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 đồ dùng thiết yếu nào cần mang theo nếu phải đi sơ tán?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8413" y="1910047"/>
            <a:ext cx="11903587" cy="42062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>
              <a:spcAft>
                <a:spcPts val="1333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Khi có thiên tai xảy ra, chúng ta cần lắng nghe thông tin và thực hiện theo hướng dẫn từ chính quyền địa phương. </a:t>
            </a:r>
          </a:p>
          <a:p>
            <a:pPr algn="just" defTabSz="1219170">
              <a:spcAft>
                <a:spcPts val="1333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Khi sơ tán cần lưu ý : </a:t>
            </a:r>
          </a:p>
          <a:p>
            <a:pPr algn="just" defTabSz="1219170">
              <a:spcAft>
                <a:spcPts val="1333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Mang theo các vật dụng cần thiết</a:t>
            </a:r>
          </a:p>
          <a:p>
            <a:pPr algn="just" defTabSz="1219170">
              <a:spcAft>
                <a:spcPts val="1333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Nhanh chóng di chuyển đến nơi an toàn. </a:t>
            </a:r>
          </a:p>
          <a:p>
            <a:pPr algn="just" defTabSz="1219170">
              <a:spcAft>
                <a:spcPts val="1333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3471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Tránh xa những nơi nguy hiểm như vùng trũng thấp, sông, suối, ao, hồ,...</a:t>
            </a:r>
            <a:endParaRPr lang="en-US" sz="2400" kern="0" dirty="0">
              <a:solidFill>
                <a:srgbClr val="3471B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208207" y="74692"/>
            <a:ext cx="3814916" cy="1835355"/>
          </a:xfrm>
          <a:prstGeom prst="cloud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 LUẬN </a:t>
            </a:r>
          </a:p>
        </p:txBody>
      </p:sp>
    </p:spTree>
    <p:extLst>
      <p:ext uri="{BB962C8B-B14F-4D97-AF65-F5344CB8AC3E}">
        <p14:creationId xmlns:p14="http://schemas.microsoft.com/office/powerpoint/2010/main" val="383127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3"/>
          <a:srcRect t="1433"/>
          <a:stretch/>
        </p:blipFill>
        <p:spPr>
          <a:xfrm>
            <a:off x="489096" y="1699568"/>
            <a:ext cx="5918477" cy="471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ounded Rectangular Callout 10"/>
          <p:cNvSpPr/>
          <p:nvPr/>
        </p:nvSpPr>
        <p:spPr>
          <a:xfrm>
            <a:off x="7096019" y="2198610"/>
            <a:ext cx="4205797" cy="2287711"/>
          </a:xfrm>
          <a:prstGeom prst="wedgeRoundRectCallout">
            <a:avLst>
              <a:gd name="adj1" fmla="val -60011"/>
              <a:gd name="adj2" fmla="val 38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F5"/>
              </a:solidFill>
              <a:latin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1110" y="2703358"/>
            <a:ext cx="4075615" cy="124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Hoạt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2: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Luyện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ứng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phó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thiên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tai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483">
            <a:off x="3141028" y="999032"/>
            <a:ext cx="807461" cy="813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M studio - Đừng sợ thiên tai - Ứng phó với lũ l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83" end="31321.5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3078178" y="3772466"/>
            <a:ext cx="1350415" cy="1657543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9" y="5247700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057553" y="3629804"/>
            <a:ext cx="2214039" cy="1656048"/>
            <a:chOff x="346546" y="4474154"/>
            <a:chExt cx="2214039" cy="16560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6546" y="4474154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092535" y="4908957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7" y="5760726"/>
            <a:ext cx="1071829" cy="5896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2" y="4665589"/>
            <a:ext cx="1269703" cy="10231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2"/>
            <a:ext cx="1104277" cy="8993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8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6" y="3016107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5" y="3795291"/>
            <a:ext cx="2595475" cy="14278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4" y="3339364"/>
            <a:ext cx="2702331" cy="14278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3" y="5275819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9" y="5288913"/>
            <a:ext cx="2327448" cy="1678775"/>
            <a:chOff x="1717013" y="5479125"/>
            <a:chExt cx="2327448" cy="16787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830422" y="5479125"/>
              <a:ext cx="2214039" cy="1678774"/>
              <a:chOff x="236143" y="4451427"/>
              <a:chExt cx="2214039" cy="167877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236143" y="4451427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3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587303" y="2871747"/>
            <a:ext cx="3864923" cy="2965752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927165" y="4232049"/>
            <a:ext cx="664623" cy="663732"/>
          </a:xfrm>
          <a:prstGeom prst="rect">
            <a:avLst/>
          </a:prstGeom>
        </p:spPr>
      </p:pic>
      <p:pic>
        <p:nvPicPr>
          <p:cNvPr id="72" name="Picture 71">
            <a:hlinkClick r:id="" action="ppaction://noaction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3845428" y="5169243"/>
            <a:ext cx="659336" cy="666781"/>
          </a:xfrm>
          <a:prstGeom prst="rect">
            <a:avLst/>
          </a:prstGeom>
        </p:spPr>
      </p:pic>
      <p:pic>
        <p:nvPicPr>
          <p:cNvPr id="74" name="Picture 73">
            <a:hlinkClick r:id="" action="ppaction://noaction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611821" y="5831066"/>
            <a:ext cx="697912" cy="7057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2" y="4765645"/>
            <a:ext cx="2284795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4" y="4474497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" action="ppaction://noaction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076676" y="5081142"/>
            <a:ext cx="648347" cy="655668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43857" y="-864962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698899" y="794351"/>
            <a:ext cx="6058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400" b="1" spc="5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CỨU HỘ SẠT LỞ 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0718243" y="5980677"/>
            <a:ext cx="1192405" cy="837484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prstClr val="white"/>
                </a:solidFill>
                <a:latin typeface="Calibri" panose="020F0502020204030204"/>
                <a:sym typeface="Arial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6152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6" y="1461746"/>
            <a:ext cx="997210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sơ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tán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ý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  <a:endParaRPr lang="vi-VN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214273"/>
            <a:ext cx="4906799" cy="8703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007" y="4218191"/>
            <a:ext cx="4906799" cy="8664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Tránh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trũng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thấp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0569" y="3180427"/>
            <a:ext cx="4906799" cy="9421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ts val="3733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thiết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41098" y="4277031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5269" y="4251555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63" y="3356812"/>
            <a:ext cx="804743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01875" y="3180427"/>
            <a:ext cx="4906799" cy="9421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ts val="3733"/>
              </a:lnSpc>
              <a:defRPr/>
            </a:pP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Nhanh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chóng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di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chuyển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nơi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an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toàn</a:t>
            </a:r>
            <a:endParaRPr lang="vi-VN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31" y="3311042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2" name="Action Button: Home 1">
            <a:hlinkClick r:id="" action="ppaction://noaction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79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Foreign Language Subject for Elementary - 2th Grade: Japanese by Slidesgo">
  <a:themeElements>
    <a:clrScheme name="Simple Light">
      <a:dk1>
        <a:srgbClr val="3471B1"/>
      </a:dk1>
      <a:lt1>
        <a:srgbClr val="FFFBF5"/>
      </a:lt1>
      <a:dk2>
        <a:srgbClr val="F57A62"/>
      </a:dk2>
      <a:lt2>
        <a:srgbClr val="F16255"/>
      </a:lt2>
      <a:accent1>
        <a:srgbClr val="F1B9C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471B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415</Words>
  <Application>Microsoft Office PowerPoint</Application>
  <PresentationFormat>Widescreen</PresentationFormat>
  <Paragraphs>46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Spartan</vt:lpstr>
      <vt:lpstr>Arial</vt:lpstr>
      <vt:lpstr>Calibri</vt:lpstr>
      <vt:lpstr>Calibri Light</vt:lpstr>
      <vt:lpstr>Nunito Sans SemiBold</vt:lpstr>
      <vt:lpstr>PT Sans</vt:lpstr>
      <vt:lpstr>Roboto Condensed Light</vt:lpstr>
      <vt:lpstr>Times New Roman</vt:lpstr>
      <vt:lpstr>Wingdings</vt:lpstr>
      <vt:lpstr>Foreign Language Subject for Elementary - 2th Grade: Japanese by Slidesgo</vt:lpstr>
      <vt:lpstr>2_Office Theme</vt:lpstr>
      <vt:lpstr>PowerPoint Presentation</vt:lpstr>
      <vt:lpstr>BÀI 30: LUYỆN TẬP ỨNG PHÓ VỚI THIÊN TAI (Tiết 2)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2024-05-07T07:29:46Z</dcterms:created>
  <dcterms:modified xsi:type="dcterms:W3CDTF">2024-05-07T07:31:58Z</dcterms:modified>
</cp:coreProperties>
</file>