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1"/>
  </p:notesMasterIdLst>
  <p:sldIdLst>
    <p:sldId id="256" r:id="rId2"/>
    <p:sldId id="295" r:id="rId3"/>
    <p:sldId id="257" r:id="rId4"/>
    <p:sldId id="258" r:id="rId5"/>
    <p:sldId id="260" r:id="rId6"/>
    <p:sldId id="269" r:id="rId7"/>
    <p:sldId id="264" r:id="rId8"/>
    <p:sldId id="278" r:id="rId9"/>
    <p:sldId id="266" r:id="rId10"/>
    <p:sldId id="291" r:id="rId11"/>
    <p:sldId id="284" r:id="rId12"/>
    <p:sldId id="273" r:id="rId13"/>
    <p:sldId id="289" r:id="rId14"/>
    <p:sldId id="275" r:id="rId15"/>
    <p:sldId id="296" r:id="rId16"/>
    <p:sldId id="298" r:id="rId17"/>
    <p:sldId id="300" r:id="rId18"/>
    <p:sldId id="301" r:id="rId19"/>
    <p:sldId id="302" r:id="rId20"/>
    <p:sldId id="304" r:id="rId21"/>
    <p:sldId id="303" r:id="rId22"/>
    <p:sldId id="305" r:id="rId23"/>
    <p:sldId id="306" r:id="rId24"/>
    <p:sldId id="308" r:id="rId25"/>
    <p:sldId id="309" r:id="rId26"/>
    <p:sldId id="310" r:id="rId27"/>
    <p:sldId id="307" r:id="rId28"/>
    <p:sldId id="311" r:id="rId29"/>
    <p:sldId id="277" r:id="rId30"/>
  </p:sldIdLst>
  <p:sldSz cx="9144000" cy="5143500" type="screen16x9"/>
  <p:notesSz cx="6858000" cy="9144000"/>
  <p:embeddedFontLst>
    <p:embeddedFont>
      <p:font typeface="#9Slide05 Claudia" pitchFamily="2" charset="0"/>
      <p:regular r:id="rId32"/>
    </p:embeddedFont>
    <p:embeddedFont>
      <p:font typeface="#9Slide05 Fourth Medium" panose="00000600000000000000" pitchFamily="2" charset="0"/>
      <p:bold r:id="rId33"/>
    </p:embeddedFont>
    <p:embeddedFont>
      <p:font typeface="#9Slide05 FS Blonde Script" panose="03000503000000000000" pitchFamily="65" charset="0"/>
      <p:italic r:id="rId34"/>
    </p:embeddedFont>
    <p:embeddedFont>
      <p:font typeface="#9Slide05 Lobster" panose="02000506000000020003" pitchFamily="2" charset="0"/>
      <p:regular r:id="rId35"/>
    </p:embeddedFont>
    <p:embeddedFont>
      <p:font typeface="#9Slide07 FS North Land Sans" panose="00000500000000000000" pitchFamily="2" charset="0"/>
      <p:regular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Lato" panose="020F0502020204030203" pitchFamily="34" charset="0"/>
      <p:regular r:id="rId41"/>
      <p:bold r:id="rId42"/>
      <p:italic r:id="rId43"/>
      <p:boldItalic r:id="rId44"/>
    </p:embeddedFont>
    <p:embeddedFont>
      <p:font typeface="Nunito Black" panose="00000A00000000000000" pitchFamily="2" charset="0"/>
      <p:bold r:id="rId45"/>
      <p:boldItalic r:id="rId46"/>
    </p:embeddedFont>
    <p:embeddedFont>
      <p:font typeface="Patrick Hand" panose="00000500000000000000" pitchFamily="2" charset="0"/>
      <p:regular r:id="rId47"/>
    </p:embeddedFont>
    <p:embeddedFont>
      <p:font typeface="Roboto Condensed Light" panose="02000000000000000000" pitchFamily="2" charset="0"/>
      <p:regular r:id="rId48"/>
      <p:italic r:id="rId49"/>
    </p:embeddedFont>
    <p:embeddedFont>
      <p:font typeface="Source Sans Pro Light" panose="020B0403030403020204" pitchFamily="34" charset="0"/>
      <p:regular r:id="rId50"/>
      <p:italic r:id="rId51"/>
    </p:embeddedFont>
    <p:embeddedFont>
      <p:font typeface="UTM Silk Script" panose="02040603050506020204" pitchFamily="18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C48F1-EEE8-4DB8-8A63-C43E2E10678B}">
  <a:tblStyle styleId="{11EC48F1-EEE8-4DB8-8A63-C43E2E1067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64" y="40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g77cf0412cd_0_3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5" name="Google Shape;3035;g77cf0412cd_0_3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77cf0412cd_0_3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77cf0412cd_0_3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77cf0412cd_0_3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77cf0412cd_0_3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g77cf0412cd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2" name="Google Shape;2882;g77cf0412cd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77cf0412cd_0_3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77cf0412cd_0_3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57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7cf0412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7cf0412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77cf0412cd_0_3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77cf0412cd_0_3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77cf0412cd_0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77cf0412cd_0_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77cf0412cd_0_3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77cf0412cd_0_3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77cf0412cd_0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77cf0412cd_0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4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72090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715175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0945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703726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599200" y="4008300"/>
            <a:ext cx="59568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611025" y="2335750"/>
            <a:ext cx="2609400" cy="12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9550" y="189327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39550" y="2632450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4739550" y="337162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CUSTOM_10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535198" y="2101300"/>
            <a:ext cx="45981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6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CUSTOM_6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1590350" y="2222711"/>
            <a:ext cx="59634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720900" y="1300343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CUSTOM_1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CUSTOM_15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93" name="Google Shape;193;p3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35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97" name="Google Shape;197;p35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4739550" y="189327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9550" y="2632450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39550" y="337162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CUSTOM_15_1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CUSTOM_14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321499" y="1619875"/>
            <a:ext cx="4980000" cy="498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5014600" y="3469125"/>
            <a:ext cx="2988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2520338" y="698750"/>
            <a:ext cx="40992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5198860" y="3925150"/>
            <a:ext cx="26052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2549600" y="1798522"/>
            <a:ext cx="4069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2806801" y="917525"/>
            <a:ext cx="565288" cy="45122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7"/>
          <p:cNvSpPr/>
          <p:nvPr/>
        </p:nvSpPr>
        <p:spPr>
          <a:xfrm>
            <a:off x="472550" y="539500"/>
            <a:ext cx="1316952" cy="7648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448975" y="1873750"/>
            <a:ext cx="62463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2428775" y="1958850"/>
            <a:ext cx="4286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9" r:id="rId17"/>
    <p:sldLayoutId id="2147483670" r:id="rId18"/>
    <p:sldLayoutId id="2147483672" r:id="rId19"/>
    <p:sldLayoutId id="2147483674" r:id="rId20"/>
    <p:sldLayoutId id="2147483675" r:id="rId21"/>
    <p:sldLayoutId id="2147483681" r:id="rId22"/>
    <p:sldLayoutId id="2147483682" r:id="rId23"/>
    <p:sldLayoutId id="214748368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1.xml"/><Relationship Id="rId7" Type="http://schemas.openxmlformats.org/officeDocument/2006/relationships/slide" Target="slide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slide" Target="slide29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15.xml"/><Relationship Id="rId3" Type="http://schemas.openxmlformats.org/officeDocument/2006/relationships/control" Target="../activeX/activeX2.xml"/><Relationship Id="rId7" Type="http://schemas.openxmlformats.org/officeDocument/2006/relationships/slide" Target="slide5.xml"/><Relationship Id="rId12" Type="http://schemas.openxmlformats.org/officeDocument/2006/relationships/slide" Target="slide14.xml"/><Relationship Id="rId17" Type="http://schemas.openxmlformats.org/officeDocument/2006/relationships/slide" Target="slide10.xml"/><Relationship Id="rId2" Type="http://schemas.openxmlformats.org/officeDocument/2006/relationships/control" Target="../activeX/activeX1.xml"/><Relationship Id="rId16" Type="http://schemas.openxmlformats.org/officeDocument/2006/relationships/slide" Target="slide8.xml"/><Relationship Id="rId1" Type="http://schemas.openxmlformats.org/officeDocument/2006/relationships/vmlDrawing" Target="../drawings/vmlDrawing1.vml"/><Relationship Id="rId6" Type="http://schemas.openxmlformats.org/officeDocument/2006/relationships/slide" Target="slide29.xml"/><Relationship Id="rId11" Type="http://schemas.openxmlformats.org/officeDocument/2006/relationships/slide" Target="slide11.xml"/><Relationship Id="rId5" Type="http://schemas.openxmlformats.org/officeDocument/2006/relationships/notesSlide" Target="../notesSlides/notesSlide4.xml"/><Relationship Id="rId15" Type="http://schemas.openxmlformats.org/officeDocument/2006/relationships/slide" Target="slide7.xml"/><Relationship Id="rId10" Type="http://schemas.openxmlformats.org/officeDocument/2006/relationships/slide" Target="slide12.xml"/><Relationship Id="rId19" Type="http://schemas.openxmlformats.org/officeDocument/2006/relationships/image" Target="../media/image5.wmf"/><Relationship Id="rId4" Type="http://schemas.openxmlformats.org/officeDocument/2006/relationships/slideLayout" Target="../slideLayouts/slideLayout14.xml"/><Relationship Id="rId9" Type="http://schemas.openxmlformats.org/officeDocument/2006/relationships/slide" Target="slide9.xml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40"/>
          <p:cNvGrpSpPr/>
          <p:nvPr/>
        </p:nvGrpSpPr>
        <p:grpSpPr>
          <a:xfrm>
            <a:off x="7139270" y="1034499"/>
            <a:ext cx="2012471" cy="2939938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294" y="3871889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275810" y="3545955"/>
            <a:ext cx="2577715" cy="1634771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104689" y="3870208"/>
            <a:ext cx="3070308" cy="918767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15074" y="3871104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840024" y="3275295"/>
            <a:ext cx="1124121" cy="1928722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 flipH="1">
            <a:off x="5638169" y="3183480"/>
            <a:ext cx="1388292" cy="2024878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102136" y="1058399"/>
            <a:ext cx="4894431" cy="2199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ÔN TẬP: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0070C0"/>
                </a:solidFill>
              </a:rPr>
              <a:t>Lịch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nước</a:t>
            </a:r>
            <a:r>
              <a:rPr lang="en-US" b="1" dirty="0">
                <a:solidFill>
                  <a:srgbClr val="0070C0"/>
                </a:solidFill>
              </a:rPr>
              <a:t> ta </a:t>
            </a:r>
            <a:r>
              <a:rPr lang="en-US" b="1" dirty="0" err="1">
                <a:solidFill>
                  <a:srgbClr val="0070C0"/>
                </a:solidFill>
              </a:rPr>
              <a:t>từ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giữa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thế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kỉ</a:t>
            </a:r>
            <a:r>
              <a:rPr lang="en-US" b="1" dirty="0">
                <a:solidFill>
                  <a:srgbClr val="0070C0"/>
                </a:solidFill>
              </a:rPr>
              <a:t> XIX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err="1">
                <a:solidFill>
                  <a:srgbClr val="0070C0"/>
                </a:solidFill>
              </a:rPr>
              <a:t>đến</a:t>
            </a:r>
            <a:r>
              <a:rPr lang="en-US" b="1" dirty="0">
                <a:solidFill>
                  <a:srgbClr val="0070C0"/>
                </a:solidFill>
              </a:rPr>
              <a:t> nay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022AD4C3-33E4-44D8-8A3A-333979649248}"/>
              </a:ext>
            </a:extLst>
          </p:cNvPr>
          <p:cNvSpPr txBox="1"/>
          <p:nvPr/>
        </p:nvSpPr>
        <p:spPr>
          <a:xfrm>
            <a:off x="1770085" y="141237"/>
            <a:ext cx="4587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latin typeface="Patrick Hand" panose="020B0604020202020204" charset="0"/>
              </a:rPr>
              <a:t>LỊCH SỬ:</a:t>
            </a:r>
          </a:p>
        </p:txBody>
      </p:sp>
      <p:pic>
        <p:nvPicPr>
          <p:cNvPr id="2050" name="Picture 2" descr="11 Chú bộ đội ý tưởng | quân đội, dễ thương, hướng dẫn về mắt">
            <a:extLst>
              <a:ext uri="{FF2B5EF4-FFF2-40B4-BE49-F238E27FC236}">
                <a16:creationId xmlns:a16="http://schemas.microsoft.com/office/drawing/2014/main" id="{04C5F979-E1FE-4B91-85FE-817B53D7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2812" l="5112" r="92812">
                        <a14:foregroundMark x1="9425" y1="53514" x2="9425" y2="53514"/>
                        <a14:foregroundMark x1="7987" y1="49042" x2="7987" y2="49042"/>
                        <a14:foregroundMark x1="5112" y1="67732" x2="5112" y2="67732"/>
                        <a14:foregroundMark x1="16933" y1="87859" x2="16933" y2="87859"/>
                        <a14:foregroundMark x1="30511" y1="91853" x2="30511" y2="91853"/>
                        <a14:foregroundMark x1="39457" y1="90575" x2="39457" y2="90575"/>
                        <a14:foregroundMark x1="90575" y1="56709" x2="90575" y2="56709"/>
                        <a14:foregroundMark x1="63578" y1="92812" x2="63578" y2="92812"/>
                        <a14:foregroundMark x1="89297" y1="92332" x2="89297" y2="92332"/>
                        <a14:foregroundMark x1="90735" y1="92173" x2="90735" y2="92173"/>
                        <a14:foregroundMark x1="90895" y1="92332" x2="90895" y2="92332"/>
                        <a14:foregroundMark x1="92013" y1="92013" x2="92013" y2="92013"/>
                        <a14:foregroundMark x1="92652" y1="92013" x2="92652" y2="92013"/>
                        <a14:foregroundMark x1="92812" y1="91374" x2="92812" y2="91374"/>
                        <a14:foregroundMark x1="23163" y1="92652" x2="23163" y2="92652"/>
                        <a14:foregroundMark x1="11661" y1="91853" x2="11661" y2="91853"/>
                        <a14:foregroundMark x1="9904" y1="92652" x2="9904" y2="92652"/>
                        <a14:foregroundMark x1="9904" y1="92652" x2="9904" y2="92652"/>
                        <a14:foregroundMark x1="9585" y1="92332" x2="9585" y2="92332"/>
                        <a14:foregroundMark x1="19968" y1="92812" x2="19968" y2="92812"/>
                        <a14:foregroundMark x1="21086" y1="92812" x2="21565" y2="92812"/>
                        <a14:foregroundMark x1="22364" y1="92812" x2="22364" y2="92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8" y="2132615"/>
            <a:ext cx="3211737" cy="321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Máy Bay Chiến đấu Xanh Quân đội Máy Bay Chiến đấu Không Quân Máy  Bay Chiến đấu Quân Sự Trang Trí Máy Bay Chiến đấu PNG , Quân đội, Máy">
            <a:extLst>
              <a:ext uri="{FF2B5EF4-FFF2-40B4-BE49-F238E27FC236}">
                <a16:creationId xmlns:a16="http://schemas.microsoft.com/office/drawing/2014/main" id="{CA4571BD-8975-4098-BB1D-4648BA7E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792" r="96667">
                        <a14:foregroundMark x1="93958" y1="41146" x2="93958" y2="41563"/>
                        <a14:foregroundMark x1="92813" y1="45625" x2="92813" y2="45625"/>
                        <a14:foregroundMark x1="95938" y1="60313" x2="95938" y2="60313"/>
                        <a14:foregroundMark x1="96667" y1="60521" x2="96667" y2="60521"/>
                        <a14:foregroundMark x1="8438" y1="36458" x2="8438" y2="36458"/>
                        <a14:foregroundMark x1="4792" y1="35104" x2="4792" y2="35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" y="240486"/>
            <a:ext cx="2050070" cy="20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" name="Google Shape;1512;p56">
            <a:extLst>
              <a:ext uri="{FF2B5EF4-FFF2-40B4-BE49-F238E27FC236}">
                <a16:creationId xmlns:a16="http://schemas.microsoft.com/office/drawing/2014/main" id="{961CA2A1-688A-4C1D-8A29-CB2AD59A5FB8}"/>
              </a:ext>
            </a:extLst>
          </p:cNvPr>
          <p:cNvGrpSpPr/>
          <p:nvPr/>
        </p:nvGrpSpPr>
        <p:grpSpPr>
          <a:xfrm flipH="1">
            <a:off x="7864442" y="3178063"/>
            <a:ext cx="1520454" cy="2271636"/>
            <a:chOff x="1862899" y="1669750"/>
            <a:chExt cx="2709114" cy="4593106"/>
          </a:xfrm>
        </p:grpSpPr>
        <p:sp>
          <p:nvSpPr>
            <p:cNvPr id="616" name="Google Shape;1513;p56">
              <a:extLst>
                <a:ext uri="{FF2B5EF4-FFF2-40B4-BE49-F238E27FC236}">
                  <a16:creationId xmlns:a16="http://schemas.microsoft.com/office/drawing/2014/main" id="{460A1F1A-C867-4B02-8D16-8600A89ED053}"/>
                </a:ext>
              </a:extLst>
            </p:cNvPr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514;p56">
              <a:extLst>
                <a:ext uri="{FF2B5EF4-FFF2-40B4-BE49-F238E27FC236}">
                  <a16:creationId xmlns:a16="http://schemas.microsoft.com/office/drawing/2014/main" id="{F124A4E0-0408-456E-AD01-C9474EA0930D}"/>
                </a:ext>
              </a:extLst>
            </p:cNvPr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515;p56">
              <a:extLst>
                <a:ext uri="{FF2B5EF4-FFF2-40B4-BE49-F238E27FC236}">
                  <a16:creationId xmlns:a16="http://schemas.microsoft.com/office/drawing/2014/main" id="{78FB26A7-7759-47B2-8CF4-9D1E682FC97F}"/>
                </a:ext>
              </a:extLst>
            </p:cNvPr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516;p56">
              <a:extLst>
                <a:ext uri="{FF2B5EF4-FFF2-40B4-BE49-F238E27FC236}">
                  <a16:creationId xmlns:a16="http://schemas.microsoft.com/office/drawing/2014/main" id="{D8859C1A-8D3D-46D9-A8F7-DB03C10BA3BC}"/>
                </a:ext>
              </a:extLst>
            </p:cNvPr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517;p56">
              <a:extLst>
                <a:ext uri="{FF2B5EF4-FFF2-40B4-BE49-F238E27FC236}">
                  <a16:creationId xmlns:a16="http://schemas.microsoft.com/office/drawing/2014/main" id="{60612C4F-1E12-4EC1-9C02-428C89009EC7}"/>
                </a:ext>
              </a:extLst>
            </p:cNvPr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518;p56">
              <a:extLst>
                <a:ext uri="{FF2B5EF4-FFF2-40B4-BE49-F238E27FC236}">
                  <a16:creationId xmlns:a16="http://schemas.microsoft.com/office/drawing/2014/main" id="{D758E531-8F4C-42E8-869D-5DA6574D3907}"/>
                </a:ext>
              </a:extLst>
            </p:cNvPr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519;p56">
              <a:extLst>
                <a:ext uri="{FF2B5EF4-FFF2-40B4-BE49-F238E27FC236}">
                  <a16:creationId xmlns:a16="http://schemas.microsoft.com/office/drawing/2014/main" id="{251B989A-FD93-43C3-B0E4-407608318CDC}"/>
                </a:ext>
              </a:extLst>
            </p:cNvPr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520;p56">
              <a:extLst>
                <a:ext uri="{FF2B5EF4-FFF2-40B4-BE49-F238E27FC236}">
                  <a16:creationId xmlns:a16="http://schemas.microsoft.com/office/drawing/2014/main" id="{06DA5FEF-F2DF-463F-B52A-EAE9BA0FAD1D}"/>
                </a:ext>
              </a:extLst>
            </p:cNvPr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521;p56">
              <a:extLst>
                <a:ext uri="{FF2B5EF4-FFF2-40B4-BE49-F238E27FC236}">
                  <a16:creationId xmlns:a16="http://schemas.microsoft.com/office/drawing/2014/main" id="{EB5EC98A-937D-460B-BAE1-E02D5BD67E54}"/>
                </a:ext>
              </a:extLst>
            </p:cNvPr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522;p56">
              <a:extLst>
                <a:ext uri="{FF2B5EF4-FFF2-40B4-BE49-F238E27FC236}">
                  <a16:creationId xmlns:a16="http://schemas.microsoft.com/office/drawing/2014/main" id="{BD4C342C-DE00-4B3B-8B15-7E5DEA40EC2B}"/>
                </a:ext>
              </a:extLst>
            </p:cNvPr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523;p56">
              <a:extLst>
                <a:ext uri="{FF2B5EF4-FFF2-40B4-BE49-F238E27FC236}">
                  <a16:creationId xmlns:a16="http://schemas.microsoft.com/office/drawing/2014/main" id="{F7C15843-95D7-4118-AC7D-F77B450D92EE}"/>
                </a:ext>
              </a:extLst>
            </p:cNvPr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524;p56">
              <a:extLst>
                <a:ext uri="{FF2B5EF4-FFF2-40B4-BE49-F238E27FC236}">
                  <a16:creationId xmlns:a16="http://schemas.microsoft.com/office/drawing/2014/main" id="{B593FF33-FBBE-4420-ACD8-D1C9179682FC}"/>
                </a:ext>
              </a:extLst>
            </p:cNvPr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525;p56">
              <a:extLst>
                <a:ext uri="{FF2B5EF4-FFF2-40B4-BE49-F238E27FC236}">
                  <a16:creationId xmlns:a16="http://schemas.microsoft.com/office/drawing/2014/main" id="{23C1556A-2E55-48E7-853E-43812D57DC50}"/>
                </a:ext>
              </a:extLst>
            </p:cNvPr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526;p56">
              <a:extLst>
                <a:ext uri="{FF2B5EF4-FFF2-40B4-BE49-F238E27FC236}">
                  <a16:creationId xmlns:a16="http://schemas.microsoft.com/office/drawing/2014/main" id="{31CBF5CB-EB56-4153-B21C-EB065CA73EBE}"/>
                </a:ext>
              </a:extLst>
            </p:cNvPr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527;p56">
              <a:extLst>
                <a:ext uri="{FF2B5EF4-FFF2-40B4-BE49-F238E27FC236}">
                  <a16:creationId xmlns:a16="http://schemas.microsoft.com/office/drawing/2014/main" id="{DD5AC725-5046-4A78-8180-505CEA9A6327}"/>
                </a:ext>
              </a:extLst>
            </p:cNvPr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528;p56">
              <a:extLst>
                <a:ext uri="{FF2B5EF4-FFF2-40B4-BE49-F238E27FC236}">
                  <a16:creationId xmlns:a16="http://schemas.microsoft.com/office/drawing/2014/main" id="{24EA43F0-93B8-4C8A-8735-975679D65079}"/>
                </a:ext>
              </a:extLst>
            </p:cNvPr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529;p56">
              <a:extLst>
                <a:ext uri="{FF2B5EF4-FFF2-40B4-BE49-F238E27FC236}">
                  <a16:creationId xmlns:a16="http://schemas.microsoft.com/office/drawing/2014/main" id="{3DB1EC7A-153F-43BB-BAC0-528378EFD6CC}"/>
                </a:ext>
              </a:extLst>
            </p:cNvPr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530;p56">
              <a:extLst>
                <a:ext uri="{FF2B5EF4-FFF2-40B4-BE49-F238E27FC236}">
                  <a16:creationId xmlns:a16="http://schemas.microsoft.com/office/drawing/2014/main" id="{1CEE9ED9-0506-43EB-9242-00177458FE92}"/>
                </a:ext>
              </a:extLst>
            </p:cNvPr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531;p56">
              <a:extLst>
                <a:ext uri="{FF2B5EF4-FFF2-40B4-BE49-F238E27FC236}">
                  <a16:creationId xmlns:a16="http://schemas.microsoft.com/office/drawing/2014/main" id="{D88CB64E-05A6-4A33-B55B-3366878FC17B}"/>
                </a:ext>
              </a:extLst>
            </p:cNvPr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532;p56">
              <a:extLst>
                <a:ext uri="{FF2B5EF4-FFF2-40B4-BE49-F238E27FC236}">
                  <a16:creationId xmlns:a16="http://schemas.microsoft.com/office/drawing/2014/main" id="{02797BE2-4D6E-4B4C-91CB-D1499CE3E7F8}"/>
                </a:ext>
              </a:extLst>
            </p:cNvPr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533;p56">
              <a:extLst>
                <a:ext uri="{FF2B5EF4-FFF2-40B4-BE49-F238E27FC236}">
                  <a16:creationId xmlns:a16="http://schemas.microsoft.com/office/drawing/2014/main" id="{353ED24C-26DD-40F7-8644-753B26C38B0C}"/>
                </a:ext>
              </a:extLst>
            </p:cNvPr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534;p56">
              <a:extLst>
                <a:ext uri="{FF2B5EF4-FFF2-40B4-BE49-F238E27FC236}">
                  <a16:creationId xmlns:a16="http://schemas.microsoft.com/office/drawing/2014/main" id="{E1C57F89-22C7-4720-B56F-6E620D33157A}"/>
                </a:ext>
              </a:extLst>
            </p:cNvPr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535;p56">
              <a:extLst>
                <a:ext uri="{FF2B5EF4-FFF2-40B4-BE49-F238E27FC236}">
                  <a16:creationId xmlns:a16="http://schemas.microsoft.com/office/drawing/2014/main" id="{5B48D0AB-3BF1-43F1-AE78-AFDC5AFE5C20}"/>
                </a:ext>
              </a:extLst>
            </p:cNvPr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536;p56">
              <a:extLst>
                <a:ext uri="{FF2B5EF4-FFF2-40B4-BE49-F238E27FC236}">
                  <a16:creationId xmlns:a16="http://schemas.microsoft.com/office/drawing/2014/main" id="{8E834992-A779-4C50-8050-65EC6BB217C4}"/>
                </a:ext>
              </a:extLst>
            </p:cNvPr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537;p56">
              <a:extLst>
                <a:ext uri="{FF2B5EF4-FFF2-40B4-BE49-F238E27FC236}">
                  <a16:creationId xmlns:a16="http://schemas.microsoft.com/office/drawing/2014/main" id="{46372111-55A8-4A98-81B5-0A70729C561A}"/>
                </a:ext>
              </a:extLst>
            </p:cNvPr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538;p56">
              <a:extLst>
                <a:ext uri="{FF2B5EF4-FFF2-40B4-BE49-F238E27FC236}">
                  <a16:creationId xmlns:a16="http://schemas.microsoft.com/office/drawing/2014/main" id="{F58ED374-18AA-4450-BAD6-E5DC2B1E230B}"/>
                </a:ext>
              </a:extLst>
            </p:cNvPr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539;p56">
              <a:extLst>
                <a:ext uri="{FF2B5EF4-FFF2-40B4-BE49-F238E27FC236}">
                  <a16:creationId xmlns:a16="http://schemas.microsoft.com/office/drawing/2014/main" id="{5E5C74D5-4156-45E7-9370-7200993E1DF3}"/>
                </a:ext>
              </a:extLst>
            </p:cNvPr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540;p56">
              <a:extLst>
                <a:ext uri="{FF2B5EF4-FFF2-40B4-BE49-F238E27FC236}">
                  <a16:creationId xmlns:a16="http://schemas.microsoft.com/office/drawing/2014/main" id="{9BE2B271-D9D3-4469-9D92-C79EB22EF872}"/>
                </a:ext>
              </a:extLst>
            </p:cNvPr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541;p56">
              <a:extLst>
                <a:ext uri="{FF2B5EF4-FFF2-40B4-BE49-F238E27FC236}">
                  <a16:creationId xmlns:a16="http://schemas.microsoft.com/office/drawing/2014/main" id="{0787D158-3A2A-480F-9184-EC98E4D52E96}"/>
                </a:ext>
              </a:extLst>
            </p:cNvPr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542;p56">
              <a:extLst>
                <a:ext uri="{FF2B5EF4-FFF2-40B4-BE49-F238E27FC236}">
                  <a16:creationId xmlns:a16="http://schemas.microsoft.com/office/drawing/2014/main" id="{87C4F69D-35C7-4227-8D59-32FA422CB616}"/>
                </a:ext>
              </a:extLst>
            </p:cNvPr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543;p56">
              <a:extLst>
                <a:ext uri="{FF2B5EF4-FFF2-40B4-BE49-F238E27FC236}">
                  <a16:creationId xmlns:a16="http://schemas.microsoft.com/office/drawing/2014/main" id="{B4F1BD7A-5379-4D17-8102-2F2052323152}"/>
                </a:ext>
              </a:extLst>
            </p:cNvPr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544;p56">
              <a:extLst>
                <a:ext uri="{FF2B5EF4-FFF2-40B4-BE49-F238E27FC236}">
                  <a16:creationId xmlns:a16="http://schemas.microsoft.com/office/drawing/2014/main" id="{C3462E6C-BA10-4055-93AF-49F79541B807}"/>
                </a:ext>
              </a:extLst>
            </p:cNvPr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545;p56">
              <a:extLst>
                <a:ext uri="{FF2B5EF4-FFF2-40B4-BE49-F238E27FC236}">
                  <a16:creationId xmlns:a16="http://schemas.microsoft.com/office/drawing/2014/main" id="{264919F0-309F-4FC2-9CD0-5F73B8EB1E65}"/>
                </a:ext>
              </a:extLst>
            </p:cNvPr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546;p56">
              <a:extLst>
                <a:ext uri="{FF2B5EF4-FFF2-40B4-BE49-F238E27FC236}">
                  <a16:creationId xmlns:a16="http://schemas.microsoft.com/office/drawing/2014/main" id="{C4DFC36B-E443-4C0A-B5EE-216E4F55E11B}"/>
                </a:ext>
              </a:extLst>
            </p:cNvPr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547;p56">
              <a:extLst>
                <a:ext uri="{FF2B5EF4-FFF2-40B4-BE49-F238E27FC236}">
                  <a16:creationId xmlns:a16="http://schemas.microsoft.com/office/drawing/2014/main" id="{174C4931-B879-4FA5-A993-F096600A6A5D}"/>
                </a:ext>
              </a:extLst>
            </p:cNvPr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548;p56">
              <a:extLst>
                <a:ext uri="{FF2B5EF4-FFF2-40B4-BE49-F238E27FC236}">
                  <a16:creationId xmlns:a16="http://schemas.microsoft.com/office/drawing/2014/main" id="{7E724FB1-625A-4058-9AB3-C2898A7A6E58}"/>
                </a:ext>
              </a:extLst>
            </p:cNvPr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549;p56">
              <a:extLst>
                <a:ext uri="{FF2B5EF4-FFF2-40B4-BE49-F238E27FC236}">
                  <a16:creationId xmlns:a16="http://schemas.microsoft.com/office/drawing/2014/main" id="{6B18655E-E4E1-4F01-8F26-F7C4F2DF1CC7}"/>
                </a:ext>
              </a:extLst>
            </p:cNvPr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550;p56">
              <a:extLst>
                <a:ext uri="{FF2B5EF4-FFF2-40B4-BE49-F238E27FC236}">
                  <a16:creationId xmlns:a16="http://schemas.microsoft.com/office/drawing/2014/main" id="{620D48FA-E3E9-4805-AEDC-DDDC8F4BD31B}"/>
                </a:ext>
              </a:extLst>
            </p:cNvPr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551;p56">
              <a:extLst>
                <a:ext uri="{FF2B5EF4-FFF2-40B4-BE49-F238E27FC236}">
                  <a16:creationId xmlns:a16="http://schemas.microsoft.com/office/drawing/2014/main" id="{383B20E5-0ABE-49B7-B97B-4CD508C88BA4}"/>
                </a:ext>
              </a:extLst>
            </p:cNvPr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552;p56">
              <a:extLst>
                <a:ext uri="{FF2B5EF4-FFF2-40B4-BE49-F238E27FC236}">
                  <a16:creationId xmlns:a16="http://schemas.microsoft.com/office/drawing/2014/main" id="{AE79FDE0-D296-4F7A-B720-61DABAC9E6EC}"/>
                </a:ext>
              </a:extLst>
            </p:cNvPr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553;p56">
              <a:extLst>
                <a:ext uri="{FF2B5EF4-FFF2-40B4-BE49-F238E27FC236}">
                  <a16:creationId xmlns:a16="http://schemas.microsoft.com/office/drawing/2014/main" id="{E28098DA-FFC5-4737-9D0B-A72F537CA0F4}"/>
                </a:ext>
              </a:extLst>
            </p:cNvPr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554;p56">
              <a:extLst>
                <a:ext uri="{FF2B5EF4-FFF2-40B4-BE49-F238E27FC236}">
                  <a16:creationId xmlns:a16="http://schemas.microsoft.com/office/drawing/2014/main" id="{163B267C-EA9F-4666-846F-AF763D1C3328}"/>
                </a:ext>
              </a:extLst>
            </p:cNvPr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555;p56">
              <a:extLst>
                <a:ext uri="{FF2B5EF4-FFF2-40B4-BE49-F238E27FC236}">
                  <a16:creationId xmlns:a16="http://schemas.microsoft.com/office/drawing/2014/main" id="{1098CEB0-25A5-4A18-9D7A-23B5C165C176}"/>
                </a:ext>
              </a:extLst>
            </p:cNvPr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556;p56">
              <a:extLst>
                <a:ext uri="{FF2B5EF4-FFF2-40B4-BE49-F238E27FC236}">
                  <a16:creationId xmlns:a16="http://schemas.microsoft.com/office/drawing/2014/main" id="{BAB939D0-64E3-476E-AC6E-8031AA6361E8}"/>
                </a:ext>
              </a:extLst>
            </p:cNvPr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557;p56">
              <a:extLst>
                <a:ext uri="{FF2B5EF4-FFF2-40B4-BE49-F238E27FC236}">
                  <a16:creationId xmlns:a16="http://schemas.microsoft.com/office/drawing/2014/main" id="{AE8E742C-77E4-45BA-A04A-BC219CC5D02F}"/>
                </a:ext>
              </a:extLst>
            </p:cNvPr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558;p56">
              <a:extLst>
                <a:ext uri="{FF2B5EF4-FFF2-40B4-BE49-F238E27FC236}">
                  <a16:creationId xmlns:a16="http://schemas.microsoft.com/office/drawing/2014/main" id="{7C496FE8-3F54-429A-9757-ACD344B93314}"/>
                </a:ext>
              </a:extLst>
            </p:cNvPr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559;p56">
              <a:extLst>
                <a:ext uri="{FF2B5EF4-FFF2-40B4-BE49-F238E27FC236}">
                  <a16:creationId xmlns:a16="http://schemas.microsoft.com/office/drawing/2014/main" id="{DDEF1F9D-5801-4532-B5A2-9B1E6F9D25A6}"/>
                </a:ext>
              </a:extLst>
            </p:cNvPr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560;p56">
              <a:extLst>
                <a:ext uri="{FF2B5EF4-FFF2-40B4-BE49-F238E27FC236}">
                  <a16:creationId xmlns:a16="http://schemas.microsoft.com/office/drawing/2014/main" id="{9116087C-485B-45A4-8175-A53F4A2351EA}"/>
                </a:ext>
              </a:extLst>
            </p:cNvPr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561;p56">
              <a:extLst>
                <a:ext uri="{FF2B5EF4-FFF2-40B4-BE49-F238E27FC236}">
                  <a16:creationId xmlns:a16="http://schemas.microsoft.com/office/drawing/2014/main" id="{177A559B-97EA-4C26-84F8-C41DBBFDB5D5}"/>
                </a:ext>
              </a:extLst>
            </p:cNvPr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562;p56">
              <a:extLst>
                <a:ext uri="{FF2B5EF4-FFF2-40B4-BE49-F238E27FC236}">
                  <a16:creationId xmlns:a16="http://schemas.microsoft.com/office/drawing/2014/main" id="{DCE5C6DC-9D4C-41E0-8D17-08BE40C813CE}"/>
                </a:ext>
              </a:extLst>
            </p:cNvPr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563;p56">
              <a:extLst>
                <a:ext uri="{FF2B5EF4-FFF2-40B4-BE49-F238E27FC236}">
                  <a16:creationId xmlns:a16="http://schemas.microsoft.com/office/drawing/2014/main" id="{7ED66F78-AB66-4318-B8E7-A16656EF2EA2}"/>
                </a:ext>
              </a:extLst>
            </p:cNvPr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564;p56">
              <a:extLst>
                <a:ext uri="{FF2B5EF4-FFF2-40B4-BE49-F238E27FC236}">
                  <a16:creationId xmlns:a16="http://schemas.microsoft.com/office/drawing/2014/main" id="{5BF785C4-FC73-4A25-8DC1-AF2F312F908E}"/>
                </a:ext>
              </a:extLst>
            </p:cNvPr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565;p56">
              <a:extLst>
                <a:ext uri="{FF2B5EF4-FFF2-40B4-BE49-F238E27FC236}">
                  <a16:creationId xmlns:a16="http://schemas.microsoft.com/office/drawing/2014/main" id="{5A172248-273A-454A-8DE8-8B02E6F06B47}"/>
                </a:ext>
              </a:extLst>
            </p:cNvPr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566;p56">
              <a:extLst>
                <a:ext uri="{FF2B5EF4-FFF2-40B4-BE49-F238E27FC236}">
                  <a16:creationId xmlns:a16="http://schemas.microsoft.com/office/drawing/2014/main" id="{B0BFD21C-43E8-49D4-B916-ECB0E351B68C}"/>
                </a:ext>
              </a:extLst>
            </p:cNvPr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567;p56">
              <a:extLst>
                <a:ext uri="{FF2B5EF4-FFF2-40B4-BE49-F238E27FC236}">
                  <a16:creationId xmlns:a16="http://schemas.microsoft.com/office/drawing/2014/main" id="{B7CA0AFA-A346-4B52-9E7A-BBB311B22B9C}"/>
                </a:ext>
              </a:extLst>
            </p:cNvPr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568;p56">
              <a:extLst>
                <a:ext uri="{FF2B5EF4-FFF2-40B4-BE49-F238E27FC236}">
                  <a16:creationId xmlns:a16="http://schemas.microsoft.com/office/drawing/2014/main" id="{74874D4C-2E11-4CDE-A543-98CFEF01D4F5}"/>
                </a:ext>
              </a:extLst>
            </p:cNvPr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569;p56">
              <a:extLst>
                <a:ext uri="{FF2B5EF4-FFF2-40B4-BE49-F238E27FC236}">
                  <a16:creationId xmlns:a16="http://schemas.microsoft.com/office/drawing/2014/main" id="{204003DB-7414-447D-B414-9BB4E120B405}"/>
                </a:ext>
              </a:extLst>
            </p:cNvPr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570;p56">
              <a:extLst>
                <a:ext uri="{FF2B5EF4-FFF2-40B4-BE49-F238E27FC236}">
                  <a16:creationId xmlns:a16="http://schemas.microsoft.com/office/drawing/2014/main" id="{ED0F969C-E781-4F22-90F2-21A2D598387F}"/>
                </a:ext>
              </a:extLst>
            </p:cNvPr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571;p56">
              <a:extLst>
                <a:ext uri="{FF2B5EF4-FFF2-40B4-BE49-F238E27FC236}">
                  <a16:creationId xmlns:a16="http://schemas.microsoft.com/office/drawing/2014/main" id="{A4B32BFA-4098-48E3-977F-63807F3E2E44}"/>
                </a:ext>
              </a:extLst>
            </p:cNvPr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572;p56">
              <a:extLst>
                <a:ext uri="{FF2B5EF4-FFF2-40B4-BE49-F238E27FC236}">
                  <a16:creationId xmlns:a16="http://schemas.microsoft.com/office/drawing/2014/main" id="{80D72D47-9DCB-45A1-8B85-0BFE4BE8FC20}"/>
                </a:ext>
              </a:extLst>
            </p:cNvPr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573;p56">
              <a:extLst>
                <a:ext uri="{FF2B5EF4-FFF2-40B4-BE49-F238E27FC236}">
                  <a16:creationId xmlns:a16="http://schemas.microsoft.com/office/drawing/2014/main" id="{AD16E902-460A-4783-B2A1-012B2CC94758}"/>
                </a:ext>
              </a:extLst>
            </p:cNvPr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574;p56">
              <a:extLst>
                <a:ext uri="{FF2B5EF4-FFF2-40B4-BE49-F238E27FC236}">
                  <a16:creationId xmlns:a16="http://schemas.microsoft.com/office/drawing/2014/main" id="{0F4EEA17-CD7B-4901-9561-6D86B4D10FED}"/>
                </a:ext>
              </a:extLst>
            </p:cNvPr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575;p56">
              <a:extLst>
                <a:ext uri="{FF2B5EF4-FFF2-40B4-BE49-F238E27FC236}">
                  <a16:creationId xmlns:a16="http://schemas.microsoft.com/office/drawing/2014/main" id="{31A530AC-99AA-4CB9-84A2-1C91C5857F62}"/>
                </a:ext>
              </a:extLst>
            </p:cNvPr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576;p56">
              <a:extLst>
                <a:ext uri="{FF2B5EF4-FFF2-40B4-BE49-F238E27FC236}">
                  <a16:creationId xmlns:a16="http://schemas.microsoft.com/office/drawing/2014/main" id="{408302AE-AD89-4D08-9DC4-61F5E2775574}"/>
                </a:ext>
              </a:extLst>
            </p:cNvPr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577;p56">
              <a:extLst>
                <a:ext uri="{FF2B5EF4-FFF2-40B4-BE49-F238E27FC236}">
                  <a16:creationId xmlns:a16="http://schemas.microsoft.com/office/drawing/2014/main" id="{1C0FBAE4-AEE7-4ED7-BC0D-CD312144FF7C}"/>
                </a:ext>
              </a:extLst>
            </p:cNvPr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578;p56">
              <a:extLst>
                <a:ext uri="{FF2B5EF4-FFF2-40B4-BE49-F238E27FC236}">
                  <a16:creationId xmlns:a16="http://schemas.microsoft.com/office/drawing/2014/main" id="{DBCB0991-D2B9-4373-A75C-7416D6842624}"/>
                </a:ext>
              </a:extLst>
            </p:cNvPr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579;p56">
              <a:extLst>
                <a:ext uri="{FF2B5EF4-FFF2-40B4-BE49-F238E27FC236}">
                  <a16:creationId xmlns:a16="http://schemas.microsoft.com/office/drawing/2014/main" id="{CD635865-A216-43DC-8B62-3D6DFFD85852}"/>
                </a:ext>
              </a:extLst>
            </p:cNvPr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580;p56">
              <a:extLst>
                <a:ext uri="{FF2B5EF4-FFF2-40B4-BE49-F238E27FC236}">
                  <a16:creationId xmlns:a16="http://schemas.microsoft.com/office/drawing/2014/main" id="{F291E5CD-CF5F-4200-BF8E-67EDBB9605E8}"/>
                </a:ext>
              </a:extLst>
            </p:cNvPr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581;p56">
              <a:extLst>
                <a:ext uri="{FF2B5EF4-FFF2-40B4-BE49-F238E27FC236}">
                  <a16:creationId xmlns:a16="http://schemas.microsoft.com/office/drawing/2014/main" id="{B4BF7979-7069-4191-91B7-563F909592A0}"/>
                </a:ext>
              </a:extLst>
            </p:cNvPr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582;p56">
              <a:extLst>
                <a:ext uri="{FF2B5EF4-FFF2-40B4-BE49-F238E27FC236}">
                  <a16:creationId xmlns:a16="http://schemas.microsoft.com/office/drawing/2014/main" id="{F262916C-E364-4F27-B2E6-7952BE11D64F}"/>
                </a:ext>
              </a:extLst>
            </p:cNvPr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583;p56">
              <a:extLst>
                <a:ext uri="{FF2B5EF4-FFF2-40B4-BE49-F238E27FC236}">
                  <a16:creationId xmlns:a16="http://schemas.microsoft.com/office/drawing/2014/main" id="{25B194A0-9252-4A11-A14B-3B4196FDE330}"/>
                </a:ext>
              </a:extLst>
            </p:cNvPr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584;p56">
              <a:extLst>
                <a:ext uri="{FF2B5EF4-FFF2-40B4-BE49-F238E27FC236}">
                  <a16:creationId xmlns:a16="http://schemas.microsoft.com/office/drawing/2014/main" id="{980F175A-6696-47BF-9CB6-FE1330869444}"/>
                </a:ext>
              </a:extLst>
            </p:cNvPr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585;p56">
              <a:extLst>
                <a:ext uri="{FF2B5EF4-FFF2-40B4-BE49-F238E27FC236}">
                  <a16:creationId xmlns:a16="http://schemas.microsoft.com/office/drawing/2014/main" id="{A38BA3AF-E6D7-4A8C-A110-7AEB194F7658}"/>
                </a:ext>
              </a:extLst>
            </p:cNvPr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586;p56">
              <a:extLst>
                <a:ext uri="{FF2B5EF4-FFF2-40B4-BE49-F238E27FC236}">
                  <a16:creationId xmlns:a16="http://schemas.microsoft.com/office/drawing/2014/main" id="{706B2983-F7F3-4957-B256-39C18D0B38E2}"/>
                </a:ext>
              </a:extLst>
            </p:cNvPr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587;p56">
              <a:extLst>
                <a:ext uri="{FF2B5EF4-FFF2-40B4-BE49-F238E27FC236}">
                  <a16:creationId xmlns:a16="http://schemas.microsoft.com/office/drawing/2014/main" id="{BCB18321-25DB-476E-B427-230C7E41CF42}"/>
                </a:ext>
              </a:extLst>
            </p:cNvPr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588;p56">
              <a:extLst>
                <a:ext uri="{FF2B5EF4-FFF2-40B4-BE49-F238E27FC236}">
                  <a16:creationId xmlns:a16="http://schemas.microsoft.com/office/drawing/2014/main" id="{2F618F30-085F-4A6A-B097-6DAC47A4E68B}"/>
                </a:ext>
              </a:extLst>
            </p:cNvPr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589;p56">
              <a:extLst>
                <a:ext uri="{FF2B5EF4-FFF2-40B4-BE49-F238E27FC236}">
                  <a16:creationId xmlns:a16="http://schemas.microsoft.com/office/drawing/2014/main" id="{CF6DB093-57E5-42DB-9682-7C2469319130}"/>
                </a:ext>
              </a:extLst>
            </p:cNvPr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590;p56">
              <a:extLst>
                <a:ext uri="{FF2B5EF4-FFF2-40B4-BE49-F238E27FC236}">
                  <a16:creationId xmlns:a16="http://schemas.microsoft.com/office/drawing/2014/main" id="{E9BE8884-52A3-4C83-B791-FDA4E5CD6693}"/>
                </a:ext>
              </a:extLst>
            </p:cNvPr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591;p56">
              <a:extLst>
                <a:ext uri="{FF2B5EF4-FFF2-40B4-BE49-F238E27FC236}">
                  <a16:creationId xmlns:a16="http://schemas.microsoft.com/office/drawing/2014/main" id="{6533D998-4581-441F-9534-AE572F5E36D9}"/>
                </a:ext>
              </a:extLst>
            </p:cNvPr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592;p56">
              <a:extLst>
                <a:ext uri="{FF2B5EF4-FFF2-40B4-BE49-F238E27FC236}">
                  <a16:creationId xmlns:a16="http://schemas.microsoft.com/office/drawing/2014/main" id="{376618EF-1C51-4CC2-AC1C-1386149DFA84}"/>
                </a:ext>
              </a:extLst>
            </p:cNvPr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593;p56">
              <a:extLst>
                <a:ext uri="{FF2B5EF4-FFF2-40B4-BE49-F238E27FC236}">
                  <a16:creationId xmlns:a16="http://schemas.microsoft.com/office/drawing/2014/main" id="{6D29656F-56B8-4E1A-B1D7-8C38B9B7C19A}"/>
                </a:ext>
              </a:extLst>
            </p:cNvPr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594;p56">
              <a:extLst>
                <a:ext uri="{FF2B5EF4-FFF2-40B4-BE49-F238E27FC236}">
                  <a16:creationId xmlns:a16="http://schemas.microsoft.com/office/drawing/2014/main" id="{883887DD-9D85-4CD1-9828-2A28FCA3EF52}"/>
                </a:ext>
              </a:extLst>
            </p:cNvPr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595;p56">
              <a:extLst>
                <a:ext uri="{FF2B5EF4-FFF2-40B4-BE49-F238E27FC236}">
                  <a16:creationId xmlns:a16="http://schemas.microsoft.com/office/drawing/2014/main" id="{C77BDC89-C705-4361-B79E-CC0804BD4D73}"/>
                </a:ext>
              </a:extLst>
            </p:cNvPr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596;p56">
              <a:extLst>
                <a:ext uri="{FF2B5EF4-FFF2-40B4-BE49-F238E27FC236}">
                  <a16:creationId xmlns:a16="http://schemas.microsoft.com/office/drawing/2014/main" id="{FC59D3BE-A627-45CF-9A3E-C5385DD46B1B}"/>
                </a:ext>
              </a:extLst>
            </p:cNvPr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p75"/>
          <p:cNvSpPr txBox="1">
            <a:spLocks noGrp="1"/>
          </p:cNvSpPr>
          <p:nvPr>
            <p:ph type="title"/>
          </p:nvPr>
        </p:nvSpPr>
        <p:spPr>
          <a:xfrm>
            <a:off x="720899" y="609759"/>
            <a:ext cx="8182095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20đ. Đảng Cộng sản Việt Nam ra đời vào:</a:t>
            </a:r>
            <a:endParaRPr sz="3200" dirty="0"/>
          </a:p>
        </p:txBody>
      </p:sp>
      <p:grpSp>
        <p:nvGrpSpPr>
          <p:cNvPr id="3043" name="Google Shape;3043;p75"/>
          <p:cNvGrpSpPr/>
          <p:nvPr/>
        </p:nvGrpSpPr>
        <p:grpSpPr>
          <a:xfrm>
            <a:off x="-635593" y="1452008"/>
            <a:ext cx="1920558" cy="2600765"/>
            <a:chOff x="-591231" y="1269158"/>
            <a:chExt cx="1920558" cy="2600765"/>
          </a:xfrm>
        </p:grpSpPr>
        <p:sp>
          <p:nvSpPr>
            <p:cNvPr id="3044" name="Google Shape;3044;p75"/>
            <p:cNvSpPr/>
            <p:nvPr/>
          </p:nvSpPr>
          <p:spPr>
            <a:xfrm rot="-2340010">
              <a:off x="17649" y="1149147"/>
              <a:ext cx="347040" cy="2058622"/>
            </a:xfrm>
            <a:prstGeom prst="rect">
              <a:avLst/>
            </a:pr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5" name="Google Shape;3045;p75"/>
            <p:cNvGrpSpPr/>
            <p:nvPr/>
          </p:nvGrpSpPr>
          <p:grpSpPr>
            <a:xfrm rot="-2700000" flipH="1">
              <a:off x="106973" y="2822966"/>
              <a:ext cx="1115378" cy="764581"/>
              <a:chOff x="1099417" y="3145296"/>
              <a:chExt cx="910414" cy="624080"/>
            </a:xfrm>
          </p:grpSpPr>
          <p:sp>
            <p:nvSpPr>
              <p:cNvPr id="3046" name="Google Shape;3046;p75"/>
              <p:cNvSpPr/>
              <p:nvPr/>
            </p:nvSpPr>
            <p:spPr>
              <a:xfrm>
                <a:off x="1099417" y="3586022"/>
                <a:ext cx="910414" cy="183354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947" extrusionOk="0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75"/>
              <p:cNvSpPr/>
              <p:nvPr/>
            </p:nvSpPr>
            <p:spPr>
              <a:xfrm>
                <a:off x="1110907" y="3145296"/>
                <a:ext cx="692770" cy="503823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350" extrusionOk="0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75"/>
              <p:cNvSpPr/>
              <p:nvPr/>
            </p:nvSpPr>
            <p:spPr>
              <a:xfrm>
                <a:off x="1709212" y="3542044"/>
                <a:ext cx="274810" cy="135703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1441" extrusionOk="0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75"/>
              <p:cNvSpPr/>
              <p:nvPr/>
            </p:nvSpPr>
            <p:spPr>
              <a:xfrm>
                <a:off x="1348515" y="3293900"/>
                <a:ext cx="159443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374" extrusionOk="0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75"/>
              <p:cNvSpPr/>
              <p:nvPr/>
            </p:nvSpPr>
            <p:spPr>
              <a:xfrm>
                <a:off x="1411425" y="3396359"/>
                <a:ext cx="158689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349" extrusionOk="0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75"/>
              <p:cNvSpPr/>
              <p:nvPr/>
            </p:nvSpPr>
            <p:spPr>
              <a:xfrm>
                <a:off x="1511629" y="3477065"/>
                <a:ext cx="159537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374" extrusionOk="0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52" name="Google Shape;3052;p75"/>
          <p:cNvGrpSpPr/>
          <p:nvPr/>
        </p:nvGrpSpPr>
        <p:grpSpPr>
          <a:xfrm flipH="1">
            <a:off x="6678063" y="1741984"/>
            <a:ext cx="1694690" cy="2433764"/>
            <a:chOff x="9400894" y="1269158"/>
            <a:chExt cx="1920558" cy="2600765"/>
          </a:xfrm>
        </p:grpSpPr>
        <p:sp>
          <p:nvSpPr>
            <p:cNvPr id="3053" name="Google Shape;3053;p75"/>
            <p:cNvSpPr/>
            <p:nvPr/>
          </p:nvSpPr>
          <p:spPr>
            <a:xfrm rot="-2340010">
              <a:off x="10009774" y="1149147"/>
              <a:ext cx="347040" cy="2058622"/>
            </a:xfrm>
            <a:prstGeom prst="rect">
              <a:avLst/>
            </a:pr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54" name="Google Shape;3054;p75"/>
            <p:cNvGrpSpPr/>
            <p:nvPr/>
          </p:nvGrpSpPr>
          <p:grpSpPr>
            <a:xfrm rot="-2700000" flipH="1">
              <a:off x="10099098" y="2822966"/>
              <a:ext cx="1115378" cy="764581"/>
              <a:chOff x="1099417" y="3145296"/>
              <a:chExt cx="910414" cy="624080"/>
            </a:xfrm>
          </p:grpSpPr>
          <p:sp>
            <p:nvSpPr>
              <p:cNvPr id="3055" name="Google Shape;3055;p75"/>
              <p:cNvSpPr/>
              <p:nvPr/>
            </p:nvSpPr>
            <p:spPr>
              <a:xfrm>
                <a:off x="1099417" y="3586022"/>
                <a:ext cx="910414" cy="183354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947" extrusionOk="0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75"/>
              <p:cNvSpPr/>
              <p:nvPr/>
            </p:nvSpPr>
            <p:spPr>
              <a:xfrm>
                <a:off x="1110907" y="3145296"/>
                <a:ext cx="692770" cy="503823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350" extrusionOk="0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75"/>
              <p:cNvSpPr/>
              <p:nvPr/>
            </p:nvSpPr>
            <p:spPr>
              <a:xfrm>
                <a:off x="1709212" y="3542044"/>
                <a:ext cx="274810" cy="135703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1441" extrusionOk="0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75"/>
              <p:cNvSpPr/>
              <p:nvPr/>
            </p:nvSpPr>
            <p:spPr>
              <a:xfrm>
                <a:off x="1348515" y="3293900"/>
                <a:ext cx="159443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374" extrusionOk="0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75"/>
              <p:cNvSpPr/>
              <p:nvPr/>
            </p:nvSpPr>
            <p:spPr>
              <a:xfrm>
                <a:off x="1411425" y="3396359"/>
                <a:ext cx="158689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349" extrusionOk="0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75"/>
              <p:cNvSpPr/>
              <p:nvPr/>
            </p:nvSpPr>
            <p:spPr>
              <a:xfrm>
                <a:off x="1511629" y="3477065"/>
                <a:ext cx="159537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374" extrusionOk="0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1" name="Google Shape;3061;p75"/>
          <p:cNvGrpSpPr/>
          <p:nvPr/>
        </p:nvGrpSpPr>
        <p:grpSpPr>
          <a:xfrm rot="-842945">
            <a:off x="8663750" y="1779250"/>
            <a:ext cx="351858" cy="363795"/>
            <a:chOff x="3610557" y="2780704"/>
            <a:chExt cx="325017" cy="336052"/>
          </a:xfrm>
        </p:grpSpPr>
        <p:sp>
          <p:nvSpPr>
            <p:cNvPr id="3062" name="Google Shape;3062;p75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5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5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75"/>
          <p:cNvGrpSpPr/>
          <p:nvPr/>
        </p:nvGrpSpPr>
        <p:grpSpPr>
          <a:xfrm rot="1216377">
            <a:off x="718401" y="2198305"/>
            <a:ext cx="351851" cy="363765"/>
            <a:chOff x="3610557" y="2780704"/>
            <a:chExt cx="325017" cy="336052"/>
          </a:xfrm>
        </p:grpSpPr>
        <p:sp>
          <p:nvSpPr>
            <p:cNvPr id="3066" name="Google Shape;3066;p75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5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5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3" name="Google Shape;3073;p75">
            <a:hlinkClick r:id="" action="ppaction://noaction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8" name="Google Shape;846;p44">
            <a:hlinkClick r:id="rId6" action="ppaction://hlinksldjump"/>
            <a:extLst>
              <a:ext uri="{FF2B5EF4-FFF2-40B4-BE49-F238E27FC236}">
                <a16:creationId xmlns:a16="http://schemas.microsoft.com/office/drawing/2014/main" id="{96CAFA72-98B5-488F-8427-2BA2786EA924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C5980DBA-F031-498F-80B9-D7D02B7BAB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36" name="Google Shape;845;p44">
            <a:extLst>
              <a:ext uri="{FF2B5EF4-FFF2-40B4-BE49-F238E27FC236}">
                <a16:creationId xmlns:a16="http://schemas.microsoft.com/office/drawing/2014/main" id="{E9AA3B26-3BA6-4343-8417-541679E718A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591777" y="1794483"/>
            <a:ext cx="7496906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2/3/1930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3/2/1930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2/9/1945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96A286-2822-4A24-9EF0-9590703D9070}"/>
              </a:ext>
            </a:extLst>
          </p:cNvPr>
          <p:cNvSpPr/>
          <p:nvPr/>
        </p:nvSpPr>
        <p:spPr>
          <a:xfrm>
            <a:off x="2509607" y="2617328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6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84231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30đ. Chiều ngày 19/8/1945 đã diễn ra sự kiện gì?</a:t>
            </a:r>
            <a:endParaRPr sz="3200" dirty="0"/>
          </a:p>
        </p:txBody>
      </p:sp>
      <p:grpSp>
        <p:nvGrpSpPr>
          <p:cNvPr id="2344" name="Google Shape;2344;p68"/>
          <p:cNvGrpSpPr/>
          <p:nvPr/>
        </p:nvGrpSpPr>
        <p:grpSpPr>
          <a:xfrm rot="-798535">
            <a:off x="7709390" y="2894887"/>
            <a:ext cx="830956" cy="1118211"/>
            <a:chOff x="-1138858" y="3639035"/>
            <a:chExt cx="1211444" cy="1630231"/>
          </a:xfrm>
        </p:grpSpPr>
        <p:sp>
          <p:nvSpPr>
            <p:cNvPr id="2345" name="Google Shape;2345;p68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8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8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8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8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0" name="Google Shape;2350;p68"/>
          <p:cNvGrpSpPr/>
          <p:nvPr/>
        </p:nvGrpSpPr>
        <p:grpSpPr>
          <a:xfrm rot="798535" flipH="1">
            <a:off x="439206" y="2874370"/>
            <a:ext cx="995123" cy="1238945"/>
            <a:chOff x="-1138858" y="3639035"/>
            <a:chExt cx="1211444" cy="1630231"/>
          </a:xfrm>
        </p:grpSpPr>
        <p:sp>
          <p:nvSpPr>
            <p:cNvPr id="2351" name="Google Shape;2351;p68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8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8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8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8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56" name="Google Shape;2356;p68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" name="Google Shape;1510;p56">
            <a:extLst>
              <a:ext uri="{FF2B5EF4-FFF2-40B4-BE49-F238E27FC236}">
                <a16:creationId xmlns:a16="http://schemas.microsoft.com/office/drawing/2014/main" id="{B71ED080-833E-451C-BA4E-93F0E56CE126}"/>
              </a:ext>
            </a:extLst>
          </p:cNvPr>
          <p:cNvSpPr/>
          <p:nvPr/>
        </p:nvSpPr>
        <p:spPr>
          <a:xfrm>
            <a:off x="-9401" y="2690888"/>
            <a:ext cx="798509" cy="28741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11;p56">
            <a:extLst>
              <a:ext uri="{FF2B5EF4-FFF2-40B4-BE49-F238E27FC236}">
                <a16:creationId xmlns:a16="http://schemas.microsoft.com/office/drawing/2014/main" id="{468C136D-F5EF-4527-84B2-19EE55517C63}"/>
              </a:ext>
            </a:extLst>
          </p:cNvPr>
          <p:cNvSpPr/>
          <p:nvPr/>
        </p:nvSpPr>
        <p:spPr>
          <a:xfrm>
            <a:off x="8189530" y="1524027"/>
            <a:ext cx="927225" cy="458694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846;p44">
            <a:hlinkClick r:id="rId7" action="ppaction://hlinksldjump"/>
            <a:extLst>
              <a:ext uri="{FF2B5EF4-FFF2-40B4-BE49-F238E27FC236}">
                <a16:creationId xmlns:a16="http://schemas.microsoft.com/office/drawing/2014/main" id="{CBA0BE66-2A64-46E8-AA4D-D1238EF58488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43628ADE-4E6D-41CB-B1CA-57E8556529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20" name="Google Shape;845;p44">
            <a:extLst>
              <a:ext uri="{FF2B5EF4-FFF2-40B4-BE49-F238E27FC236}">
                <a16:creationId xmlns:a16="http://schemas.microsoft.com/office/drawing/2014/main" id="{46E34237-4949-4BBA-BC0B-4E36148E911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384942" y="1914239"/>
            <a:ext cx="7663179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05CE73-452E-4D3D-93FB-9952521B09B4}"/>
              </a:ext>
            </a:extLst>
          </p:cNvPr>
          <p:cNvSpPr/>
          <p:nvPr/>
        </p:nvSpPr>
        <p:spPr>
          <a:xfrm>
            <a:off x="1293007" y="1982721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9"/>
                </p:tgtEl>
              </p:cMediaNode>
            </p:video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57"/>
          <p:cNvSpPr txBox="1">
            <a:spLocks noGrp="1"/>
          </p:cNvSpPr>
          <p:nvPr>
            <p:ph type="title" idx="2"/>
          </p:nvPr>
        </p:nvSpPr>
        <p:spPr>
          <a:xfrm>
            <a:off x="540420" y="609759"/>
            <a:ext cx="8711858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30đ. Những thay đổi về kinh tế đã tạo ra giai cấp, tầng lớp mới nào trong xã hội VN cuối thế kỉ XIX đầu thế kỉ XX?</a:t>
            </a:r>
            <a:endParaRPr sz="3200" dirty="0"/>
          </a:p>
        </p:txBody>
      </p:sp>
      <p:pic>
        <p:nvPicPr>
          <p:cNvPr id="1613" name="Google Shape;1613;p57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6" name="Google Shape;1087;p49">
            <a:extLst>
              <a:ext uri="{FF2B5EF4-FFF2-40B4-BE49-F238E27FC236}">
                <a16:creationId xmlns:a16="http://schemas.microsoft.com/office/drawing/2014/main" id="{8E35E135-D18F-4B67-83EC-03E8EDD9A3C1}"/>
              </a:ext>
            </a:extLst>
          </p:cNvPr>
          <p:cNvGrpSpPr/>
          <p:nvPr/>
        </p:nvGrpSpPr>
        <p:grpSpPr>
          <a:xfrm>
            <a:off x="7503182" y="3606911"/>
            <a:ext cx="1522986" cy="1538360"/>
            <a:chOff x="2039108" y="678179"/>
            <a:chExt cx="1846062" cy="2319889"/>
          </a:xfrm>
        </p:grpSpPr>
        <p:grpSp>
          <p:nvGrpSpPr>
            <p:cNvPr id="17" name="Google Shape;1088;p49">
              <a:extLst>
                <a:ext uri="{FF2B5EF4-FFF2-40B4-BE49-F238E27FC236}">
                  <a16:creationId xmlns:a16="http://schemas.microsoft.com/office/drawing/2014/main" id="{C4D26821-B610-4A42-ACCA-92921391BBEE}"/>
                </a:ext>
              </a:extLst>
            </p:cNvPr>
            <p:cNvGrpSpPr/>
            <p:nvPr/>
          </p:nvGrpSpPr>
          <p:grpSpPr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19" name="Google Shape;1089;p49">
                <a:extLst>
                  <a:ext uri="{FF2B5EF4-FFF2-40B4-BE49-F238E27FC236}">
                    <a16:creationId xmlns:a16="http://schemas.microsoft.com/office/drawing/2014/main" id="{E66C7CD2-8E48-4764-BD21-682D121046E2}"/>
                  </a:ext>
                </a:extLst>
              </p:cNvPr>
              <p:cNvSpPr/>
              <p:nvPr/>
            </p:nvSpPr>
            <p:spPr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90;p49">
                <a:extLst>
                  <a:ext uri="{FF2B5EF4-FFF2-40B4-BE49-F238E27FC236}">
                    <a16:creationId xmlns:a16="http://schemas.microsoft.com/office/drawing/2014/main" id="{6A567A3F-8071-4702-96DC-9502B9DFDB31}"/>
                  </a:ext>
                </a:extLst>
              </p:cNvPr>
              <p:cNvSpPr/>
              <p:nvPr/>
            </p:nvSpPr>
            <p:spPr>
              <a:xfrm>
                <a:off x="-372555" y="2082037"/>
                <a:ext cx="388820" cy="26240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91;p49">
                <a:extLst>
                  <a:ext uri="{FF2B5EF4-FFF2-40B4-BE49-F238E27FC236}">
                    <a16:creationId xmlns:a16="http://schemas.microsoft.com/office/drawing/2014/main" id="{8D7A5117-7CDE-41A4-B323-8F5FC5C96F5E}"/>
                  </a:ext>
                </a:extLst>
              </p:cNvPr>
              <p:cNvSpPr/>
              <p:nvPr/>
            </p:nvSpPr>
            <p:spPr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92;p49">
                <a:extLst>
                  <a:ext uri="{FF2B5EF4-FFF2-40B4-BE49-F238E27FC236}">
                    <a16:creationId xmlns:a16="http://schemas.microsoft.com/office/drawing/2014/main" id="{150EE7EA-BF80-4D0A-A3B0-94A08A9C6C59}"/>
                  </a:ext>
                </a:extLst>
              </p:cNvPr>
              <p:cNvSpPr/>
              <p:nvPr/>
            </p:nvSpPr>
            <p:spPr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93;p49">
                <a:extLst>
                  <a:ext uri="{FF2B5EF4-FFF2-40B4-BE49-F238E27FC236}">
                    <a16:creationId xmlns:a16="http://schemas.microsoft.com/office/drawing/2014/main" id="{219F99F3-915A-4E0A-AC55-386ABC8A82C2}"/>
                  </a:ext>
                </a:extLst>
              </p:cNvPr>
              <p:cNvSpPr/>
              <p:nvPr/>
            </p:nvSpPr>
            <p:spPr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94;p49">
                <a:extLst>
                  <a:ext uri="{FF2B5EF4-FFF2-40B4-BE49-F238E27FC236}">
                    <a16:creationId xmlns:a16="http://schemas.microsoft.com/office/drawing/2014/main" id="{0140E0D4-55DF-4989-A183-9E0DE69CD12B}"/>
                  </a:ext>
                </a:extLst>
              </p:cNvPr>
              <p:cNvSpPr/>
              <p:nvPr/>
            </p:nvSpPr>
            <p:spPr>
              <a:xfrm>
                <a:off x="-911698" y="1733763"/>
                <a:ext cx="98445" cy="5499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95;p49">
                <a:extLst>
                  <a:ext uri="{FF2B5EF4-FFF2-40B4-BE49-F238E27FC236}">
                    <a16:creationId xmlns:a16="http://schemas.microsoft.com/office/drawing/2014/main" id="{AD94D949-4809-410F-9D8A-BD253236D163}"/>
                  </a:ext>
                </a:extLst>
              </p:cNvPr>
              <p:cNvSpPr/>
              <p:nvPr/>
            </p:nvSpPr>
            <p:spPr>
              <a:xfrm>
                <a:off x="408664" y="1616687"/>
                <a:ext cx="265330" cy="16867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6;p49">
                <a:extLst>
                  <a:ext uri="{FF2B5EF4-FFF2-40B4-BE49-F238E27FC236}">
                    <a16:creationId xmlns:a16="http://schemas.microsoft.com/office/drawing/2014/main" id="{D5154081-7F07-44C0-8E1A-D638FF31BF55}"/>
                  </a:ext>
                </a:extLst>
              </p:cNvPr>
              <p:cNvSpPr/>
              <p:nvPr/>
            </p:nvSpPr>
            <p:spPr>
              <a:xfrm>
                <a:off x="403225" y="1521229"/>
                <a:ext cx="276209" cy="13317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97;p49">
                <a:extLst>
                  <a:ext uri="{FF2B5EF4-FFF2-40B4-BE49-F238E27FC236}">
                    <a16:creationId xmlns:a16="http://schemas.microsoft.com/office/drawing/2014/main" id="{DF377DE2-6D50-4214-A84E-48F0C810AC5B}"/>
                  </a:ext>
                </a:extLst>
              </p:cNvPr>
              <p:cNvSpPr/>
              <p:nvPr/>
            </p:nvSpPr>
            <p:spPr>
              <a:xfrm>
                <a:off x="430481" y="1626823"/>
                <a:ext cx="163538" cy="144649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98;p49">
                <a:extLst>
                  <a:ext uri="{FF2B5EF4-FFF2-40B4-BE49-F238E27FC236}">
                    <a16:creationId xmlns:a16="http://schemas.microsoft.com/office/drawing/2014/main" id="{5F81788D-87CE-4B82-95B4-5E580A29E210}"/>
                  </a:ext>
                </a:extLst>
              </p:cNvPr>
              <p:cNvSpPr/>
              <p:nvPr/>
            </p:nvSpPr>
            <p:spPr>
              <a:xfrm>
                <a:off x="431736" y="1665276"/>
                <a:ext cx="93006" cy="60071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99;p49">
                <a:extLst>
                  <a:ext uri="{FF2B5EF4-FFF2-40B4-BE49-F238E27FC236}">
                    <a16:creationId xmlns:a16="http://schemas.microsoft.com/office/drawing/2014/main" id="{B15FFE8E-6DD0-4AB3-AE9C-9487A902C333}"/>
                  </a:ext>
                </a:extLst>
              </p:cNvPr>
              <p:cNvSpPr/>
              <p:nvPr/>
            </p:nvSpPr>
            <p:spPr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100;p49">
                <a:extLst>
                  <a:ext uri="{FF2B5EF4-FFF2-40B4-BE49-F238E27FC236}">
                    <a16:creationId xmlns:a16="http://schemas.microsoft.com/office/drawing/2014/main" id="{DD082D0A-EB19-433A-B2FE-5B8521B225B4}"/>
                  </a:ext>
                </a:extLst>
              </p:cNvPr>
              <p:cNvSpPr/>
              <p:nvPr/>
            </p:nvSpPr>
            <p:spPr>
              <a:xfrm>
                <a:off x="-238128" y="1562929"/>
                <a:ext cx="92707" cy="152958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101;p49">
                <a:extLst>
                  <a:ext uri="{FF2B5EF4-FFF2-40B4-BE49-F238E27FC236}">
                    <a16:creationId xmlns:a16="http://schemas.microsoft.com/office/drawing/2014/main" id="{75E0674B-3E5C-4229-A186-6F9FEFEEB380}"/>
                  </a:ext>
                </a:extLst>
              </p:cNvPr>
              <p:cNvSpPr/>
              <p:nvPr/>
            </p:nvSpPr>
            <p:spPr>
              <a:xfrm>
                <a:off x="-630531" y="1389893"/>
                <a:ext cx="116317" cy="9103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102;p49">
                <a:extLst>
                  <a:ext uri="{FF2B5EF4-FFF2-40B4-BE49-F238E27FC236}">
                    <a16:creationId xmlns:a16="http://schemas.microsoft.com/office/drawing/2014/main" id="{634456B5-3A41-4D09-AF13-E6C88B50E43A}"/>
                  </a:ext>
                </a:extLst>
              </p:cNvPr>
              <p:cNvSpPr/>
              <p:nvPr/>
            </p:nvSpPr>
            <p:spPr>
              <a:xfrm>
                <a:off x="81652" y="1345722"/>
                <a:ext cx="133293" cy="53138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103;p49">
                <a:extLst>
                  <a:ext uri="{FF2B5EF4-FFF2-40B4-BE49-F238E27FC236}">
                    <a16:creationId xmlns:a16="http://schemas.microsoft.com/office/drawing/2014/main" id="{C368B4E8-7750-4BEB-ABCD-F35B78CCAFE5}"/>
                  </a:ext>
                </a:extLst>
              </p:cNvPr>
              <p:cNvSpPr/>
              <p:nvPr/>
            </p:nvSpPr>
            <p:spPr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104;p49">
                <a:extLst>
                  <a:ext uri="{FF2B5EF4-FFF2-40B4-BE49-F238E27FC236}">
                    <a16:creationId xmlns:a16="http://schemas.microsoft.com/office/drawing/2014/main" id="{1D9C6B5D-D645-41BC-8474-D1F0DD33B64C}"/>
                  </a:ext>
                </a:extLst>
              </p:cNvPr>
              <p:cNvSpPr/>
              <p:nvPr/>
            </p:nvSpPr>
            <p:spPr>
              <a:xfrm>
                <a:off x="-13510" y="1706137"/>
                <a:ext cx="313902" cy="288697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105;p49">
                <a:extLst>
                  <a:ext uri="{FF2B5EF4-FFF2-40B4-BE49-F238E27FC236}">
                    <a16:creationId xmlns:a16="http://schemas.microsoft.com/office/drawing/2014/main" id="{77F8DE47-7A71-4E42-8CBE-D7DDBD637C40}"/>
                  </a:ext>
                </a:extLst>
              </p:cNvPr>
              <p:cNvSpPr/>
              <p:nvPr/>
            </p:nvSpPr>
            <p:spPr>
              <a:xfrm>
                <a:off x="-516127" y="159867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106;p49">
                <a:extLst>
                  <a:ext uri="{FF2B5EF4-FFF2-40B4-BE49-F238E27FC236}">
                    <a16:creationId xmlns:a16="http://schemas.microsoft.com/office/drawing/2014/main" id="{FC20CF89-4A75-4880-96F7-E6DA93F47721}"/>
                  </a:ext>
                </a:extLst>
              </p:cNvPr>
              <p:cNvSpPr/>
              <p:nvPr/>
            </p:nvSpPr>
            <p:spPr>
              <a:xfrm>
                <a:off x="16201" y="156233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107;p49">
                <a:extLst>
                  <a:ext uri="{FF2B5EF4-FFF2-40B4-BE49-F238E27FC236}">
                    <a16:creationId xmlns:a16="http://schemas.microsoft.com/office/drawing/2014/main" id="{7B0BC7B9-BA0D-4F38-A356-32549F4829D2}"/>
                  </a:ext>
                </a:extLst>
              </p:cNvPr>
              <p:cNvSpPr/>
              <p:nvPr/>
            </p:nvSpPr>
            <p:spPr>
              <a:xfrm>
                <a:off x="-944705" y="978696"/>
                <a:ext cx="316197" cy="640621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108;p49">
                <a:extLst>
                  <a:ext uri="{FF2B5EF4-FFF2-40B4-BE49-F238E27FC236}">
                    <a16:creationId xmlns:a16="http://schemas.microsoft.com/office/drawing/2014/main" id="{3EFFC543-88A9-4AA5-A9BE-2E0A8AE02B6E}"/>
                  </a:ext>
                </a:extLst>
              </p:cNvPr>
              <p:cNvSpPr/>
              <p:nvPr/>
            </p:nvSpPr>
            <p:spPr>
              <a:xfrm>
                <a:off x="-724621" y="949286"/>
                <a:ext cx="206611" cy="570154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109;p49">
                <a:extLst>
                  <a:ext uri="{FF2B5EF4-FFF2-40B4-BE49-F238E27FC236}">
                    <a16:creationId xmlns:a16="http://schemas.microsoft.com/office/drawing/2014/main" id="{0A2DC5F8-A232-4190-B6BA-8F53E54EDEAB}"/>
                  </a:ext>
                </a:extLst>
              </p:cNvPr>
              <p:cNvSpPr/>
              <p:nvPr/>
            </p:nvSpPr>
            <p:spPr>
              <a:xfrm>
                <a:off x="-576698" y="804804"/>
                <a:ext cx="831620" cy="695991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lnTo>
                      <a:pt x="10852" y="7449"/>
                    </a:ln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110;p49">
                <a:extLst>
                  <a:ext uri="{FF2B5EF4-FFF2-40B4-BE49-F238E27FC236}">
                    <a16:creationId xmlns:a16="http://schemas.microsoft.com/office/drawing/2014/main" id="{E7D4822C-D7B5-4D46-BF97-D3104CFFEC99}"/>
                  </a:ext>
                </a:extLst>
              </p:cNvPr>
              <p:cNvSpPr/>
              <p:nvPr/>
            </p:nvSpPr>
            <p:spPr>
              <a:xfrm>
                <a:off x="-27600" y="924907"/>
                <a:ext cx="438386" cy="594543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111;p49">
                <a:extLst>
                  <a:ext uri="{FF2B5EF4-FFF2-40B4-BE49-F238E27FC236}">
                    <a16:creationId xmlns:a16="http://schemas.microsoft.com/office/drawing/2014/main" id="{B8AD5149-618C-4BBE-809B-2756DEED97A8}"/>
                  </a:ext>
                </a:extLst>
              </p:cNvPr>
              <p:cNvSpPr/>
              <p:nvPr/>
            </p:nvSpPr>
            <p:spPr>
              <a:xfrm>
                <a:off x="157272" y="935691"/>
                <a:ext cx="336161" cy="61438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112;p49">
                <a:extLst>
                  <a:ext uri="{FF2B5EF4-FFF2-40B4-BE49-F238E27FC236}">
                    <a16:creationId xmlns:a16="http://schemas.microsoft.com/office/drawing/2014/main" id="{0B4539C1-3E2F-40C7-9D3D-B7B85739E134}"/>
                  </a:ext>
                </a:extLst>
              </p:cNvPr>
              <p:cNvSpPr/>
              <p:nvPr/>
            </p:nvSpPr>
            <p:spPr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113;p49">
                <a:extLst>
                  <a:ext uri="{FF2B5EF4-FFF2-40B4-BE49-F238E27FC236}">
                    <a16:creationId xmlns:a16="http://schemas.microsoft.com/office/drawing/2014/main" id="{7EBA1735-40A8-4042-BA42-268434B6A3E4}"/>
                  </a:ext>
                </a:extLst>
              </p:cNvPr>
              <p:cNvSpPr/>
              <p:nvPr/>
            </p:nvSpPr>
            <p:spPr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114;p49">
                <a:extLst>
                  <a:ext uri="{FF2B5EF4-FFF2-40B4-BE49-F238E27FC236}">
                    <a16:creationId xmlns:a16="http://schemas.microsoft.com/office/drawing/2014/main" id="{72C1957F-BD31-4BF2-8AFE-4FED30063F85}"/>
                  </a:ext>
                </a:extLst>
              </p:cNvPr>
              <p:cNvSpPr/>
              <p:nvPr/>
            </p:nvSpPr>
            <p:spPr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115;p49">
                <a:extLst>
                  <a:ext uri="{FF2B5EF4-FFF2-40B4-BE49-F238E27FC236}">
                    <a16:creationId xmlns:a16="http://schemas.microsoft.com/office/drawing/2014/main" id="{DD468D03-8596-4505-9771-83F81998A5F7}"/>
                  </a:ext>
                </a:extLst>
              </p:cNvPr>
              <p:cNvSpPr/>
              <p:nvPr/>
            </p:nvSpPr>
            <p:spPr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116;p49">
                <a:extLst>
                  <a:ext uri="{FF2B5EF4-FFF2-40B4-BE49-F238E27FC236}">
                    <a16:creationId xmlns:a16="http://schemas.microsoft.com/office/drawing/2014/main" id="{B34687D6-BEBF-4190-92D7-3D640203368E}"/>
                  </a:ext>
                </a:extLst>
              </p:cNvPr>
              <p:cNvSpPr/>
              <p:nvPr/>
            </p:nvSpPr>
            <p:spPr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117;p49">
                <a:extLst>
                  <a:ext uri="{FF2B5EF4-FFF2-40B4-BE49-F238E27FC236}">
                    <a16:creationId xmlns:a16="http://schemas.microsoft.com/office/drawing/2014/main" id="{3B4C3971-4A0B-49DF-B78C-B99A49074922}"/>
                  </a:ext>
                </a:extLst>
              </p:cNvPr>
              <p:cNvSpPr/>
              <p:nvPr/>
            </p:nvSpPr>
            <p:spPr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118;p49">
                <a:extLst>
                  <a:ext uri="{FF2B5EF4-FFF2-40B4-BE49-F238E27FC236}">
                    <a16:creationId xmlns:a16="http://schemas.microsoft.com/office/drawing/2014/main" id="{AD1C3B4F-8D1B-4D07-AB43-1C4630AA0A05}"/>
                  </a:ext>
                </a:extLst>
              </p:cNvPr>
              <p:cNvSpPr/>
              <p:nvPr/>
            </p:nvSpPr>
            <p:spPr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119;p49">
                <a:extLst>
                  <a:ext uri="{FF2B5EF4-FFF2-40B4-BE49-F238E27FC236}">
                    <a16:creationId xmlns:a16="http://schemas.microsoft.com/office/drawing/2014/main" id="{FED20EFE-89C6-4A7B-89D4-365CF6763365}"/>
                  </a:ext>
                </a:extLst>
              </p:cNvPr>
              <p:cNvSpPr/>
              <p:nvPr/>
            </p:nvSpPr>
            <p:spPr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20;p49">
                <a:extLst>
                  <a:ext uri="{FF2B5EF4-FFF2-40B4-BE49-F238E27FC236}">
                    <a16:creationId xmlns:a16="http://schemas.microsoft.com/office/drawing/2014/main" id="{8EF88C70-A132-408D-A324-82D69FE78301}"/>
                  </a:ext>
                </a:extLst>
              </p:cNvPr>
              <p:cNvSpPr/>
              <p:nvPr/>
            </p:nvSpPr>
            <p:spPr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121;p49">
                <a:extLst>
                  <a:ext uri="{FF2B5EF4-FFF2-40B4-BE49-F238E27FC236}">
                    <a16:creationId xmlns:a16="http://schemas.microsoft.com/office/drawing/2014/main" id="{F87D5669-DDC2-4072-A59E-04644A884485}"/>
                  </a:ext>
                </a:extLst>
              </p:cNvPr>
              <p:cNvSpPr/>
              <p:nvPr/>
            </p:nvSpPr>
            <p:spPr>
              <a:xfrm>
                <a:off x="-247213" y="2396430"/>
                <a:ext cx="98146" cy="61171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122;p49">
                <a:extLst>
                  <a:ext uri="{FF2B5EF4-FFF2-40B4-BE49-F238E27FC236}">
                    <a16:creationId xmlns:a16="http://schemas.microsoft.com/office/drawing/2014/main" id="{B4037AD4-006C-4F2E-8798-11A14BA0F6DF}"/>
                  </a:ext>
                </a:extLst>
              </p:cNvPr>
              <p:cNvSpPr/>
              <p:nvPr/>
            </p:nvSpPr>
            <p:spPr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lnTo>
                      <a:pt x="9283" y="2360"/>
                    </a:ln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lnTo>
                      <a:pt x="8548" y="1773"/>
                    </a:ln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123;p49">
                <a:extLst>
                  <a:ext uri="{FF2B5EF4-FFF2-40B4-BE49-F238E27FC236}">
                    <a16:creationId xmlns:a16="http://schemas.microsoft.com/office/drawing/2014/main" id="{40FDEC10-2F93-4C7C-8493-993395F53054}"/>
                  </a:ext>
                </a:extLst>
              </p:cNvPr>
              <p:cNvSpPr/>
              <p:nvPr/>
            </p:nvSpPr>
            <p:spPr>
              <a:xfrm>
                <a:off x="314164" y="2605269"/>
                <a:ext cx="396172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124;p49">
                <a:extLst>
                  <a:ext uri="{FF2B5EF4-FFF2-40B4-BE49-F238E27FC236}">
                    <a16:creationId xmlns:a16="http://schemas.microsoft.com/office/drawing/2014/main" id="{ADBB0F2C-4A62-4116-B5C4-324173DDD432}"/>
                  </a:ext>
                </a:extLst>
              </p:cNvPr>
              <p:cNvSpPr/>
              <p:nvPr/>
            </p:nvSpPr>
            <p:spPr>
              <a:xfrm>
                <a:off x="92530" y="2570961"/>
                <a:ext cx="630540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lnTo>
                      <a:pt x="1302" y="2363"/>
                    </a:ln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125;p49">
              <a:extLst>
                <a:ext uri="{FF2B5EF4-FFF2-40B4-BE49-F238E27FC236}">
                  <a16:creationId xmlns:a16="http://schemas.microsoft.com/office/drawing/2014/main" id="{DC39A21C-4AC5-4C69-B986-71B5B612276A}"/>
                </a:ext>
              </a:extLst>
            </p:cNvPr>
            <p:cNvSpPr/>
            <p:nvPr/>
          </p:nvSpPr>
          <p:spPr>
            <a:xfrm>
              <a:off x="2888352" y="1644281"/>
              <a:ext cx="152775" cy="140503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127;p49">
            <a:extLst>
              <a:ext uri="{FF2B5EF4-FFF2-40B4-BE49-F238E27FC236}">
                <a16:creationId xmlns:a16="http://schemas.microsoft.com/office/drawing/2014/main" id="{924C82E4-42D2-4CD6-8FA2-4DAE635645E9}"/>
              </a:ext>
            </a:extLst>
          </p:cNvPr>
          <p:cNvSpPr/>
          <p:nvPr/>
        </p:nvSpPr>
        <p:spPr>
          <a:xfrm>
            <a:off x="-367325" y="2047330"/>
            <a:ext cx="180593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128;p49">
            <a:extLst>
              <a:ext uri="{FF2B5EF4-FFF2-40B4-BE49-F238E27FC236}">
                <a16:creationId xmlns:a16="http://schemas.microsoft.com/office/drawing/2014/main" id="{D22670E2-26FD-4282-88DE-072E26424318}"/>
              </a:ext>
            </a:extLst>
          </p:cNvPr>
          <p:cNvSpPr/>
          <p:nvPr/>
        </p:nvSpPr>
        <p:spPr>
          <a:xfrm>
            <a:off x="8317301" y="1751011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846;p44">
            <a:hlinkClick r:id="rId7" action="ppaction://hlinksldjump"/>
            <a:extLst>
              <a:ext uri="{FF2B5EF4-FFF2-40B4-BE49-F238E27FC236}">
                <a16:creationId xmlns:a16="http://schemas.microsoft.com/office/drawing/2014/main" id="{BBF61888-22AF-4D04-85D2-F572DD9B4654}"/>
              </a:ext>
            </a:extLst>
          </p:cNvPr>
          <p:cNvSpPr/>
          <p:nvPr/>
        </p:nvSpPr>
        <p:spPr>
          <a:xfrm>
            <a:off x="165335" y="742836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63599EAD-6DB2-4D32-B729-65ACCB17C8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59" name="Google Shape;1053;p48">
            <a:extLst>
              <a:ext uri="{FF2B5EF4-FFF2-40B4-BE49-F238E27FC236}">
                <a16:creationId xmlns:a16="http://schemas.microsoft.com/office/drawing/2014/main" id="{6B17E560-67B5-4DE0-A3C6-074F29B6C6BC}"/>
              </a:ext>
            </a:extLst>
          </p:cNvPr>
          <p:cNvSpPr txBox="1">
            <a:spLocks/>
          </p:cNvSpPr>
          <p:nvPr/>
        </p:nvSpPr>
        <p:spPr>
          <a:xfrm>
            <a:off x="1427767" y="1786355"/>
            <a:ext cx="6613931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Trí thức, viên chức, nông dân, nhà buôn.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Google Shape;1054;p48">
            <a:extLst>
              <a:ext uri="{FF2B5EF4-FFF2-40B4-BE49-F238E27FC236}">
                <a16:creationId xmlns:a16="http://schemas.microsoft.com/office/drawing/2014/main" id="{2998755E-F97B-4F33-84E4-0D6C9EBB359C}"/>
              </a:ext>
            </a:extLst>
          </p:cNvPr>
          <p:cNvSpPr txBox="1">
            <a:spLocks/>
          </p:cNvSpPr>
          <p:nvPr/>
        </p:nvSpPr>
        <p:spPr>
          <a:xfrm>
            <a:off x="1527304" y="2525530"/>
            <a:ext cx="7255956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Công nhân, tiểu tư sản, nông dân, nhà buôn.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1055;p48">
            <a:extLst>
              <a:ext uri="{FF2B5EF4-FFF2-40B4-BE49-F238E27FC236}">
                <a16:creationId xmlns:a16="http://schemas.microsoft.com/office/drawing/2014/main" id="{0F39AEF1-3286-4B8A-BB6C-CCB9ADD2F4ED}"/>
              </a:ext>
            </a:extLst>
          </p:cNvPr>
          <p:cNvSpPr txBox="1">
            <a:spLocks/>
          </p:cNvSpPr>
          <p:nvPr/>
        </p:nvSpPr>
        <p:spPr>
          <a:xfrm>
            <a:off x="1427767" y="3185146"/>
            <a:ext cx="7067738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1748AAE-08C7-47F7-840F-ECA277BB7529}"/>
              </a:ext>
            </a:extLst>
          </p:cNvPr>
          <p:cNvSpPr/>
          <p:nvPr/>
        </p:nvSpPr>
        <p:spPr>
          <a:xfrm>
            <a:off x="1464998" y="3272517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p7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40đ. </a:t>
            </a:r>
            <a:r>
              <a:rPr lang="en-US" sz="3600" dirty="0"/>
              <a:t>C</a:t>
            </a:r>
            <a:r>
              <a:rPr lang="en" sz="3600" dirty="0"/>
              <a:t>uộc khởi nghĩa nào sau đây hưởng ứng chiếu Cần Vương?</a:t>
            </a:r>
            <a:endParaRPr sz="3600" dirty="0"/>
          </a:p>
        </p:txBody>
      </p:sp>
      <p:grpSp>
        <p:nvGrpSpPr>
          <p:cNvPr id="2927" name="Google Shape;2927;p73"/>
          <p:cNvGrpSpPr/>
          <p:nvPr/>
        </p:nvGrpSpPr>
        <p:grpSpPr>
          <a:xfrm>
            <a:off x="6494876" y="3987231"/>
            <a:ext cx="1309833" cy="826872"/>
            <a:chOff x="7204739" y="2448420"/>
            <a:chExt cx="1309833" cy="826872"/>
          </a:xfrm>
        </p:grpSpPr>
        <p:grpSp>
          <p:nvGrpSpPr>
            <p:cNvPr id="2928" name="Google Shape;2928;p73"/>
            <p:cNvGrpSpPr/>
            <p:nvPr/>
          </p:nvGrpSpPr>
          <p:grpSpPr>
            <a:xfrm rot="1425396">
              <a:off x="7297065" y="2612186"/>
              <a:ext cx="556524" cy="575387"/>
              <a:chOff x="3610557" y="2780704"/>
              <a:chExt cx="325017" cy="336052"/>
            </a:xfrm>
          </p:grpSpPr>
          <p:sp>
            <p:nvSpPr>
              <p:cNvPr id="2929" name="Google Shape;2929;p73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73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73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2" name="Google Shape;2932;p73"/>
            <p:cNvGrpSpPr/>
            <p:nvPr/>
          </p:nvGrpSpPr>
          <p:grpSpPr>
            <a:xfrm rot="-842945">
              <a:off x="8123836" y="2485690"/>
              <a:ext cx="351858" cy="363795"/>
              <a:chOff x="3610557" y="2780704"/>
              <a:chExt cx="325017" cy="336052"/>
            </a:xfrm>
          </p:grpSpPr>
          <p:sp>
            <p:nvSpPr>
              <p:cNvPr id="2933" name="Google Shape;2933;p73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73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73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936" name="Google Shape;2936;p73">
            <a:hlinkClick r:id="" action="ppaction://noaction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4" name="Google Shape;846;p44">
            <a:hlinkClick r:id="rId6" action="ppaction://hlinksldjump"/>
            <a:extLst>
              <a:ext uri="{FF2B5EF4-FFF2-40B4-BE49-F238E27FC236}">
                <a16:creationId xmlns:a16="http://schemas.microsoft.com/office/drawing/2014/main" id="{F5B51FD8-0615-49E1-A9CE-696F2852D76C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D376F5DE-0108-4133-A167-1F186C2030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50" name="Google Shape;1053;p48">
            <a:extLst>
              <a:ext uri="{FF2B5EF4-FFF2-40B4-BE49-F238E27FC236}">
                <a16:creationId xmlns:a16="http://schemas.microsoft.com/office/drawing/2014/main" id="{C14A5744-5D4D-4706-B4EF-03F082CB9366}"/>
              </a:ext>
            </a:extLst>
          </p:cNvPr>
          <p:cNvSpPr txBox="1">
            <a:spLocks/>
          </p:cNvSpPr>
          <p:nvPr/>
        </p:nvSpPr>
        <p:spPr>
          <a:xfrm>
            <a:off x="1981008" y="1786569"/>
            <a:ext cx="7067738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Ba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(Thanh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Google Shape;1054;p48">
            <a:extLst>
              <a:ext uri="{FF2B5EF4-FFF2-40B4-BE49-F238E27FC236}">
                <a16:creationId xmlns:a16="http://schemas.microsoft.com/office/drawing/2014/main" id="{732E0FD6-8A21-45AD-98AC-26D0807C668D}"/>
              </a:ext>
            </a:extLst>
          </p:cNvPr>
          <p:cNvSpPr txBox="1">
            <a:spLocks/>
          </p:cNvSpPr>
          <p:nvPr/>
        </p:nvSpPr>
        <p:spPr>
          <a:xfrm>
            <a:off x="2080545" y="2525744"/>
            <a:ext cx="7255956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1055;p48">
            <a:extLst>
              <a:ext uri="{FF2B5EF4-FFF2-40B4-BE49-F238E27FC236}">
                <a16:creationId xmlns:a16="http://schemas.microsoft.com/office/drawing/2014/main" id="{CD754033-E03D-4E52-A8C0-AE793E550988}"/>
              </a:ext>
            </a:extLst>
          </p:cNvPr>
          <p:cNvSpPr txBox="1">
            <a:spLocks/>
          </p:cNvSpPr>
          <p:nvPr/>
        </p:nvSpPr>
        <p:spPr>
          <a:xfrm>
            <a:off x="1981008" y="3185360"/>
            <a:ext cx="7067738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7956386-6D37-4701-87A7-D97F0A51701E}"/>
              </a:ext>
            </a:extLst>
          </p:cNvPr>
          <p:cNvSpPr/>
          <p:nvPr/>
        </p:nvSpPr>
        <p:spPr>
          <a:xfrm>
            <a:off x="2018239" y="3272731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oogle Shape;3682;p80">
            <a:extLst>
              <a:ext uri="{FF2B5EF4-FFF2-40B4-BE49-F238E27FC236}">
                <a16:creationId xmlns:a16="http://schemas.microsoft.com/office/drawing/2014/main" id="{1BAA4029-E301-47BF-BA8A-914D1A384C16}"/>
              </a:ext>
            </a:extLst>
          </p:cNvPr>
          <p:cNvGrpSpPr/>
          <p:nvPr/>
        </p:nvGrpSpPr>
        <p:grpSpPr>
          <a:xfrm>
            <a:off x="527235" y="1872043"/>
            <a:ext cx="1014000" cy="1942813"/>
            <a:chOff x="-4018550" y="6383788"/>
            <a:chExt cx="831350" cy="1733000"/>
          </a:xfrm>
        </p:grpSpPr>
        <p:sp>
          <p:nvSpPr>
            <p:cNvPr id="112" name="Google Shape;3683;p80">
              <a:extLst>
                <a:ext uri="{FF2B5EF4-FFF2-40B4-BE49-F238E27FC236}">
                  <a16:creationId xmlns:a16="http://schemas.microsoft.com/office/drawing/2014/main" id="{1BA91021-F583-4B54-A7F2-F050B821D860}"/>
                </a:ext>
              </a:extLst>
            </p:cNvPr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684;p80">
              <a:extLst>
                <a:ext uri="{FF2B5EF4-FFF2-40B4-BE49-F238E27FC236}">
                  <a16:creationId xmlns:a16="http://schemas.microsoft.com/office/drawing/2014/main" id="{DD09C1A6-5A26-49BA-9677-A7322D9859BB}"/>
                </a:ext>
              </a:extLst>
            </p:cNvPr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685;p80">
              <a:extLst>
                <a:ext uri="{FF2B5EF4-FFF2-40B4-BE49-F238E27FC236}">
                  <a16:creationId xmlns:a16="http://schemas.microsoft.com/office/drawing/2014/main" id="{72DB8EF2-06A0-4E8C-8AD3-28A827DF5C89}"/>
                </a:ext>
              </a:extLst>
            </p:cNvPr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686;p80">
              <a:extLst>
                <a:ext uri="{FF2B5EF4-FFF2-40B4-BE49-F238E27FC236}">
                  <a16:creationId xmlns:a16="http://schemas.microsoft.com/office/drawing/2014/main" id="{5F4614CE-2F67-417F-B341-B3CE4E0A27DE}"/>
                </a:ext>
              </a:extLst>
            </p:cNvPr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687;p80">
              <a:extLst>
                <a:ext uri="{FF2B5EF4-FFF2-40B4-BE49-F238E27FC236}">
                  <a16:creationId xmlns:a16="http://schemas.microsoft.com/office/drawing/2014/main" id="{04CD4B15-A642-41D1-8A31-2AA6EA1DECBB}"/>
                </a:ext>
              </a:extLst>
            </p:cNvPr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688;p80">
              <a:extLst>
                <a:ext uri="{FF2B5EF4-FFF2-40B4-BE49-F238E27FC236}">
                  <a16:creationId xmlns:a16="http://schemas.microsoft.com/office/drawing/2014/main" id="{9AD7C2B1-1CCA-4927-A436-24A0108511B2}"/>
                </a:ext>
              </a:extLst>
            </p:cNvPr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689;p80">
              <a:extLst>
                <a:ext uri="{FF2B5EF4-FFF2-40B4-BE49-F238E27FC236}">
                  <a16:creationId xmlns:a16="http://schemas.microsoft.com/office/drawing/2014/main" id="{0B0E18DC-3584-45EE-9A78-68156EC0A304}"/>
                </a:ext>
              </a:extLst>
            </p:cNvPr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690;p80">
              <a:extLst>
                <a:ext uri="{FF2B5EF4-FFF2-40B4-BE49-F238E27FC236}">
                  <a16:creationId xmlns:a16="http://schemas.microsoft.com/office/drawing/2014/main" id="{7CE39F8C-B77B-40DA-998B-D9ECB242D636}"/>
                </a:ext>
              </a:extLst>
            </p:cNvPr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691;p80">
              <a:extLst>
                <a:ext uri="{FF2B5EF4-FFF2-40B4-BE49-F238E27FC236}">
                  <a16:creationId xmlns:a16="http://schemas.microsoft.com/office/drawing/2014/main" id="{0DBF4163-86A7-475C-BF14-13E394935C75}"/>
                </a:ext>
              </a:extLst>
            </p:cNvPr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692;p80">
              <a:extLst>
                <a:ext uri="{FF2B5EF4-FFF2-40B4-BE49-F238E27FC236}">
                  <a16:creationId xmlns:a16="http://schemas.microsoft.com/office/drawing/2014/main" id="{A6D5C1F8-64E3-46E5-8E6C-125E37053421}"/>
                </a:ext>
              </a:extLst>
            </p:cNvPr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693;p80">
              <a:extLst>
                <a:ext uri="{FF2B5EF4-FFF2-40B4-BE49-F238E27FC236}">
                  <a16:creationId xmlns:a16="http://schemas.microsoft.com/office/drawing/2014/main" id="{B9D752D0-08A4-46E4-BD00-94DFB4C7CC26}"/>
                </a:ext>
              </a:extLst>
            </p:cNvPr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694;p80">
              <a:extLst>
                <a:ext uri="{FF2B5EF4-FFF2-40B4-BE49-F238E27FC236}">
                  <a16:creationId xmlns:a16="http://schemas.microsoft.com/office/drawing/2014/main" id="{406D5BCD-12AB-4577-86D1-7CCE1EC185DE}"/>
                </a:ext>
              </a:extLst>
            </p:cNvPr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695;p80">
              <a:extLst>
                <a:ext uri="{FF2B5EF4-FFF2-40B4-BE49-F238E27FC236}">
                  <a16:creationId xmlns:a16="http://schemas.microsoft.com/office/drawing/2014/main" id="{B17B8540-221E-46DD-829E-99D23209B2BF}"/>
                </a:ext>
              </a:extLst>
            </p:cNvPr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696;p80">
              <a:extLst>
                <a:ext uri="{FF2B5EF4-FFF2-40B4-BE49-F238E27FC236}">
                  <a16:creationId xmlns:a16="http://schemas.microsoft.com/office/drawing/2014/main" id="{615A50FA-5983-4070-9A19-35FA6296C968}"/>
                </a:ext>
              </a:extLst>
            </p:cNvPr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697;p80">
              <a:extLst>
                <a:ext uri="{FF2B5EF4-FFF2-40B4-BE49-F238E27FC236}">
                  <a16:creationId xmlns:a16="http://schemas.microsoft.com/office/drawing/2014/main" id="{D1F4646A-1E4C-4593-9079-BEFF93BC1FCC}"/>
                </a:ext>
              </a:extLst>
            </p:cNvPr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698;p80">
              <a:extLst>
                <a:ext uri="{FF2B5EF4-FFF2-40B4-BE49-F238E27FC236}">
                  <a16:creationId xmlns:a16="http://schemas.microsoft.com/office/drawing/2014/main" id="{44DC9443-2A36-48F1-B2B3-E331A1570515}"/>
                </a:ext>
              </a:extLst>
            </p:cNvPr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699;p80">
              <a:extLst>
                <a:ext uri="{FF2B5EF4-FFF2-40B4-BE49-F238E27FC236}">
                  <a16:creationId xmlns:a16="http://schemas.microsoft.com/office/drawing/2014/main" id="{82EFA49D-4269-42A3-9921-26B61B672369}"/>
                </a:ext>
              </a:extLst>
            </p:cNvPr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00;p80">
              <a:extLst>
                <a:ext uri="{FF2B5EF4-FFF2-40B4-BE49-F238E27FC236}">
                  <a16:creationId xmlns:a16="http://schemas.microsoft.com/office/drawing/2014/main" id="{E13929DD-E44A-409F-BA11-DBB20BBCA1E7}"/>
                </a:ext>
              </a:extLst>
            </p:cNvPr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01;p80">
              <a:extLst>
                <a:ext uri="{FF2B5EF4-FFF2-40B4-BE49-F238E27FC236}">
                  <a16:creationId xmlns:a16="http://schemas.microsoft.com/office/drawing/2014/main" id="{62C58025-0D8C-4EFA-9CF2-7E08FE5875BD}"/>
                </a:ext>
              </a:extLst>
            </p:cNvPr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02;p80">
              <a:extLst>
                <a:ext uri="{FF2B5EF4-FFF2-40B4-BE49-F238E27FC236}">
                  <a16:creationId xmlns:a16="http://schemas.microsoft.com/office/drawing/2014/main" id="{D2B05546-34BB-4763-AC20-7CC6B0C328D6}"/>
                </a:ext>
              </a:extLst>
            </p:cNvPr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03;p80">
              <a:extLst>
                <a:ext uri="{FF2B5EF4-FFF2-40B4-BE49-F238E27FC236}">
                  <a16:creationId xmlns:a16="http://schemas.microsoft.com/office/drawing/2014/main" id="{6D94EF98-8A33-498C-88BA-018DF92A16D6}"/>
                </a:ext>
              </a:extLst>
            </p:cNvPr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04;p80">
              <a:extLst>
                <a:ext uri="{FF2B5EF4-FFF2-40B4-BE49-F238E27FC236}">
                  <a16:creationId xmlns:a16="http://schemas.microsoft.com/office/drawing/2014/main" id="{B5248633-6FCF-44AE-9C40-C641A9F615C5}"/>
                </a:ext>
              </a:extLst>
            </p:cNvPr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05;p80">
              <a:extLst>
                <a:ext uri="{FF2B5EF4-FFF2-40B4-BE49-F238E27FC236}">
                  <a16:creationId xmlns:a16="http://schemas.microsoft.com/office/drawing/2014/main" id="{8A032355-5799-48FB-98FB-C86DAACC1101}"/>
                </a:ext>
              </a:extLst>
            </p:cNvPr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06;p80">
              <a:extLst>
                <a:ext uri="{FF2B5EF4-FFF2-40B4-BE49-F238E27FC236}">
                  <a16:creationId xmlns:a16="http://schemas.microsoft.com/office/drawing/2014/main" id="{6F9068F9-34C1-4C4C-A9E8-D80659039845}"/>
                </a:ext>
              </a:extLst>
            </p:cNvPr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07;p80">
              <a:extLst>
                <a:ext uri="{FF2B5EF4-FFF2-40B4-BE49-F238E27FC236}">
                  <a16:creationId xmlns:a16="http://schemas.microsoft.com/office/drawing/2014/main" id="{32124D36-0882-4A27-B9C1-096465B7AD91}"/>
                </a:ext>
              </a:extLst>
            </p:cNvPr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08;p80">
              <a:extLst>
                <a:ext uri="{FF2B5EF4-FFF2-40B4-BE49-F238E27FC236}">
                  <a16:creationId xmlns:a16="http://schemas.microsoft.com/office/drawing/2014/main" id="{541A71A0-94F3-40C6-96B2-5FF5462D42D6}"/>
                </a:ext>
              </a:extLst>
            </p:cNvPr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09;p80">
              <a:extLst>
                <a:ext uri="{FF2B5EF4-FFF2-40B4-BE49-F238E27FC236}">
                  <a16:creationId xmlns:a16="http://schemas.microsoft.com/office/drawing/2014/main" id="{BF4B2583-B416-4F68-984B-4A153C5317F9}"/>
                </a:ext>
              </a:extLst>
            </p:cNvPr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10;p80">
              <a:extLst>
                <a:ext uri="{FF2B5EF4-FFF2-40B4-BE49-F238E27FC236}">
                  <a16:creationId xmlns:a16="http://schemas.microsoft.com/office/drawing/2014/main" id="{06BF3D1F-9B8C-46D9-864F-E8A3324BC1AC}"/>
                </a:ext>
              </a:extLst>
            </p:cNvPr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11;p80">
              <a:extLst>
                <a:ext uri="{FF2B5EF4-FFF2-40B4-BE49-F238E27FC236}">
                  <a16:creationId xmlns:a16="http://schemas.microsoft.com/office/drawing/2014/main" id="{18B968C7-7026-49E7-B000-25CA410BB3CD}"/>
                </a:ext>
              </a:extLst>
            </p:cNvPr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12;p80">
              <a:extLst>
                <a:ext uri="{FF2B5EF4-FFF2-40B4-BE49-F238E27FC236}">
                  <a16:creationId xmlns:a16="http://schemas.microsoft.com/office/drawing/2014/main" id="{125756EA-C9B2-4B4A-8D9A-AE56CA6D964C}"/>
                </a:ext>
              </a:extLst>
            </p:cNvPr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13;p80">
              <a:extLst>
                <a:ext uri="{FF2B5EF4-FFF2-40B4-BE49-F238E27FC236}">
                  <a16:creationId xmlns:a16="http://schemas.microsoft.com/office/drawing/2014/main" id="{9F4FDF71-FE0B-4A14-BB96-36D830E3AA0A}"/>
                </a:ext>
              </a:extLst>
            </p:cNvPr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14;p80">
              <a:extLst>
                <a:ext uri="{FF2B5EF4-FFF2-40B4-BE49-F238E27FC236}">
                  <a16:creationId xmlns:a16="http://schemas.microsoft.com/office/drawing/2014/main" id="{B040415A-8403-48A4-9B47-80CBE06644CA}"/>
                </a:ext>
              </a:extLst>
            </p:cNvPr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15;p80">
              <a:extLst>
                <a:ext uri="{FF2B5EF4-FFF2-40B4-BE49-F238E27FC236}">
                  <a16:creationId xmlns:a16="http://schemas.microsoft.com/office/drawing/2014/main" id="{FD0A8678-BBEC-4F3A-AA9A-C4E1117CE10F}"/>
                </a:ext>
              </a:extLst>
            </p:cNvPr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16;p80">
              <a:extLst>
                <a:ext uri="{FF2B5EF4-FFF2-40B4-BE49-F238E27FC236}">
                  <a16:creationId xmlns:a16="http://schemas.microsoft.com/office/drawing/2014/main" id="{5EF60BA7-7BFB-4A18-94C1-3C63B0F95B1D}"/>
                </a:ext>
              </a:extLst>
            </p:cNvPr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17;p80">
              <a:extLst>
                <a:ext uri="{FF2B5EF4-FFF2-40B4-BE49-F238E27FC236}">
                  <a16:creationId xmlns:a16="http://schemas.microsoft.com/office/drawing/2014/main" id="{221C4C3B-0892-40D1-B499-193606C532C5}"/>
                </a:ext>
              </a:extLst>
            </p:cNvPr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18;p80">
              <a:extLst>
                <a:ext uri="{FF2B5EF4-FFF2-40B4-BE49-F238E27FC236}">
                  <a16:creationId xmlns:a16="http://schemas.microsoft.com/office/drawing/2014/main" id="{E1212681-E999-4D83-BFEA-85284F01E7DB}"/>
                </a:ext>
              </a:extLst>
            </p:cNvPr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19;p80">
              <a:extLst>
                <a:ext uri="{FF2B5EF4-FFF2-40B4-BE49-F238E27FC236}">
                  <a16:creationId xmlns:a16="http://schemas.microsoft.com/office/drawing/2014/main" id="{A53C0F8F-D6C2-4464-8D20-52F59AA6A57C}"/>
                </a:ext>
              </a:extLst>
            </p:cNvPr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20;p80">
              <a:extLst>
                <a:ext uri="{FF2B5EF4-FFF2-40B4-BE49-F238E27FC236}">
                  <a16:creationId xmlns:a16="http://schemas.microsoft.com/office/drawing/2014/main" id="{221B3C65-B76A-4891-86F2-0308645E4B62}"/>
                </a:ext>
              </a:extLst>
            </p:cNvPr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21;p80">
              <a:extLst>
                <a:ext uri="{FF2B5EF4-FFF2-40B4-BE49-F238E27FC236}">
                  <a16:creationId xmlns:a16="http://schemas.microsoft.com/office/drawing/2014/main" id="{364DB0A5-2673-4203-90DC-9BE5D0B7A000}"/>
                </a:ext>
              </a:extLst>
            </p:cNvPr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22;p80">
              <a:extLst>
                <a:ext uri="{FF2B5EF4-FFF2-40B4-BE49-F238E27FC236}">
                  <a16:creationId xmlns:a16="http://schemas.microsoft.com/office/drawing/2014/main" id="{BF1715D0-643E-4E50-9A32-FCCE5F80783E}"/>
                </a:ext>
              </a:extLst>
            </p:cNvPr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23;p80">
              <a:extLst>
                <a:ext uri="{FF2B5EF4-FFF2-40B4-BE49-F238E27FC236}">
                  <a16:creationId xmlns:a16="http://schemas.microsoft.com/office/drawing/2014/main" id="{18672874-C1E4-4C25-93FF-B74C327C0197}"/>
                </a:ext>
              </a:extLst>
            </p:cNvPr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724;p80">
              <a:extLst>
                <a:ext uri="{FF2B5EF4-FFF2-40B4-BE49-F238E27FC236}">
                  <a16:creationId xmlns:a16="http://schemas.microsoft.com/office/drawing/2014/main" id="{D61082DC-E568-4B0E-845B-CDD6089DBB7A}"/>
                </a:ext>
              </a:extLst>
            </p:cNvPr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725;p80">
              <a:extLst>
                <a:ext uri="{FF2B5EF4-FFF2-40B4-BE49-F238E27FC236}">
                  <a16:creationId xmlns:a16="http://schemas.microsoft.com/office/drawing/2014/main" id="{C57517D7-83DA-4FBF-BC51-B337613A2DC9}"/>
                </a:ext>
              </a:extLst>
            </p:cNvPr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726;p80">
              <a:extLst>
                <a:ext uri="{FF2B5EF4-FFF2-40B4-BE49-F238E27FC236}">
                  <a16:creationId xmlns:a16="http://schemas.microsoft.com/office/drawing/2014/main" id="{49A3AF50-C0C2-495D-B79A-0663EB05FDC5}"/>
                </a:ext>
              </a:extLst>
            </p:cNvPr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727;p80">
              <a:extLst>
                <a:ext uri="{FF2B5EF4-FFF2-40B4-BE49-F238E27FC236}">
                  <a16:creationId xmlns:a16="http://schemas.microsoft.com/office/drawing/2014/main" id="{77B0E265-8D9D-48A2-9126-4819DCB76B35}"/>
                </a:ext>
              </a:extLst>
            </p:cNvPr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728;p80">
              <a:extLst>
                <a:ext uri="{FF2B5EF4-FFF2-40B4-BE49-F238E27FC236}">
                  <a16:creationId xmlns:a16="http://schemas.microsoft.com/office/drawing/2014/main" id="{D2BBB8AD-AE51-44D4-9247-0267AE235017}"/>
                </a:ext>
              </a:extLst>
            </p:cNvPr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729;p80">
              <a:extLst>
                <a:ext uri="{FF2B5EF4-FFF2-40B4-BE49-F238E27FC236}">
                  <a16:creationId xmlns:a16="http://schemas.microsoft.com/office/drawing/2014/main" id="{585538B2-8221-4085-8663-B86DC41C7ABE}"/>
                </a:ext>
              </a:extLst>
            </p:cNvPr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730;p80">
              <a:extLst>
                <a:ext uri="{FF2B5EF4-FFF2-40B4-BE49-F238E27FC236}">
                  <a16:creationId xmlns:a16="http://schemas.microsoft.com/office/drawing/2014/main" id="{23DA5821-213B-4334-ACB8-C11CA6149AAD}"/>
                </a:ext>
              </a:extLst>
            </p:cNvPr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731;p80">
              <a:extLst>
                <a:ext uri="{FF2B5EF4-FFF2-40B4-BE49-F238E27FC236}">
                  <a16:creationId xmlns:a16="http://schemas.microsoft.com/office/drawing/2014/main" id="{3CED5CDF-A47A-4A6C-BFEE-337B8F4728FB}"/>
                </a:ext>
              </a:extLst>
            </p:cNvPr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732;p80">
              <a:extLst>
                <a:ext uri="{FF2B5EF4-FFF2-40B4-BE49-F238E27FC236}">
                  <a16:creationId xmlns:a16="http://schemas.microsoft.com/office/drawing/2014/main" id="{C119D69D-6CED-47D4-B172-C06942F00C28}"/>
                </a:ext>
              </a:extLst>
            </p:cNvPr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33;p80">
              <a:extLst>
                <a:ext uri="{FF2B5EF4-FFF2-40B4-BE49-F238E27FC236}">
                  <a16:creationId xmlns:a16="http://schemas.microsoft.com/office/drawing/2014/main" id="{A014600A-48ED-4352-86E6-0D916E17A824}"/>
                </a:ext>
              </a:extLst>
            </p:cNvPr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34;p80">
              <a:extLst>
                <a:ext uri="{FF2B5EF4-FFF2-40B4-BE49-F238E27FC236}">
                  <a16:creationId xmlns:a16="http://schemas.microsoft.com/office/drawing/2014/main" id="{3D3E2D56-DDDD-484F-A380-F2F80479071F}"/>
                </a:ext>
              </a:extLst>
            </p:cNvPr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35;p80">
              <a:extLst>
                <a:ext uri="{FF2B5EF4-FFF2-40B4-BE49-F238E27FC236}">
                  <a16:creationId xmlns:a16="http://schemas.microsoft.com/office/drawing/2014/main" id="{6F93922C-7B04-4CC1-9151-C7C0FA8155DE}"/>
                </a:ext>
              </a:extLst>
            </p:cNvPr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36;p80">
              <a:extLst>
                <a:ext uri="{FF2B5EF4-FFF2-40B4-BE49-F238E27FC236}">
                  <a16:creationId xmlns:a16="http://schemas.microsoft.com/office/drawing/2014/main" id="{5EAB9BB8-43DF-48ED-B8B6-2A84F8DF1146}"/>
                </a:ext>
              </a:extLst>
            </p:cNvPr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37;p80">
              <a:extLst>
                <a:ext uri="{FF2B5EF4-FFF2-40B4-BE49-F238E27FC236}">
                  <a16:creationId xmlns:a16="http://schemas.microsoft.com/office/drawing/2014/main" id="{F44CE3EF-D09D-419E-93B7-ACDAD7AE1028}"/>
                </a:ext>
              </a:extLst>
            </p:cNvPr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38;p80">
              <a:extLst>
                <a:ext uri="{FF2B5EF4-FFF2-40B4-BE49-F238E27FC236}">
                  <a16:creationId xmlns:a16="http://schemas.microsoft.com/office/drawing/2014/main" id="{4D390835-E685-4935-818C-9D994B07FD98}"/>
                </a:ext>
              </a:extLst>
            </p:cNvPr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39;p80">
              <a:extLst>
                <a:ext uri="{FF2B5EF4-FFF2-40B4-BE49-F238E27FC236}">
                  <a16:creationId xmlns:a16="http://schemas.microsoft.com/office/drawing/2014/main" id="{E74B8980-1626-48C6-A6C2-AF9E559B8625}"/>
                </a:ext>
              </a:extLst>
            </p:cNvPr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40;p80">
              <a:extLst>
                <a:ext uri="{FF2B5EF4-FFF2-40B4-BE49-F238E27FC236}">
                  <a16:creationId xmlns:a16="http://schemas.microsoft.com/office/drawing/2014/main" id="{429B8841-D026-4715-8F91-7A99EE0F5F47}"/>
                </a:ext>
              </a:extLst>
            </p:cNvPr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41;p80">
              <a:extLst>
                <a:ext uri="{FF2B5EF4-FFF2-40B4-BE49-F238E27FC236}">
                  <a16:creationId xmlns:a16="http://schemas.microsoft.com/office/drawing/2014/main" id="{9AA13339-7504-4EF5-BE7E-C882BC620E23}"/>
                </a:ext>
              </a:extLst>
            </p:cNvPr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42;p80">
              <a:extLst>
                <a:ext uri="{FF2B5EF4-FFF2-40B4-BE49-F238E27FC236}">
                  <a16:creationId xmlns:a16="http://schemas.microsoft.com/office/drawing/2014/main" id="{2E1804E0-47CC-47B5-848A-A83624893263}"/>
                </a:ext>
              </a:extLst>
            </p:cNvPr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43;p80">
              <a:extLst>
                <a:ext uri="{FF2B5EF4-FFF2-40B4-BE49-F238E27FC236}">
                  <a16:creationId xmlns:a16="http://schemas.microsoft.com/office/drawing/2014/main" id="{25709A71-FE2A-464C-81EB-8996DFFC7ED6}"/>
                </a:ext>
              </a:extLst>
            </p:cNvPr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44;p80">
              <a:extLst>
                <a:ext uri="{FF2B5EF4-FFF2-40B4-BE49-F238E27FC236}">
                  <a16:creationId xmlns:a16="http://schemas.microsoft.com/office/drawing/2014/main" id="{637D3164-BEA4-4730-BE54-A0F2C4DC0686}"/>
                </a:ext>
              </a:extLst>
            </p:cNvPr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45;p80">
              <a:extLst>
                <a:ext uri="{FF2B5EF4-FFF2-40B4-BE49-F238E27FC236}">
                  <a16:creationId xmlns:a16="http://schemas.microsoft.com/office/drawing/2014/main" id="{B9311643-5A88-49E6-B095-F9F829EEAC69}"/>
                </a:ext>
              </a:extLst>
            </p:cNvPr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46;p80">
              <a:extLst>
                <a:ext uri="{FF2B5EF4-FFF2-40B4-BE49-F238E27FC236}">
                  <a16:creationId xmlns:a16="http://schemas.microsoft.com/office/drawing/2014/main" id="{D0A1B6E2-2673-484B-A2C6-6E321753FA1B}"/>
                </a:ext>
              </a:extLst>
            </p:cNvPr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47;p80">
              <a:extLst>
                <a:ext uri="{FF2B5EF4-FFF2-40B4-BE49-F238E27FC236}">
                  <a16:creationId xmlns:a16="http://schemas.microsoft.com/office/drawing/2014/main" id="{71E107BE-F3B3-409A-99FD-4B4BC9FDED89}"/>
                </a:ext>
              </a:extLst>
            </p:cNvPr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48;p80">
              <a:extLst>
                <a:ext uri="{FF2B5EF4-FFF2-40B4-BE49-F238E27FC236}">
                  <a16:creationId xmlns:a16="http://schemas.microsoft.com/office/drawing/2014/main" id="{33A75351-D60F-46A5-A337-8B6473010D24}"/>
                </a:ext>
              </a:extLst>
            </p:cNvPr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49;p80">
              <a:extLst>
                <a:ext uri="{FF2B5EF4-FFF2-40B4-BE49-F238E27FC236}">
                  <a16:creationId xmlns:a16="http://schemas.microsoft.com/office/drawing/2014/main" id="{FA1E798B-F4E8-494F-85B1-35C3CFDBCCED}"/>
                </a:ext>
              </a:extLst>
            </p:cNvPr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50;p80">
              <a:extLst>
                <a:ext uri="{FF2B5EF4-FFF2-40B4-BE49-F238E27FC236}">
                  <a16:creationId xmlns:a16="http://schemas.microsoft.com/office/drawing/2014/main" id="{0E65169B-BC96-479A-9F58-DC1D1E95621F}"/>
                </a:ext>
              </a:extLst>
            </p:cNvPr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</p:childTnLst>
        </p:cTn>
      </p:par>
    </p:tnLst>
    <p:bldLst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59"/>
          <p:cNvSpPr txBox="1">
            <a:spLocks noGrp="1"/>
          </p:cNvSpPr>
          <p:nvPr>
            <p:ph type="title"/>
          </p:nvPr>
        </p:nvSpPr>
        <p:spPr>
          <a:xfrm>
            <a:off x="720901" y="560920"/>
            <a:ext cx="8316774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  <a:latin typeface="Patrick Hand" panose="020B0604020202020204" charset="0"/>
              </a:rPr>
              <a:t>40đ.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?</a:t>
            </a:r>
            <a:endParaRPr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grpSp>
        <p:nvGrpSpPr>
          <p:cNvPr id="1710" name="Google Shape;1710;p59"/>
          <p:cNvGrpSpPr/>
          <p:nvPr/>
        </p:nvGrpSpPr>
        <p:grpSpPr>
          <a:xfrm>
            <a:off x="359400" y="2937088"/>
            <a:ext cx="627275" cy="954325"/>
            <a:chOff x="1307650" y="2650450"/>
            <a:chExt cx="627275" cy="954325"/>
          </a:xfrm>
        </p:grpSpPr>
        <p:sp>
          <p:nvSpPr>
            <p:cNvPr id="1711" name="Google Shape;1711;p59"/>
            <p:cNvSpPr/>
            <p:nvPr/>
          </p:nvSpPr>
          <p:spPr>
            <a:xfrm>
              <a:off x="1431225" y="2650450"/>
              <a:ext cx="503700" cy="503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9"/>
            <p:cNvSpPr/>
            <p:nvPr/>
          </p:nvSpPr>
          <p:spPr>
            <a:xfrm>
              <a:off x="1307650" y="3313175"/>
              <a:ext cx="291600" cy="29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59"/>
          <p:cNvGrpSpPr/>
          <p:nvPr/>
        </p:nvGrpSpPr>
        <p:grpSpPr>
          <a:xfrm>
            <a:off x="7971375" y="1798600"/>
            <a:ext cx="795300" cy="1042600"/>
            <a:chOff x="7712750" y="2005500"/>
            <a:chExt cx="795300" cy="1042600"/>
          </a:xfrm>
        </p:grpSpPr>
        <p:sp>
          <p:nvSpPr>
            <p:cNvPr id="1714" name="Google Shape;1714;p59"/>
            <p:cNvSpPr/>
            <p:nvPr/>
          </p:nvSpPr>
          <p:spPr>
            <a:xfrm>
              <a:off x="7712750" y="2005500"/>
              <a:ext cx="503700" cy="50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9"/>
            <p:cNvSpPr/>
            <p:nvPr/>
          </p:nvSpPr>
          <p:spPr>
            <a:xfrm>
              <a:off x="8216450" y="2756500"/>
              <a:ext cx="291600" cy="291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846;p44">
            <a:hlinkClick r:id="rId5" action="ppaction://hlinksldjump"/>
            <a:extLst>
              <a:ext uri="{FF2B5EF4-FFF2-40B4-BE49-F238E27FC236}">
                <a16:creationId xmlns:a16="http://schemas.microsoft.com/office/drawing/2014/main" id="{29104046-E992-421E-8CF7-C71E2D510061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47B54D77-8197-40BF-B6D2-8E6CB556FB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130" name="Google Shape;1053;p48">
            <a:extLst>
              <a:ext uri="{FF2B5EF4-FFF2-40B4-BE49-F238E27FC236}">
                <a16:creationId xmlns:a16="http://schemas.microsoft.com/office/drawing/2014/main" id="{A4F9F2A0-B0CB-4F3D-8B98-CBDA193EDB9F}"/>
              </a:ext>
            </a:extLst>
          </p:cNvPr>
          <p:cNvSpPr txBox="1">
            <a:spLocks/>
          </p:cNvSpPr>
          <p:nvPr/>
        </p:nvSpPr>
        <p:spPr>
          <a:xfrm>
            <a:off x="1005498" y="1482701"/>
            <a:ext cx="7966242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7-7-1885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Google Shape;1054;p48">
            <a:extLst>
              <a:ext uri="{FF2B5EF4-FFF2-40B4-BE49-F238E27FC236}">
                <a16:creationId xmlns:a16="http://schemas.microsoft.com/office/drawing/2014/main" id="{5355847F-BEAF-4F17-82CE-9ABED6C4EA5F}"/>
              </a:ext>
            </a:extLst>
          </p:cNvPr>
          <p:cNvSpPr txBox="1">
            <a:spLocks/>
          </p:cNvSpPr>
          <p:nvPr/>
        </p:nvSpPr>
        <p:spPr>
          <a:xfrm>
            <a:off x="1059046" y="2463797"/>
            <a:ext cx="7912694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1-9-1858,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Google Shape;1055;p48">
            <a:extLst>
              <a:ext uri="{FF2B5EF4-FFF2-40B4-BE49-F238E27FC236}">
                <a16:creationId xmlns:a16="http://schemas.microsoft.com/office/drawing/2014/main" id="{8F371B80-8A37-4E21-98F1-C91A3FB253AC}"/>
              </a:ext>
            </a:extLst>
          </p:cNvPr>
          <p:cNvSpPr txBox="1">
            <a:spLocks/>
          </p:cNvSpPr>
          <p:nvPr/>
        </p:nvSpPr>
        <p:spPr>
          <a:xfrm>
            <a:off x="1021814" y="3444085"/>
            <a:ext cx="7746469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12-9-1930,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CC958EE0-25CA-4E9C-8E5C-921ACF2D50E7}"/>
              </a:ext>
            </a:extLst>
          </p:cNvPr>
          <p:cNvSpPr/>
          <p:nvPr/>
        </p:nvSpPr>
        <p:spPr>
          <a:xfrm>
            <a:off x="1005498" y="1553881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3616;p80">
            <a:extLst>
              <a:ext uri="{FF2B5EF4-FFF2-40B4-BE49-F238E27FC236}">
                <a16:creationId xmlns:a16="http://schemas.microsoft.com/office/drawing/2014/main" id="{6B7BEFFE-E9AA-4E50-BA75-C5EFB56377C5}"/>
              </a:ext>
            </a:extLst>
          </p:cNvPr>
          <p:cNvGrpSpPr/>
          <p:nvPr/>
        </p:nvGrpSpPr>
        <p:grpSpPr>
          <a:xfrm>
            <a:off x="7601925" y="4131980"/>
            <a:ext cx="1018950" cy="901200"/>
            <a:chOff x="6449700" y="4408088"/>
            <a:chExt cx="656575" cy="667050"/>
          </a:xfrm>
        </p:grpSpPr>
        <p:sp>
          <p:nvSpPr>
            <p:cNvPr id="16" name="Google Shape;3617;p80">
              <a:extLst>
                <a:ext uri="{FF2B5EF4-FFF2-40B4-BE49-F238E27FC236}">
                  <a16:creationId xmlns:a16="http://schemas.microsoft.com/office/drawing/2014/main" id="{41C98E94-0CDC-4781-9A2E-4965B7857620}"/>
                </a:ext>
              </a:extLst>
            </p:cNvPr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18;p80">
              <a:extLst>
                <a:ext uri="{FF2B5EF4-FFF2-40B4-BE49-F238E27FC236}">
                  <a16:creationId xmlns:a16="http://schemas.microsoft.com/office/drawing/2014/main" id="{D37E9CCD-134D-4657-9775-63F1436C6513}"/>
                </a:ext>
              </a:extLst>
            </p:cNvPr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19;p80">
              <a:extLst>
                <a:ext uri="{FF2B5EF4-FFF2-40B4-BE49-F238E27FC236}">
                  <a16:creationId xmlns:a16="http://schemas.microsoft.com/office/drawing/2014/main" id="{CAF20511-1A23-420C-87A7-F318AF422AB0}"/>
                </a:ext>
              </a:extLst>
            </p:cNvPr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20;p80">
              <a:extLst>
                <a:ext uri="{FF2B5EF4-FFF2-40B4-BE49-F238E27FC236}">
                  <a16:creationId xmlns:a16="http://schemas.microsoft.com/office/drawing/2014/main" id="{821C3A8C-7679-472F-AB47-A9873C028EFD}"/>
                </a:ext>
              </a:extLst>
            </p:cNvPr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21;p80">
              <a:extLst>
                <a:ext uri="{FF2B5EF4-FFF2-40B4-BE49-F238E27FC236}">
                  <a16:creationId xmlns:a16="http://schemas.microsoft.com/office/drawing/2014/main" id="{C178B0F1-878D-4B60-89AC-C8036BE8F826}"/>
                </a:ext>
              </a:extLst>
            </p:cNvPr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22;p80">
              <a:extLst>
                <a:ext uri="{FF2B5EF4-FFF2-40B4-BE49-F238E27FC236}">
                  <a16:creationId xmlns:a16="http://schemas.microsoft.com/office/drawing/2014/main" id="{6F34E1D5-7954-4B27-85AF-93D18244EDE1}"/>
                </a:ext>
              </a:extLst>
            </p:cNvPr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23;p80">
              <a:extLst>
                <a:ext uri="{FF2B5EF4-FFF2-40B4-BE49-F238E27FC236}">
                  <a16:creationId xmlns:a16="http://schemas.microsoft.com/office/drawing/2014/main" id="{83F16007-40F8-4AC6-B324-384D2F1205DD}"/>
                </a:ext>
              </a:extLst>
            </p:cNvPr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24;p80">
              <a:extLst>
                <a:ext uri="{FF2B5EF4-FFF2-40B4-BE49-F238E27FC236}">
                  <a16:creationId xmlns:a16="http://schemas.microsoft.com/office/drawing/2014/main" id="{BF185108-69F2-4920-8207-24CCB00C0131}"/>
                </a:ext>
              </a:extLst>
            </p:cNvPr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25;p80">
              <a:extLst>
                <a:ext uri="{FF2B5EF4-FFF2-40B4-BE49-F238E27FC236}">
                  <a16:creationId xmlns:a16="http://schemas.microsoft.com/office/drawing/2014/main" id="{34941C2E-C5D4-4E61-87AE-71A13424B4D9}"/>
                </a:ext>
              </a:extLst>
            </p:cNvPr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26;p80">
              <a:extLst>
                <a:ext uri="{FF2B5EF4-FFF2-40B4-BE49-F238E27FC236}">
                  <a16:creationId xmlns:a16="http://schemas.microsoft.com/office/drawing/2014/main" id="{9DF4DF56-3A3C-4624-A728-04D2D7C95F1D}"/>
                </a:ext>
              </a:extLst>
            </p:cNvPr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27;p80">
              <a:extLst>
                <a:ext uri="{FF2B5EF4-FFF2-40B4-BE49-F238E27FC236}">
                  <a16:creationId xmlns:a16="http://schemas.microsoft.com/office/drawing/2014/main" id="{512CB206-06A9-40E9-A77E-551675A58625}"/>
                </a:ext>
              </a:extLst>
            </p:cNvPr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28;p80">
              <a:extLst>
                <a:ext uri="{FF2B5EF4-FFF2-40B4-BE49-F238E27FC236}">
                  <a16:creationId xmlns:a16="http://schemas.microsoft.com/office/drawing/2014/main" id="{964DE0BB-E81C-40AD-9572-B056DE3967BF}"/>
                </a:ext>
              </a:extLst>
            </p:cNvPr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29;p80">
              <a:extLst>
                <a:ext uri="{FF2B5EF4-FFF2-40B4-BE49-F238E27FC236}">
                  <a16:creationId xmlns:a16="http://schemas.microsoft.com/office/drawing/2014/main" id="{A8C54350-2288-453A-A597-367FCEA4D444}"/>
                </a:ext>
              </a:extLst>
            </p:cNvPr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30;p80">
              <a:extLst>
                <a:ext uri="{FF2B5EF4-FFF2-40B4-BE49-F238E27FC236}">
                  <a16:creationId xmlns:a16="http://schemas.microsoft.com/office/drawing/2014/main" id="{1DB6519D-BC7C-4433-9F9C-A1A512B5D52B}"/>
                </a:ext>
              </a:extLst>
            </p:cNvPr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31;p80">
              <a:extLst>
                <a:ext uri="{FF2B5EF4-FFF2-40B4-BE49-F238E27FC236}">
                  <a16:creationId xmlns:a16="http://schemas.microsoft.com/office/drawing/2014/main" id="{80772415-F922-4883-8F16-05623EBD0FD6}"/>
                </a:ext>
              </a:extLst>
            </p:cNvPr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32;p80">
              <a:extLst>
                <a:ext uri="{FF2B5EF4-FFF2-40B4-BE49-F238E27FC236}">
                  <a16:creationId xmlns:a16="http://schemas.microsoft.com/office/drawing/2014/main" id="{79A4A79D-2E90-4E1C-B969-11C6AF368105}"/>
                </a:ext>
              </a:extLst>
            </p:cNvPr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33;p80">
              <a:extLst>
                <a:ext uri="{FF2B5EF4-FFF2-40B4-BE49-F238E27FC236}">
                  <a16:creationId xmlns:a16="http://schemas.microsoft.com/office/drawing/2014/main" id="{28064AF9-2F53-4259-9314-4CEFE274622B}"/>
                </a:ext>
              </a:extLst>
            </p:cNvPr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4;p80">
              <a:extLst>
                <a:ext uri="{FF2B5EF4-FFF2-40B4-BE49-F238E27FC236}">
                  <a16:creationId xmlns:a16="http://schemas.microsoft.com/office/drawing/2014/main" id="{8BF352AC-6EBB-49BD-887A-F870ED411AD8}"/>
                </a:ext>
              </a:extLst>
            </p:cNvPr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5;p80">
              <a:extLst>
                <a:ext uri="{FF2B5EF4-FFF2-40B4-BE49-F238E27FC236}">
                  <a16:creationId xmlns:a16="http://schemas.microsoft.com/office/drawing/2014/main" id="{785582A3-58AC-44EA-8BAD-B6514738FFD9}"/>
                </a:ext>
              </a:extLst>
            </p:cNvPr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6;p80">
              <a:extLst>
                <a:ext uri="{FF2B5EF4-FFF2-40B4-BE49-F238E27FC236}">
                  <a16:creationId xmlns:a16="http://schemas.microsoft.com/office/drawing/2014/main" id="{957B7ACC-F216-4AD4-B325-526450F6999F}"/>
                </a:ext>
              </a:extLst>
            </p:cNvPr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37;p80">
              <a:extLst>
                <a:ext uri="{FF2B5EF4-FFF2-40B4-BE49-F238E27FC236}">
                  <a16:creationId xmlns:a16="http://schemas.microsoft.com/office/drawing/2014/main" id="{54C770D3-6020-45C8-B0B4-C527136EC3F4}"/>
                </a:ext>
              </a:extLst>
            </p:cNvPr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38;p80">
              <a:extLst>
                <a:ext uri="{FF2B5EF4-FFF2-40B4-BE49-F238E27FC236}">
                  <a16:creationId xmlns:a16="http://schemas.microsoft.com/office/drawing/2014/main" id="{3E3F84AA-19DD-43CF-9535-EC02FF26B9B6}"/>
                </a:ext>
              </a:extLst>
            </p:cNvPr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39;p80">
              <a:extLst>
                <a:ext uri="{FF2B5EF4-FFF2-40B4-BE49-F238E27FC236}">
                  <a16:creationId xmlns:a16="http://schemas.microsoft.com/office/drawing/2014/main" id="{711BC043-F191-43B3-A43E-DCF63A4857E4}"/>
                </a:ext>
              </a:extLst>
            </p:cNvPr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40;p80">
              <a:extLst>
                <a:ext uri="{FF2B5EF4-FFF2-40B4-BE49-F238E27FC236}">
                  <a16:creationId xmlns:a16="http://schemas.microsoft.com/office/drawing/2014/main" id="{D59A0B37-B1F8-42A5-8304-64BDF2D30E5E}"/>
                </a:ext>
              </a:extLst>
            </p:cNvPr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41;p80">
              <a:extLst>
                <a:ext uri="{FF2B5EF4-FFF2-40B4-BE49-F238E27FC236}">
                  <a16:creationId xmlns:a16="http://schemas.microsoft.com/office/drawing/2014/main" id="{4A8DB475-BA4F-4F3F-86B7-24720E4DDF1F}"/>
                </a:ext>
              </a:extLst>
            </p:cNvPr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42;p80">
              <a:extLst>
                <a:ext uri="{FF2B5EF4-FFF2-40B4-BE49-F238E27FC236}">
                  <a16:creationId xmlns:a16="http://schemas.microsoft.com/office/drawing/2014/main" id="{43F94A48-C519-4934-AF75-CC007B093B85}"/>
                </a:ext>
              </a:extLst>
            </p:cNvPr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43;p80">
              <a:extLst>
                <a:ext uri="{FF2B5EF4-FFF2-40B4-BE49-F238E27FC236}">
                  <a16:creationId xmlns:a16="http://schemas.microsoft.com/office/drawing/2014/main" id="{153B5740-6EEB-4A37-A18B-DCDC7B226335}"/>
                </a:ext>
              </a:extLst>
            </p:cNvPr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44;p80">
              <a:extLst>
                <a:ext uri="{FF2B5EF4-FFF2-40B4-BE49-F238E27FC236}">
                  <a16:creationId xmlns:a16="http://schemas.microsoft.com/office/drawing/2014/main" id="{DC8E100E-F409-4A6A-BEB9-CFC10CA17380}"/>
                </a:ext>
              </a:extLst>
            </p:cNvPr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45;p80">
              <a:extLst>
                <a:ext uri="{FF2B5EF4-FFF2-40B4-BE49-F238E27FC236}">
                  <a16:creationId xmlns:a16="http://schemas.microsoft.com/office/drawing/2014/main" id="{A613B8CF-54AC-49AE-BDBF-BAE716C237D3}"/>
                </a:ext>
              </a:extLst>
            </p:cNvPr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46;p80">
              <a:extLst>
                <a:ext uri="{FF2B5EF4-FFF2-40B4-BE49-F238E27FC236}">
                  <a16:creationId xmlns:a16="http://schemas.microsoft.com/office/drawing/2014/main" id="{32ACE796-21FF-453E-ACD6-703278E8BD54}"/>
                </a:ext>
              </a:extLst>
            </p:cNvPr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47;p80">
              <a:extLst>
                <a:ext uri="{FF2B5EF4-FFF2-40B4-BE49-F238E27FC236}">
                  <a16:creationId xmlns:a16="http://schemas.microsoft.com/office/drawing/2014/main" id="{DA88A614-6F0F-4058-9651-82FB9DD4F749}"/>
                </a:ext>
              </a:extLst>
            </p:cNvPr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48;p80">
              <a:extLst>
                <a:ext uri="{FF2B5EF4-FFF2-40B4-BE49-F238E27FC236}">
                  <a16:creationId xmlns:a16="http://schemas.microsoft.com/office/drawing/2014/main" id="{071EBC2B-F03E-4F1D-A9C6-A9A646742B26}"/>
                </a:ext>
              </a:extLst>
            </p:cNvPr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49;p80">
              <a:extLst>
                <a:ext uri="{FF2B5EF4-FFF2-40B4-BE49-F238E27FC236}">
                  <a16:creationId xmlns:a16="http://schemas.microsoft.com/office/drawing/2014/main" id="{0DB53E8C-0AB4-42A4-BF20-66A6E4B49974}"/>
                </a:ext>
              </a:extLst>
            </p:cNvPr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50;p80">
              <a:extLst>
                <a:ext uri="{FF2B5EF4-FFF2-40B4-BE49-F238E27FC236}">
                  <a16:creationId xmlns:a16="http://schemas.microsoft.com/office/drawing/2014/main" id="{352A36E0-C61D-4AA9-9082-2FCD1429E8C3}"/>
                </a:ext>
              </a:extLst>
            </p:cNvPr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51;p80">
              <a:extLst>
                <a:ext uri="{FF2B5EF4-FFF2-40B4-BE49-F238E27FC236}">
                  <a16:creationId xmlns:a16="http://schemas.microsoft.com/office/drawing/2014/main" id="{A8AB784A-827E-43D5-A617-04DDC6A71B4C}"/>
                </a:ext>
              </a:extLst>
            </p:cNvPr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52;p80">
              <a:extLst>
                <a:ext uri="{FF2B5EF4-FFF2-40B4-BE49-F238E27FC236}">
                  <a16:creationId xmlns:a16="http://schemas.microsoft.com/office/drawing/2014/main" id="{AF2BB237-58FE-45AD-8232-94E5574FF1D0}"/>
                </a:ext>
              </a:extLst>
            </p:cNvPr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53;p80">
              <a:extLst>
                <a:ext uri="{FF2B5EF4-FFF2-40B4-BE49-F238E27FC236}">
                  <a16:creationId xmlns:a16="http://schemas.microsoft.com/office/drawing/2014/main" id="{76BCA48B-DF87-429D-AB24-5347476D560B}"/>
                </a:ext>
              </a:extLst>
            </p:cNvPr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54;p80">
              <a:extLst>
                <a:ext uri="{FF2B5EF4-FFF2-40B4-BE49-F238E27FC236}">
                  <a16:creationId xmlns:a16="http://schemas.microsoft.com/office/drawing/2014/main" id="{E2AEA035-D25C-4FBB-934E-05065C964E60}"/>
                </a:ext>
              </a:extLst>
            </p:cNvPr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55;p80">
              <a:extLst>
                <a:ext uri="{FF2B5EF4-FFF2-40B4-BE49-F238E27FC236}">
                  <a16:creationId xmlns:a16="http://schemas.microsoft.com/office/drawing/2014/main" id="{77201032-2DB9-492A-BA85-381BFD2B3DF9}"/>
                </a:ext>
              </a:extLst>
            </p:cNvPr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56;p80">
              <a:extLst>
                <a:ext uri="{FF2B5EF4-FFF2-40B4-BE49-F238E27FC236}">
                  <a16:creationId xmlns:a16="http://schemas.microsoft.com/office/drawing/2014/main" id="{E728378D-0B25-493F-BB58-10131DB7464C}"/>
                </a:ext>
              </a:extLst>
            </p:cNvPr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57;p80">
              <a:extLst>
                <a:ext uri="{FF2B5EF4-FFF2-40B4-BE49-F238E27FC236}">
                  <a16:creationId xmlns:a16="http://schemas.microsoft.com/office/drawing/2014/main" id="{E098FDF7-741E-43E3-AD96-BE7B3C851264}"/>
                </a:ext>
              </a:extLst>
            </p:cNvPr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58;p80">
              <a:extLst>
                <a:ext uri="{FF2B5EF4-FFF2-40B4-BE49-F238E27FC236}">
                  <a16:creationId xmlns:a16="http://schemas.microsoft.com/office/drawing/2014/main" id="{6D6EF6AE-5765-4AF7-83F8-DA62795EFF2E}"/>
                </a:ext>
              </a:extLst>
            </p:cNvPr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59;p80">
              <a:extLst>
                <a:ext uri="{FF2B5EF4-FFF2-40B4-BE49-F238E27FC236}">
                  <a16:creationId xmlns:a16="http://schemas.microsoft.com/office/drawing/2014/main" id="{68B3F675-5446-42AC-BDF0-3A9951ACFFD7}"/>
                </a:ext>
              </a:extLst>
            </p:cNvPr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60;p80">
              <a:extLst>
                <a:ext uri="{FF2B5EF4-FFF2-40B4-BE49-F238E27FC236}">
                  <a16:creationId xmlns:a16="http://schemas.microsoft.com/office/drawing/2014/main" id="{EA590DA0-B2E4-4EF8-BDAF-7F065D6F22F3}"/>
                </a:ext>
              </a:extLst>
            </p:cNvPr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61;p80">
              <a:extLst>
                <a:ext uri="{FF2B5EF4-FFF2-40B4-BE49-F238E27FC236}">
                  <a16:creationId xmlns:a16="http://schemas.microsoft.com/office/drawing/2014/main" id="{B5857E9A-76ED-4339-AD93-71B116E367D5}"/>
                </a:ext>
              </a:extLst>
            </p:cNvPr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62;p80">
              <a:extLst>
                <a:ext uri="{FF2B5EF4-FFF2-40B4-BE49-F238E27FC236}">
                  <a16:creationId xmlns:a16="http://schemas.microsoft.com/office/drawing/2014/main" id="{1C25F314-2641-48C3-8258-44C3EEB00398}"/>
                </a:ext>
              </a:extLst>
            </p:cNvPr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63;p80">
              <a:extLst>
                <a:ext uri="{FF2B5EF4-FFF2-40B4-BE49-F238E27FC236}">
                  <a16:creationId xmlns:a16="http://schemas.microsoft.com/office/drawing/2014/main" id="{E8438A70-3B41-41B9-9852-389CE649E414}"/>
                </a:ext>
              </a:extLst>
            </p:cNvPr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64;p80">
              <a:extLst>
                <a:ext uri="{FF2B5EF4-FFF2-40B4-BE49-F238E27FC236}">
                  <a16:creationId xmlns:a16="http://schemas.microsoft.com/office/drawing/2014/main" id="{A7C54247-12C1-4655-B54C-0F8955A1DA6A}"/>
                </a:ext>
              </a:extLst>
            </p:cNvPr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65;p80">
              <a:extLst>
                <a:ext uri="{FF2B5EF4-FFF2-40B4-BE49-F238E27FC236}">
                  <a16:creationId xmlns:a16="http://schemas.microsoft.com/office/drawing/2014/main" id="{8BB5A4FE-41E9-442D-878B-B540F9E3856F}"/>
                </a:ext>
              </a:extLst>
            </p:cNvPr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66;p80">
              <a:extLst>
                <a:ext uri="{FF2B5EF4-FFF2-40B4-BE49-F238E27FC236}">
                  <a16:creationId xmlns:a16="http://schemas.microsoft.com/office/drawing/2014/main" id="{F4D32EA2-2A0E-462C-999E-B9ACE07CEA3C}"/>
                </a:ext>
              </a:extLst>
            </p:cNvPr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67;p80">
              <a:extLst>
                <a:ext uri="{FF2B5EF4-FFF2-40B4-BE49-F238E27FC236}">
                  <a16:creationId xmlns:a16="http://schemas.microsoft.com/office/drawing/2014/main" id="{80EE87EC-CE0C-4433-9E48-C8574088CC61}"/>
                </a:ext>
              </a:extLst>
            </p:cNvPr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68;p80">
              <a:extLst>
                <a:ext uri="{FF2B5EF4-FFF2-40B4-BE49-F238E27FC236}">
                  <a16:creationId xmlns:a16="http://schemas.microsoft.com/office/drawing/2014/main" id="{8A62D2D7-7660-41CF-93B4-14673D5D875E}"/>
                </a:ext>
              </a:extLst>
            </p:cNvPr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69;p80">
              <a:extLst>
                <a:ext uri="{FF2B5EF4-FFF2-40B4-BE49-F238E27FC236}">
                  <a16:creationId xmlns:a16="http://schemas.microsoft.com/office/drawing/2014/main" id="{B28866DF-3CB0-4D7C-B446-55FA08B945FE}"/>
                </a:ext>
              </a:extLst>
            </p:cNvPr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70;p80">
              <a:extLst>
                <a:ext uri="{FF2B5EF4-FFF2-40B4-BE49-F238E27FC236}">
                  <a16:creationId xmlns:a16="http://schemas.microsoft.com/office/drawing/2014/main" id="{CEBCD94C-8DF2-4CF9-8861-5A1F031E29CF}"/>
                </a:ext>
              </a:extLst>
            </p:cNvPr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71;p80">
              <a:extLst>
                <a:ext uri="{FF2B5EF4-FFF2-40B4-BE49-F238E27FC236}">
                  <a16:creationId xmlns:a16="http://schemas.microsoft.com/office/drawing/2014/main" id="{79D1B5BF-072A-48B3-9C56-FB7ADC1D74F1}"/>
                </a:ext>
              </a:extLst>
            </p:cNvPr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72;p80">
              <a:extLst>
                <a:ext uri="{FF2B5EF4-FFF2-40B4-BE49-F238E27FC236}">
                  <a16:creationId xmlns:a16="http://schemas.microsoft.com/office/drawing/2014/main" id="{E8E997A2-5059-4A02-AA07-B09B30712B19}"/>
                </a:ext>
              </a:extLst>
            </p:cNvPr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73;p80">
              <a:extLst>
                <a:ext uri="{FF2B5EF4-FFF2-40B4-BE49-F238E27FC236}">
                  <a16:creationId xmlns:a16="http://schemas.microsoft.com/office/drawing/2014/main" id="{D5DD506D-2ACA-4101-88E1-005F618BFC87}"/>
                </a:ext>
              </a:extLst>
            </p:cNvPr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74;p80">
              <a:extLst>
                <a:ext uri="{FF2B5EF4-FFF2-40B4-BE49-F238E27FC236}">
                  <a16:creationId xmlns:a16="http://schemas.microsoft.com/office/drawing/2014/main" id="{381E9A04-64D6-4A02-924B-E927E949F5CF}"/>
                </a:ext>
              </a:extLst>
            </p:cNvPr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75;p80">
              <a:extLst>
                <a:ext uri="{FF2B5EF4-FFF2-40B4-BE49-F238E27FC236}">
                  <a16:creationId xmlns:a16="http://schemas.microsoft.com/office/drawing/2014/main" id="{9EFF1A33-01DF-48B4-A0D8-7B1B27B2337E}"/>
                </a:ext>
              </a:extLst>
            </p:cNvPr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76;p80">
              <a:extLst>
                <a:ext uri="{FF2B5EF4-FFF2-40B4-BE49-F238E27FC236}">
                  <a16:creationId xmlns:a16="http://schemas.microsoft.com/office/drawing/2014/main" id="{6ACF7F18-6BDE-49D2-9677-9B640D6FFB83}"/>
                </a:ext>
              </a:extLst>
            </p:cNvPr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77;p80">
              <a:extLst>
                <a:ext uri="{FF2B5EF4-FFF2-40B4-BE49-F238E27FC236}">
                  <a16:creationId xmlns:a16="http://schemas.microsoft.com/office/drawing/2014/main" id="{08BCDA72-691D-4D3D-9DB8-D725AD12901F}"/>
                </a:ext>
              </a:extLst>
            </p:cNvPr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8"/>
                </p:tgtEl>
              </p:cMediaNode>
            </p:video>
          </p:childTnLst>
        </p:cTn>
      </p:par>
    </p:tnLst>
    <p:bldLst>
      <p:bldP spid="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9">
            <a:extLst>
              <a:ext uri="{FF2B5EF4-FFF2-40B4-BE49-F238E27FC236}">
                <a16:creationId xmlns:a16="http://schemas.microsoft.com/office/drawing/2014/main" id="{8C5F1806-6490-494A-B305-DCDAD3C0C5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876611" y="158785"/>
            <a:ext cx="5219703" cy="40114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oogle Shape;3541;p80">
            <a:extLst>
              <a:ext uri="{FF2B5EF4-FFF2-40B4-BE49-F238E27FC236}">
                <a16:creationId xmlns:a16="http://schemas.microsoft.com/office/drawing/2014/main" id="{64A29E7E-8CFB-4847-9D2E-D7BB44B5F7E4}"/>
              </a:ext>
            </a:extLst>
          </p:cNvPr>
          <p:cNvGrpSpPr/>
          <p:nvPr/>
        </p:nvGrpSpPr>
        <p:grpSpPr>
          <a:xfrm>
            <a:off x="4494510" y="2627426"/>
            <a:ext cx="4199994" cy="2177661"/>
            <a:chOff x="2700100" y="4201800"/>
            <a:chExt cx="1951425" cy="616500"/>
          </a:xfrm>
        </p:grpSpPr>
        <p:sp>
          <p:nvSpPr>
            <p:cNvPr id="5" name="Google Shape;3542;p80">
              <a:extLst>
                <a:ext uri="{FF2B5EF4-FFF2-40B4-BE49-F238E27FC236}">
                  <a16:creationId xmlns:a16="http://schemas.microsoft.com/office/drawing/2014/main" id="{33D98D7A-2786-4A54-B41F-EAECB2C0D8C0}"/>
                </a:ext>
              </a:extLst>
            </p:cNvPr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43;p80">
              <a:extLst>
                <a:ext uri="{FF2B5EF4-FFF2-40B4-BE49-F238E27FC236}">
                  <a16:creationId xmlns:a16="http://schemas.microsoft.com/office/drawing/2014/main" id="{78FF20A8-96BF-4FC0-988A-39021DC8B350}"/>
                </a:ext>
              </a:extLst>
            </p:cNvPr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44;p80">
              <a:extLst>
                <a:ext uri="{FF2B5EF4-FFF2-40B4-BE49-F238E27FC236}">
                  <a16:creationId xmlns:a16="http://schemas.microsoft.com/office/drawing/2014/main" id="{BC926830-09FC-4309-9E22-7863570BCF30}"/>
                </a:ext>
              </a:extLst>
            </p:cNvPr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45;p80">
              <a:extLst>
                <a:ext uri="{FF2B5EF4-FFF2-40B4-BE49-F238E27FC236}">
                  <a16:creationId xmlns:a16="http://schemas.microsoft.com/office/drawing/2014/main" id="{492ACAA8-C452-45DE-9C57-26E2F79585FE}"/>
                </a:ext>
              </a:extLst>
            </p:cNvPr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46;p80">
              <a:extLst>
                <a:ext uri="{FF2B5EF4-FFF2-40B4-BE49-F238E27FC236}">
                  <a16:creationId xmlns:a16="http://schemas.microsoft.com/office/drawing/2014/main" id="{E9318041-DA6D-4D64-A8B7-B9565982EA45}"/>
                </a:ext>
              </a:extLst>
            </p:cNvPr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47;p80">
              <a:extLst>
                <a:ext uri="{FF2B5EF4-FFF2-40B4-BE49-F238E27FC236}">
                  <a16:creationId xmlns:a16="http://schemas.microsoft.com/office/drawing/2014/main" id="{6DEA2E5D-BD52-41AC-8D43-AA94A4D8526C}"/>
                </a:ext>
              </a:extLst>
            </p:cNvPr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48;p80">
              <a:extLst>
                <a:ext uri="{FF2B5EF4-FFF2-40B4-BE49-F238E27FC236}">
                  <a16:creationId xmlns:a16="http://schemas.microsoft.com/office/drawing/2014/main" id="{9260C90B-F6D3-465F-91AE-09D8C26A7F5B}"/>
                </a:ext>
              </a:extLst>
            </p:cNvPr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49;p80">
              <a:extLst>
                <a:ext uri="{FF2B5EF4-FFF2-40B4-BE49-F238E27FC236}">
                  <a16:creationId xmlns:a16="http://schemas.microsoft.com/office/drawing/2014/main" id="{7215BA7B-63AE-43CB-ACDA-47B7B3F066A0}"/>
                </a:ext>
              </a:extLst>
            </p:cNvPr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50;p80">
              <a:extLst>
                <a:ext uri="{FF2B5EF4-FFF2-40B4-BE49-F238E27FC236}">
                  <a16:creationId xmlns:a16="http://schemas.microsoft.com/office/drawing/2014/main" id="{557CEBE5-E335-4B99-BD5E-4101DDDDE6E2}"/>
                </a:ext>
              </a:extLst>
            </p:cNvPr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51;p80">
              <a:extLst>
                <a:ext uri="{FF2B5EF4-FFF2-40B4-BE49-F238E27FC236}">
                  <a16:creationId xmlns:a16="http://schemas.microsoft.com/office/drawing/2014/main" id="{80E6D3B7-B884-4B73-9D8B-C5A5AC51C79D}"/>
                </a:ext>
              </a:extLst>
            </p:cNvPr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52;p80">
              <a:extLst>
                <a:ext uri="{FF2B5EF4-FFF2-40B4-BE49-F238E27FC236}">
                  <a16:creationId xmlns:a16="http://schemas.microsoft.com/office/drawing/2014/main" id="{57E2CB95-1083-405A-9C36-57B50D2C60D4}"/>
                </a:ext>
              </a:extLst>
            </p:cNvPr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53;p80">
              <a:extLst>
                <a:ext uri="{FF2B5EF4-FFF2-40B4-BE49-F238E27FC236}">
                  <a16:creationId xmlns:a16="http://schemas.microsoft.com/office/drawing/2014/main" id="{6FCBEF54-848C-4C09-B615-8AE7C989EABE}"/>
                </a:ext>
              </a:extLst>
            </p:cNvPr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54;p80">
              <a:extLst>
                <a:ext uri="{FF2B5EF4-FFF2-40B4-BE49-F238E27FC236}">
                  <a16:creationId xmlns:a16="http://schemas.microsoft.com/office/drawing/2014/main" id="{4993D001-5E76-4059-A9AA-18FE50DDAE7E}"/>
                </a:ext>
              </a:extLst>
            </p:cNvPr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55;p80">
              <a:extLst>
                <a:ext uri="{FF2B5EF4-FFF2-40B4-BE49-F238E27FC236}">
                  <a16:creationId xmlns:a16="http://schemas.microsoft.com/office/drawing/2014/main" id="{0CDFEF30-72A6-4D40-9054-D1404185472D}"/>
                </a:ext>
              </a:extLst>
            </p:cNvPr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56;p80">
              <a:extLst>
                <a:ext uri="{FF2B5EF4-FFF2-40B4-BE49-F238E27FC236}">
                  <a16:creationId xmlns:a16="http://schemas.microsoft.com/office/drawing/2014/main" id="{76982292-28ED-4A88-94FA-4ACFD24277C1}"/>
                </a:ext>
              </a:extLst>
            </p:cNvPr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57;p80">
              <a:extLst>
                <a:ext uri="{FF2B5EF4-FFF2-40B4-BE49-F238E27FC236}">
                  <a16:creationId xmlns:a16="http://schemas.microsoft.com/office/drawing/2014/main" id="{7DAD8DF5-A64A-4465-84E8-FD6B8CE57D5B}"/>
                </a:ext>
              </a:extLst>
            </p:cNvPr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58;p80">
              <a:extLst>
                <a:ext uri="{FF2B5EF4-FFF2-40B4-BE49-F238E27FC236}">
                  <a16:creationId xmlns:a16="http://schemas.microsoft.com/office/drawing/2014/main" id="{A46D4843-5C41-43ED-B2EF-7A1BA6C32908}"/>
                </a:ext>
              </a:extLst>
            </p:cNvPr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59;p80">
              <a:extLst>
                <a:ext uri="{FF2B5EF4-FFF2-40B4-BE49-F238E27FC236}">
                  <a16:creationId xmlns:a16="http://schemas.microsoft.com/office/drawing/2014/main" id="{D4B966D7-8C09-487A-A128-B7A4630BFF83}"/>
                </a:ext>
              </a:extLst>
            </p:cNvPr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60;p80">
              <a:extLst>
                <a:ext uri="{FF2B5EF4-FFF2-40B4-BE49-F238E27FC236}">
                  <a16:creationId xmlns:a16="http://schemas.microsoft.com/office/drawing/2014/main" id="{CB65CDD1-913D-453D-902A-203470BC89CD}"/>
                </a:ext>
              </a:extLst>
            </p:cNvPr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61;p80">
              <a:extLst>
                <a:ext uri="{FF2B5EF4-FFF2-40B4-BE49-F238E27FC236}">
                  <a16:creationId xmlns:a16="http://schemas.microsoft.com/office/drawing/2014/main" id="{CB061ACD-271F-4B4E-BE63-04AA3734E532}"/>
                </a:ext>
              </a:extLst>
            </p:cNvPr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62;p80">
              <a:extLst>
                <a:ext uri="{FF2B5EF4-FFF2-40B4-BE49-F238E27FC236}">
                  <a16:creationId xmlns:a16="http://schemas.microsoft.com/office/drawing/2014/main" id="{BB279ACE-0BE4-4479-920E-C325C3D5E66A}"/>
                </a:ext>
              </a:extLst>
            </p:cNvPr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3;p80">
              <a:extLst>
                <a:ext uri="{FF2B5EF4-FFF2-40B4-BE49-F238E27FC236}">
                  <a16:creationId xmlns:a16="http://schemas.microsoft.com/office/drawing/2014/main" id="{F43044A0-A622-4BE3-AAE8-BBB54C80EA02}"/>
                </a:ext>
              </a:extLst>
            </p:cNvPr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4;p80">
              <a:extLst>
                <a:ext uri="{FF2B5EF4-FFF2-40B4-BE49-F238E27FC236}">
                  <a16:creationId xmlns:a16="http://schemas.microsoft.com/office/drawing/2014/main" id="{6CC7AAEE-0938-4724-9A90-2BA411F475A0}"/>
                </a:ext>
              </a:extLst>
            </p:cNvPr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5;p80">
              <a:extLst>
                <a:ext uri="{FF2B5EF4-FFF2-40B4-BE49-F238E27FC236}">
                  <a16:creationId xmlns:a16="http://schemas.microsoft.com/office/drawing/2014/main" id="{62A0C61A-21A4-4683-85E6-B9324D024ED6}"/>
                </a:ext>
              </a:extLst>
            </p:cNvPr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66;p80">
              <a:extLst>
                <a:ext uri="{FF2B5EF4-FFF2-40B4-BE49-F238E27FC236}">
                  <a16:creationId xmlns:a16="http://schemas.microsoft.com/office/drawing/2014/main" id="{0B813688-C2A8-43A3-8491-68F04495345B}"/>
                </a:ext>
              </a:extLst>
            </p:cNvPr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67;p80">
              <a:extLst>
                <a:ext uri="{FF2B5EF4-FFF2-40B4-BE49-F238E27FC236}">
                  <a16:creationId xmlns:a16="http://schemas.microsoft.com/office/drawing/2014/main" id="{4CF919B0-C209-4E8B-9AC8-591FD576D88B}"/>
                </a:ext>
              </a:extLst>
            </p:cNvPr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68;p80">
              <a:extLst>
                <a:ext uri="{FF2B5EF4-FFF2-40B4-BE49-F238E27FC236}">
                  <a16:creationId xmlns:a16="http://schemas.microsoft.com/office/drawing/2014/main" id="{17D4C8F8-2596-41A5-8E6E-73912911582C}"/>
                </a:ext>
              </a:extLst>
            </p:cNvPr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69;p80">
              <a:extLst>
                <a:ext uri="{FF2B5EF4-FFF2-40B4-BE49-F238E27FC236}">
                  <a16:creationId xmlns:a16="http://schemas.microsoft.com/office/drawing/2014/main" id="{879DD3EC-0928-43EF-9F78-3DBB579DB5CE}"/>
                </a:ext>
              </a:extLst>
            </p:cNvPr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70;p80">
              <a:extLst>
                <a:ext uri="{FF2B5EF4-FFF2-40B4-BE49-F238E27FC236}">
                  <a16:creationId xmlns:a16="http://schemas.microsoft.com/office/drawing/2014/main" id="{31CCB628-7047-4B42-B787-A95D19F7C03D}"/>
                </a:ext>
              </a:extLst>
            </p:cNvPr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71;p80">
              <a:extLst>
                <a:ext uri="{FF2B5EF4-FFF2-40B4-BE49-F238E27FC236}">
                  <a16:creationId xmlns:a16="http://schemas.microsoft.com/office/drawing/2014/main" id="{B1D53288-FF8D-491B-AE70-CAD2C42A288A}"/>
                </a:ext>
              </a:extLst>
            </p:cNvPr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72;p80">
              <a:extLst>
                <a:ext uri="{FF2B5EF4-FFF2-40B4-BE49-F238E27FC236}">
                  <a16:creationId xmlns:a16="http://schemas.microsoft.com/office/drawing/2014/main" id="{500DCD18-0CA7-4A44-A5AD-12D7830DD4B9}"/>
                </a:ext>
              </a:extLst>
            </p:cNvPr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73;p80">
              <a:extLst>
                <a:ext uri="{FF2B5EF4-FFF2-40B4-BE49-F238E27FC236}">
                  <a16:creationId xmlns:a16="http://schemas.microsoft.com/office/drawing/2014/main" id="{30D4A6D2-864A-4FBE-8C43-D217F6CE6909}"/>
                </a:ext>
              </a:extLst>
            </p:cNvPr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74;p80">
              <a:extLst>
                <a:ext uri="{FF2B5EF4-FFF2-40B4-BE49-F238E27FC236}">
                  <a16:creationId xmlns:a16="http://schemas.microsoft.com/office/drawing/2014/main" id="{280EAC4A-D167-4A2C-9A65-0712ED23BE0D}"/>
                </a:ext>
              </a:extLst>
            </p:cNvPr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75;p80">
              <a:extLst>
                <a:ext uri="{FF2B5EF4-FFF2-40B4-BE49-F238E27FC236}">
                  <a16:creationId xmlns:a16="http://schemas.microsoft.com/office/drawing/2014/main" id="{8DD12CDC-3279-4CAA-A1B7-10D7094B1677}"/>
                </a:ext>
              </a:extLst>
            </p:cNvPr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76;p80">
              <a:extLst>
                <a:ext uri="{FF2B5EF4-FFF2-40B4-BE49-F238E27FC236}">
                  <a16:creationId xmlns:a16="http://schemas.microsoft.com/office/drawing/2014/main" id="{3FFF5BC7-EFFD-4BC3-9104-AB41DC23C5E9}"/>
                </a:ext>
              </a:extLst>
            </p:cNvPr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77;p80">
              <a:extLst>
                <a:ext uri="{FF2B5EF4-FFF2-40B4-BE49-F238E27FC236}">
                  <a16:creationId xmlns:a16="http://schemas.microsoft.com/office/drawing/2014/main" id="{AC2F5713-3BC1-4830-99C6-F6469282A413}"/>
                </a:ext>
              </a:extLst>
            </p:cNvPr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78;p80">
              <a:extLst>
                <a:ext uri="{FF2B5EF4-FFF2-40B4-BE49-F238E27FC236}">
                  <a16:creationId xmlns:a16="http://schemas.microsoft.com/office/drawing/2014/main" id="{3F19D453-AEA2-4F3D-BE3A-09AC9BFD6BE4}"/>
                </a:ext>
              </a:extLst>
            </p:cNvPr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79;p80">
              <a:extLst>
                <a:ext uri="{FF2B5EF4-FFF2-40B4-BE49-F238E27FC236}">
                  <a16:creationId xmlns:a16="http://schemas.microsoft.com/office/drawing/2014/main" id="{15052C2C-C643-48D5-B5B1-DC8DBAE53157}"/>
                </a:ext>
              </a:extLst>
            </p:cNvPr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80;p80">
              <a:extLst>
                <a:ext uri="{FF2B5EF4-FFF2-40B4-BE49-F238E27FC236}">
                  <a16:creationId xmlns:a16="http://schemas.microsoft.com/office/drawing/2014/main" id="{364D7C6F-7C95-4AD3-BC93-238E222D72BA}"/>
                </a:ext>
              </a:extLst>
            </p:cNvPr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81;p80">
              <a:extLst>
                <a:ext uri="{FF2B5EF4-FFF2-40B4-BE49-F238E27FC236}">
                  <a16:creationId xmlns:a16="http://schemas.microsoft.com/office/drawing/2014/main" id="{92314A62-D73D-43EC-8E75-D0C9C0CB7B67}"/>
                </a:ext>
              </a:extLst>
            </p:cNvPr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82;p80">
              <a:extLst>
                <a:ext uri="{FF2B5EF4-FFF2-40B4-BE49-F238E27FC236}">
                  <a16:creationId xmlns:a16="http://schemas.microsoft.com/office/drawing/2014/main" id="{C6DE45F6-3B96-4122-9966-69B157B21431}"/>
                </a:ext>
              </a:extLst>
            </p:cNvPr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83;p80">
              <a:extLst>
                <a:ext uri="{FF2B5EF4-FFF2-40B4-BE49-F238E27FC236}">
                  <a16:creationId xmlns:a16="http://schemas.microsoft.com/office/drawing/2014/main" id="{BE67FCC9-369B-4E20-B057-3BFBCA16AAA4}"/>
                </a:ext>
              </a:extLst>
            </p:cNvPr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584;p80">
              <a:extLst>
                <a:ext uri="{FF2B5EF4-FFF2-40B4-BE49-F238E27FC236}">
                  <a16:creationId xmlns:a16="http://schemas.microsoft.com/office/drawing/2014/main" id="{59932993-BF23-492F-84BD-3B5BD66FA7EF}"/>
                </a:ext>
              </a:extLst>
            </p:cNvPr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585;p80">
              <a:extLst>
                <a:ext uri="{FF2B5EF4-FFF2-40B4-BE49-F238E27FC236}">
                  <a16:creationId xmlns:a16="http://schemas.microsoft.com/office/drawing/2014/main" id="{37719085-4349-434F-B8C4-C27636E66CA9}"/>
                </a:ext>
              </a:extLst>
            </p:cNvPr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586;p80">
              <a:extLst>
                <a:ext uri="{FF2B5EF4-FFF2-40B4-BE49-F238E27FC236}">
                  <a16:creationId xmlns:a16="http://schemas.microsoft.com/office/drawing/2014/main" id="{A775064C-8A49-42F0-89A9-4961EF5BFF3E}"/>
                </a:ext>
              </a:extLst>
            </p:cNvPr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87;p80">
              <a:extLst>
                <a:ext uri="{FF2B5EF4-FFF2-40B4-BE49-F238E27FC236}">
                  <a16:creationId xmlns:a16="http://schemas.microsoft.com/office/drawing/2014/main" id="{1209A8C9-70DC-4006-9216-10DE353B7E20}"/>
                </a:ext>
              </a:extLst>
            </p:cNvPr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588;p80">
              <a:extLst>
                <a:ext uri="{FF2B5EF4-FFF2-40B4-BE49-F238E27FC236}">
                  <a16:creationId xmlns:a16="http://schemas.microsoft.com/office/drawing/2014/main" id="{8F1BF417-2D82-4B05-9F72-668A355797A1}"/>
                </a:ext>
              </a:extLst>
            </p:cNvPr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589;p80">
              <a:extLst>
                <a:ext uri="{FF2B5EF4-FFF2-40B4-BE49-F238E27FC236}">
                  <a16:creationId xmlns:a16="http://schemas.microsoft.com/office/drawing/2014/main" id="{BDD755A1-853B-43E8-8F07-EF6AEEF97BDE}"/>
                </a:ext>
              </a:extLst>
            </p:cNvPr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590;p80">
              <a:extLst>
                <a:ext uri="{FF2B5EF4-FFF2-40B4-BE49-F238E27FC236}">
                  <a16:creationId xmlns:a16="http://schemas.microsoft.com/office/drawing/2014/main" id="{AE9CBEB3-359A-4EFC-975E-EA5C0327D1BC}"/>
                </a:ext>
              </a:extLst>
            </p:cNvPr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591;p80">
              <a:extLst>
                <a:ext uri="{FF2B5EF4-FFF2-40B4-BE49-F238E27FC236}">
                  <a16:creationId xmlns:a16="http://schemas.microsoft.com/office/drawing/2014/main" id="{3A138B11-4A1A-42F3-9AB4-6863FCEB93D0}"/>
                </a:ext>
              </a:extLst>
            </p:cNvPr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592;p80">
              <a:extLst>
                <a:ext uri="{FF2B5EF4-FFF2-40B4-BE49-F238E27FC236}">
                  <a16:creationId xmlns:a16="http://schemas.microsoft.com/office/drawing/2014/main" id="{19753172-5A31-43DC-937A-7ADD71EC7F76}"/>
                </a:ext>
              </a:extLst>
            </p:cNvPr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593;p80">
              <a:extLst>
                <a:ext uri="{FF2B5EF4-FFF2-40B4-BE49-F238E27FC236}">
                  <a16:creationId xmlns:a16="http://schemas.microsoft.com/office/drawing/2014/main" id="{0DF9EC6F-656D-4AFA-853C-84816E6BF525}"/>
                </a:ext>
              </a:extLst>
            </p:cNvPr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594;p80">
              <a:extLst>
                <a:ext uri="{FF2B5EF4-FFF2-40B4-BE49-F238E27FC236}">
                  <a16:creationId xmlns:a16="http://schemas.microsoft.com/office/drawing/2014/main" id="{48945C69-5F38-4178-AA38-C68CA07E4AB8}"/>
                </a:ext>
              </a:extLst>
            </p:cNvPr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595;p80">
              <a:extLst>
                <a:ext uri="{FF2B5EF4-FFF2-40B4-BE49-F238E27FC236}">
                  <a16:creationId xmlns:a16="http://schemas.microsoft.com/office/drawing/2014/main" id="{A9C843BA-F957-4F1C-B5D3-D01F50566F84}"/>
                </a:ext>
              </a:extLst>
            </p:cNvPr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596;p80">
              <a:extLst>
                <a:ext uri="{FF2B5EF4-FFF2-40B4-BE49-F238E27FC236}">
                  <a16:creationId xmlns:a16="http://schemas.microsoft.com/office/drawing/2014/main" id="{3352C34B-8E06-4EA7-BD32-1B350E618450}"/>
                </a:ext>
              </a:extLst>
            </p:cNvPr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69459E4-311C-4408-800E-E74531B342C1}"/>
              </a:ext>
            </a:extLst>
          </p:cNvPr>
          <p:cNvSpPr txBox="1"/>
          <p:nvPr/>
        </p:nvSpPr>
        <p:spPr>
          <a:xfrm>
            <a:off x="1236856" y="990875"/>
            <a:ext cx="419999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#9Slide07 FS North Land Sans" panose="00000500000000000000" pitchFamily="2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#9Slide07 FS North Land Sans" panose="000005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7 FS North Land Sans" panose="00000500000000000000" pitchFamily="2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#9Slide07 FS North Land Sans" panose="00000500000000000000" pitchFamily="2" charset="0"/>
              </a:rPr>
              <a:t> 2: </a:t>
            </a:r>
            <a:br>
              <a:rPr lang="en-US" sz="3600" dirty="0">
                <a:latin typeface="#9Slide05 Lobster" panose="02000506000000020003" pitchFamily="2" charset="0"/>
              </a:rPr>
            </a:b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Hoàn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thành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bảng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thống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kê</a:t>
            </a:r>
            <a:endParaRPr lang="en-US" sz="3600" dirty="0">
              <a:solidFill>
                <a:srgbClr val="00B050"/>
              </a:solidFill>
              <a:latin typeface="#9Slide05 Claudia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theo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nhóm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đôi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518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43">
            <a:extLst>
              <a:ext uri="{FF2B5EF4-FFF2-40B4-BE49-F238E27FC236}">
                <a16:creationId xmlns:a16="http://schemas.microsoft.com/office/drawing/2014/main" id="{481CB010-96A3-4C7C-838A-C8704F944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521725"/>
              </p:ext>
            </p:extLst>
          </p:nvPr>
        </p:nvGraphicFramePr>
        <p:xfrm>
          <a:off x="2" y="10392"/>
          <a:ext cx="9143999" cy="4937760"/>
        </p:xfrm>
        <a:graphic>
          <a:graphicData uri="http://schemas.openxmlformats.org/drawingml/2006/table">
            <a:tbl>
              <a:tblPr/>
              <a:tblGrid>
                <a:gridCol w="126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1945 - 1946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–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–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CNXH ở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ĐN (1954 - 1975)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1954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CNXH ở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ĐN (1954 - 1975)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– 1 – 1960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12 - 1972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HCM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– 4 – 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 Box 237">
            <a:extLst>
              <a:ext uri="{FF2B5EF4-FFF2-40B4-BE49-F238E27FC236}">
                <a16:creationId xmlns:a16="http://schemas.microsoft.com/office/drawing/2014/main" id="{3A8B96A7-B67F-4046-8AFD-4D355E846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732" y="606282"/>
            <a:ext cx="549664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" name="Text Box 238">
            <a:extLst>
              <a:ext uri="{FF2B5EF4-FFF2-40B4-BE49-F238E27FC236}">
                <a16:creationId xmlns:a16="http://schemas.microsoft.com/office/drawing/2014/main" id="{FB495A6D-C0F7-4D4D-9BAB-0A341E3C1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041" y="929554"/>
            <a:ext cx="1370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– 12 - 1946</a:t>
            </a:r>
          </a:p>
        </p:txBody>
      </p:sp>
      <p:sp>
        <p:nvSpPr>
          <p:cNvPr id="5" name="Text Box 240">
            <a:extLst>
              <a:ext uri="{FF2B5EF4-FFF2-40B4-BE49-F238E27FC236}">
                <a16:creationId xmlns:a16="http://schemas.microsoft.com/office/drawing/2014/main" id="{8634B08E-7A87-45CF-B3B9-FE34B3CA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86" y="1258888"/>
            <a:ext cx="1890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241">
            <a:extLst>
              <a:ext uri="{FF2B5EF4-FFF2-40B4-BE49-F238E27FC236}">
                <a16:creationId xmlns:a16="http://schemas.microsoft.com/office/drawing/2014/main" id="{DB207C95-B62F-4D21-8C05-031F56C22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86" y="1589017"/>
            <a:ext cx="1931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42">
            <a:extLst>
              <a:ext uri="{FF2B5EF4-FFF2-40B4-BE49-F238E27FC236}">
                <a16:creationId xmlns:a16="http://schemas.microsoft.com/office/drawing/2014/main" id="{AD91B71E-1A15-488F-B542-EB0E1D90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931" y="1934081"/>
            <a:ext cx="1166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5 - 1954</a:t>
            </a:r>
          </a:p>
        </p:txBody>
      </p:sp>
      <p:sp>
        <p:nvSpPr>
          <p:cNvPr id="8" name="Text Box 243">
            <a:extLst>
              <a:ext uri="{FF2B5EF4-FFF2-40B4-BE49-F238E27FC236}">
                <a16:creationId xmlns:a16="http://schemas.microsoft.com/office/drawing/2014/main" id="{4084BE02-2BD2-492A-95B7-333A7C35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710" y="2254938"/>
            <a:ext cx="192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244">
            <a:extLst>
              <a:ext uri="{FF2B5EF4-FFF2-40B4-BE49-F238E27FC236}">
                <a16:creationId xmlns:a16="http://schemas.microsoft.com/office/drawing/2014/main" id="{600B70D6-9368-479F-BDA7-DE96A0B0D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02749"/>
            <a:ext cx="963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12 - 1955</a:t>
            </a:r>
          </a:p>
        </p:txBody>
      </p:sp>
      <p:sp>
        <p:nvSpPr>
          <p:cNvPr id="10" name="Text Box 245">
            <a:extLst>
              <a:ext uri="{FF2B5EF4-FFF2-40B4-BE49-F238E27FC236}">
                <a16:creationId xmlns:a16="http://schemas.microsoft.com/office/drawing/2014/main" id="{9954D518-39B8-4213-BEEB-395D859C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710" y="2941494"/>
            <a:ext cx="556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“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Tre.</a:t>
            </a:r>
          </a:p>
        </p:txBody>
      </p:sp>
      <p:sp>
        <p:nvSpPr>
          <p:cNvPr id="11" name="Text Box 247">
            <a:extLst>
              <a:ext uri="{FF2B5EF4-FFF2-40B4-BE49-F238E27FC236}">
                <a16:creationId xmlns:a16="http://schemas.microsoft.com/office/drawing/2014/main" id="{047AA950-D0FF-4EE3-B020-2BC17835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26" y="3250636"/>
            <a:ext cx="180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1968</a:t>
            </a:r>
          </a:p>
        </p:txBody>
      </p:sp>
      <p:sp>
        <p:nvSpPr>
          <p:cNvPr id="12" name="Text Box 249">
            <a:extLst>
              <a:ext uri="{FF2B5EF4-FFF2-40B4-BE49-F238E27FC236}">
                <a16:creationId xmlns:a16="http://schemas.microsoft.com/office/drawing/2014/main" id="{35CF0855-8FE4-4C74-8DFD-96CF3A562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86" y="3615605"/>
            <a:ext cx="3398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50">
            <a:extLst>
              <a:ext uri="{FF2B5EF4-FFF2-40B4-BE49-F238E27FC236}">
                <a16:creationId xmlns:a16="http://schemas.microsoft.com/office/drawing/2014/main" id="{AE2AD8CF-18CD-45FC-83E8-C1788E1A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330" y="3981647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– 4 - 1975</a:t>
            </a:r>
          </a:p>
        </p:txBody>
      </p:sp>
      <p:sp>
        <p:nvSpPr>
          <p:cNvPr id="14" name="Text Box 251">
            <a:extLst>
              <a:ext uri="{FF2B5EF4-FFF2-40B4-BE49-F238E27FC236}">
                <a16:creationId xmlns:a16="http://schemas.microsoft.com/office/drawing/2014/main" id="{FFE1A126-D4E1-4977-93DD-07742D6C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710" y="4264697"/>
            <a:ext cx="4787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252">
            <a:extLst>
              <a:ext uri="{FF2B5EF4-FFF2-40B4-BE49-F238E27FC236}">
                <a16:creationId xmlns:a16="http://schemas.microsoft.com/office/drawing/2014/main" id="{A3AECB3E-14E7-423A-A723-6C3C05E78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840" y="4625812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11 - 1979</a:t>
            </a:r>
          </a:p>
        </p:txBody>
      </p:sp>
      <p:sp>
        <p:nvSpPr>
          <p:cNvPr id="16" name="Text Box 339">
            <a:extLst>
              <a:ext uri="{FF2B5EF4-FFF2-40B4-BE49-F238E27FC236}">
                <a16:creationId xmlns:a16="http://schemas.microsoft.com/office/drawing/2014/main" id="{9D683536-325C-4251-92EB-EA0B37DB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535" y="606282"/>
            <a:ext cx="14686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TDP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(1945 – 1954)</a:t>
            </a:r>
          </a:p>
        </p:txBody>
      </p:sp>
      <p:sp>
        <p:nvSpPr>
          <p:cNvPr id="17" name="Text Box 341">
            <a:extLst>
              <a:ext uri="{FF2B5EF4-FFF2-40B4-BE49-F238E27FC236}">
                <a16:creationId xmlns:a16="http://schemas.microsoft.com/office/drawing/2014/main" id="{B892C7EC-0132-4FF8-87BB-FB5F06BCA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253" y="4309192"/>
            <a:ext cx="13793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(1975 – nay)</a:t>
            </a:r>
          </a:p>
        </p:txBody>
      </p:sp>
    </p:spTree>
    <p:extLst>
      <p:ext uri="{BB962C8B-B14F-4D97-AF65-F5344CB8AC3E}">
        <p14:creationId xmlns:p14="http://schemas.microsoft.com/office/powerpoint/2010/main" val="518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003FF7F7-B931-49A6-B8E7-AE968DBCB9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869">
            <a:off x="398631" y="-1270961"/>
            <a:ext cx="8000092" cy="7542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0DEA27-99AC-4756-B02B-725986F43FCB}"/>
              </a:ext>
            </a:extLst>
          </p:cNvPr>
          <p:cNvSpPr txBox="1"/>
          <p:nvPr/>
        </p:nvSpPr>
        <p:spPr>
          <a:xfrm>
            <a:off x="2166754" y="815092"/>
            <a:ext cx="419999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#9Slide07 FS North Land Sans" panose="00000500000000000000" pitchFamily="2" charset="0"/>
              </a:rPr>
              <a:t>Hoạt động 3: </a:t>
            </a:r>
            <a:br>
              <a:rPr lang="en-US" sz="3600">
                <a:latin typeface="#9Slide05 Lobster" panose="02000506000000020003" pitchFamily="2" charset="0"/>
              </a:rPr>
            </a:br>
            <a:r>
              <a:rPr lang="en-US" sz="3600">
                <a:solidFill>
                  <a:srgbClr val="0070C0"/>
                </a:solidFill>
                <a:latin typeface="#9Slide05 Claudia" pitchFamily="2" charset="0"/>
              </a:rPr>
              <a:t>Nhìn hình đoán sự kiện</a:t>
            </a:r>
            <a:endParaRPr lang="en-US" sz="3600" dirty="0">
              <a:solidFill>
                <a:srgbClr val="0070C0"/>
              </a:solidFill>
              <a:latin typeface="#9Slide05 Claudi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9F290-481B-4E32-90F5-5379B7244FEF}"/>
              </a:ext>
            </a:extLst>
          </p:cNvPr>
          <p:cNvSpPr txBox="1"/>
          <p:nvPr/>
        </p:nvSpPr>
        <p:spPr>
          <a:xfrm>
            <a:off x="1418095" y="2706502"/>
            <a:ext cx="4122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  <a:endParaRPr lang="en-US" sz="2400" i="1" dirty="0"/>
          </a:p>
        </p:txBody>
      </p:sp>
      <p:pic>
        <p:nvPicPr>
          <p:cNvPr id="7" name="图片 22">
            <a:extLst>
              <a:ext uri="{FF2B5EF4-FFF2-40B4-BE49-F238E27FC236}">
                <a16:creationId xmlns:a16="http://schemas.microsoft.com/office/drawing/2014/main" id="{FF050339-3D88-4259-99D9-310D9053B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031" y="106279"/>
            <a:ext cx="2421891" cy="2250440"/>
          </a:xfrm>
          <a:prstGeom prst="rect">
            <a:avLst/>
          </a:prstGeom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F3E2DD33-66BD-47B1-B5A0-E12E6184C8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78" y="260898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49644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032E0F4-3748-40C4-8311-5130A613B1CF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1E835-D993-409F-B4FF-B758B6ABD21A}"/>
              </a:ext>
            </a:extLst>
          </p:cNvPr>
          <p:cNvSpPr txBox="1"/>
          <p:nvPr/>
        </p:nvSpPr>
        <p:spPr>
          <a:xfrm>
            <a:off x="294467" y="2122323"/>
            <a:ext cx="302991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góp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gạo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đói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(10/1945).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EC9C9-A106-4F09-91AB-90AD5C67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45" y="1100384"/>
            <a:ext cx="4997172" cy="33166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4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FE6058F9-6FFA-4E65-9BBC-EA70FCF2086B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4BC4D-4CAE-4C62-B25A-C066A3A09A31}"/>
              </a:ext>
            </a:extLst>
          </p:cNvPr>
          <p:cNvSpPr txBox="1"/>
          <p:nvPr/>
        </p:nvSpPr>
        <p:spPr>
          <a:xfrm>
            <a:off x="30996" y="4065423"/>
            <a:ext cx="90665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phố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Mai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Hắc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Đế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giường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tủ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, …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dựng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phố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1946.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B2E9F-CC8E-44CE-BF12-8CCA3373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76" y="1006040"/>
            <a:ext cx="4595246" cy="2824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3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" name="Google Shape;3349;p79"/>
          <p:cNvSpPr txBox="1">
            <a:spLocks noGrp="1"/>
          </p:cNvSpPr>
          <p:nvPr>
            <p:ph type="title"/>
          </p:nvPr>
        </p:nvSpPr>
        <p:spPr>
          <a:xfrm>
            <a:off x="3859641" y="268305"/>
            <a:ext cx="5369599" cy="601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anose="00000A00000000000000" pitchFamily="2" charset="0"/>
              </a:rPr>
              <a:t>MỤC TIÊU</a:t>
            </a:r>
            <a:endParaRPr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anose="00000A00000000000000" pitchFamily="2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C238A0F-091D-400A-A92E-1DF88CD783EF}"/>
              </a:ext>
            </a:extLst>
          </p:cNvPr>
          <p:cNvSpPr/>
          <p:nvPr/>
        </p:nvSpPr>
        <p:spPr>
          <a:xfrm>
            <a:off x="4451164" y="1256648"/>
            <a:ext cx="4528447" cy="14826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Nắm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nội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dung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chính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thời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kì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lịch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sử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nước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năm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1858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đến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nay. </a:t>
            </a:r>
          </a:p>
        </p:txBody>
      </p:sp>
      <p:pic>
        <p:nvPicPr>
          <p:cNvPr id="3076" name="Picture 4" descr="Thời thơ ấu phim Hoạt hình giáo dục trẻ thơ Mẫu giáo dục - trẻ em tới  trường png tải về - Miễn phí trong suốt Phim Hoạt Hình png Tải về.">
            <a:extLst>
              <a:ext uri="{FF2B5EF4-FFF2-40B4-BE49-F238E27FC236}">
                <a16:creationId xmlns:a16="http://schemas.microsoft.com/office/drawing/2014/main" id="{FAB499DB-B8E1-4006-A06B-7946D76A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7667" r="96000">
                        <a14:foregroundMark x1="53778" y1="29111" x2="53778" y2="29111"/>
                        <a14:foregroundMark x1="63000" y1="25444" x2="63000" y2="25444"/>
                        <a14:foregroundMark x1="77667" y1="17778" x2="77667" y2="17778"/>
                        <a14:foregroundMark x1="72778" y1="5111" x2="72778" y2="5111"/>
                        <a14:foregroundMark x1="75778" y1="4667" x2="75778" y2="4667"/>
                        <a14:foregroundMark x1="77444" y1="6444" x2="76556" y2="8556"/>
                        <a14:foregroundMark x1="76111" y1="8889" x2="76111" y2="8889"/>
                        <a14:foregroundMark x1="86778" y1="17778" x2="86778" y2="17778"/>
                        <a14:foregroundMark x1="93667" y1="15222" x2="93667" y2="15222"/>
                        <a14:foregroundMark x1="93444" y1="13000" x2="93444" y2="13000"/>
                        <a14:foregroundMark x1="93444" y1="13000" x2="93444" y2="13000"/>
                        <a14:foregroundMark x1="66000" y1="24444" x2="66000" y2="24444"/>
                        <a14:foregroundMark x1="38444" y1="4333" x2="38444" y2="4333"/>
                        <a14:foregroundMark x1="39111" y1="8778" x2="39111" y2="9222"/>
                        <a14:foregroundMark x1="39000" y1="10889" x2="39000" y2="12667"/>
                        <a14:foregroundMark x1="39333" y1="14333" x2="39889" y2="14444"/>
                        <a14:foregroundMark x1="43222" y1="18556" x2="43667" y2="19444"/>
                        <a14:foregroundMark x1="44778" y1="22000" x2="44778" y2="22000"/>
                        <a14:foregroundMark x1="46222" y1="16556" x2="47000" y2="16889"/>
                        <a14:foregroundMark x1="40778" y1="556" x2="40778" y2="556"/>
                        <a14:foregroundMark x1="39444" y1="444" x2="39444" y2="444"/>
                        <a14:foregroundMark x1="33222" y1="10111" x2="33222" y2="10111"/>
                        <a14:foregroundMark x1="46889" y1="3889" x2="46889" y2="3889"/>
                        <a14:foregroundMark x1="44778" y1="1222" x2="44778" y2="1222"/>
                        <a14:foregroundMark x1="45667" y1="3000" x2="45667" y2="3000"/>
                        <a14:foregroundMark x1="46889" y1="3889" x2="47111" y2="4333"/>
                        <a14:foregroundMark x1="48222" y1="5111" x2="48222" y2="5111"/>
                        <a14:foregroundMark x1="34000" y1="3111" x2="34000" y2="3111"/>
                        <a14:foregroundMark x1="36444" y1="1667" x2="36444" y2="1667"/>
                        <a14:foregroundMark x1="47444" y1="16111" x2="47444" y2="16111"/>
                        <a14:foregroundMark x1="82111" y1="20667" x2="82111" y2="20667"/>
                        <a14:foregroundMark x1="88444" y1="16111" x2="88444" y2="16111"/>
                        <a14:foregroundMark x1="89222" y1="16111" x2="89222" y2="16111"/>
                        <a14:foregroundMark x1="25778" y1="30444" x2="25778" y2="30444"/>
                        <a14:foregroundMark x1="21778" y1="28889" x2="21778" y2="28889"/>
                        <a14:foregroundMark x1="20222" y1="27556" x2="20222" y2="27556"/>
                        <a14:foregroundMark x1="19111" y1="27000" x2="18667" y2="27000"/>
                        <a14:foregroundMark x1="18222" y1="27000" x2="18222" y2="27000"/>
                        <a14:foregroundMark x1="73222" y1="23778" x2="72556" y2="23778"/>
                        <a14:foregroundMark x1="71222" y1="23778" x2="71222" y2="23778"/>
                        <a14:foregroundMark x1="76778" y1="8778" x2="77222" y2="8556"/>
                        <a14:foregroundMark x1="85444" y1="11444" x2="85444" y2="11444"/>
                        <a14:foregroundMark x1="85111" y1="10889" x2="85111" y2="10889"/>
                        <a14:foregroundMark x1="86111" y1="12000" x2="86111" y2="12000"/>
                        <a14:foregroundMark x1="86111" y1="12000" x2="86111" y2="12556"/>
                        <a14:foregroundMark x1="86111" y1="12667" x2="86111" y2="12667"/>
                        <a14:foregroundMark x1="85556" y1="11000" x2="85556" y2="11000"/>
                        <a14:foregroundMark x1="85444" y1="10556" x2="85444" y2="10556"/>
                        <a14:foregroundMark x1="86111" y1="10222" x2="86111" y2="10222"/>
                        <a14:foregroundMark x1="86556" y1="10444" x2="86556" y2="10444"/>
                        <a14:foregroundMark x1="86778" y1="10556" x2="86778" y2="10556"/>
                        <a14:foregroundMark x1="86111" y1="11778" x2="85667" y2="12000"/>
                        <a14:foregroundMark x1="85667" y1="12000" x2="85667" y2="12000"/>
                        <a14:foregroundMark x1="85444" y1="12667" x2="85444" y2="12667"/>
                        <a14:foregroundMark x1="23444" y1="92000" x2="23444" y2="92000"/>
                        <a14:foregroundMark x1="26778" y1="94000" x2="27667" y2="94000"/>
                        <a14:foregroundMark x1="31778" y1="94000" x2="34444" y2="94000"/>
                        <a14:foregroundMark x1="37667" y1="94667" x2="39000" y2="95111"/>
                        <a14:foregroundMark x1="39333" y1="95222" x2="39333" y2="95222"/>
                        <a14:foregroundMark x1="37778" y1="95778" x2="36333" y2="94000"/>
                        <a14:foregroundMark x1="35556" y1="91889" x2="35333" y2="91111"/>
                        <a14:foregroundMark x1="38667" y1="96000" x2="38667" y2="96000"/>
                        <a14:foregroundMark x1="39778" y1="97000" x2="40222" y2="97444"/>
                        <a14:foregroundMark x1="40222" y1="97444" x2="40222" y2="97444"/>
                        <a14:foregroundMark x1="39889" y1="98111" x2="39889" y2="98111"/>
                        <a14:foregroundMark x1="14889" y1="81556" x2="14889" y2="81556"/>
                        <a14:foregroundMark x1="14889" y1="81222" x2="14778" y2="80778"/>
                        <a14:foregroundMark x1="14444" y1="80444" x2="14444" y2="80444"/>
                        <a14:foregroundMark x1="13556" y1="83444" x2="13444" y2="84333"/>
                        <a14:foregroundMark x1="12222" y1="85444" x2="11556" y2="86778"/>
                        <a14:foregroundMark x1="11333" y1="87667" x2="11333" y2="89000"/>
                        <a14:foregroundMark x1="12000" y1="91111" x2="12222" y2="93111"/>
                        <a14:foregroundMark x1="12000" y1="94444" x2="11556" y2="95556"/>
                        <a14:foregroundMark x1="11556" y1="96222" x2="11556" y2="96222"/>
                        <a14:foregroundMark x1="77556" y1="80333" x2="77556" y2="80333"/>
                        <a14:foregroundMark x1="73000" y1="77556" x2="73000" y2="77556"/>
                        <a14:foregroundMark x1="70444" y1="78000" x2="70444" y2="78000"/>
                        <a14:foregroundMark x1="70333" y1="78444" x2="70333" y2="78444"/>
                        <a14:foregroundMark x1="94778" y1="72667" x2="95222" y2="72667"/>
                        <a14:foregroundMark x1="96000" y1="72333" x2="96111" y2="71667"/>
                        <a14:foregroundMark x1="96111" y1="71444" x2="96111" y2="71444"/>
                        <a14:foregroundMark x1="95333" y1="70111" x2="94000" y2="70111"/>
                        <a14:foregroundMark x1="93111" y1="70333" x2="92889" y2="70778"/>
                        <a14:foregroundMark x1="8556" y1="72667" x2="8556" y2="72667"/>
                        <a14:foregroundMark x1="8556" y1="72667" x2="8556" y2="72667"/>
                        <a14:foregroundMark x1="9222" y1="82222" x2="9222" y2="82222"/>
                        <a14:foregroundMark x1="9222" y1="80444" x2="9222" y2="80444"/>
                        <a14:foregroundMark x1="8889" y1="79000" x2="8889" y2="79000"/>
                        <a14:foregroundMark x1="8889" y1="79000" x2="8889" y2="79000"/>
                        <a14:foregroundMark x1="10111" y1="94000" x2="10111" y2="94000"/>
                        <a14:foregroundMark x1="10111" y1="94000" x2="10111" y2="94000"/>
                        <a14:foregroundMark x1="9778" y1="88333" x2="9778" y2="88333"/>
                        <a14:foregroundMark x1="9778" y1="88111" x2="9778" y2="88111"/>
                        <a14:foregroundMark x1="9667" y1="86889" x2="9667" y2="86889"/>
                        <a14:foregroundMark x1="9667" y1="86889" x2="9667" y2="86889"/>
                        <a14:foregroundMark x1="8667" y1="88333" x2="8667" y2="88333"/>
                        <a14:foregroundMark x1="9000" y1="87667" x2="9444" y2="86778"/>
                        <a14:foregroundMark x1="9667" y1="86444" x2="9778" y2="85778"/>
                        <a14:foregroundMark x1="9778" y1="85556" x2="9778" y2="85556"/>
                        <a14:foregroundMark x1="9778" y1="84222" x2="9778" y2="84222"/>
                        <a14:foregroundMark x1="8000" y1="77889" x2="8000" y2="77889"/>
                        <a14:foregroundMark x1="11556" y1="77778" x2="11556" y2="77778"/>
                        <a14:foregroundMark x1="7667" y1="73556" x2="7667" y2="73556"/>
                        <a14:foregroundMark x1="69000" y1="61222" x2="69000" y2="61222"/>
                        <a14:foregroundMark x1="66222" y1="20000" x2="66222" y2="20000"/>
                        <a14:foregroundMark x1="93111" y1="16778" x2="93111" y2="16778"/>
                        <a14:foregroundMark x1="72333" y1="1222" x2="72333" y2="1222"/>
                        <a14:foregroundMark x1="75556" y1="2111" x2="75556" y2="2111"/>
                        <a14:foregroundMark x1="71778" y1="2556" x2="71222" y2="2889"/>
                        <a14:foregroundMark x1="70000" y1="4444" x2="70000" y2="5556"/>
                        <a14:foregroundMark x1="69778" y1="5889" x2="69778" y2="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45" y="569243"/>
            <a:ext cx="4368021" cy="44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Rectangle 288">
            <a:extLst>
              <a:ext uri="{FF2B5EF4-FFF2-40B4-BE49-F238E27FC236}">
                <a16:creationId xmlns:a16="http://schemas.microsoft.com/office/drawing/2014/main" id="{F15E46E1-177D-41DE-9AFC-71DBE071B9BD}"/>
              </a:ext>
            </a:extLst>
          </p:cNvPr>
          <p:cNvSpPr/>
          <p:nvPr/>
        </p:nvSpPr>
        <p:spPr>
          <a:xfrm>
            <a:off x="4451164" y="2951129"/>
            <a:ext cx="4528447" cy="14826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Nắm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được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ý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nghĩa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cuộc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Tám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1945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thắng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mùa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xuân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năm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1975.</a:t>
            </a:r>
            <a:endParaRPr lang="en-US" sz="24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49BBDCD-F731-41AB-A3E7-A328ADD0F9E5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E9F80-8EB3-467C-BF56-A2DDFE85B2B0}"/>
              </a:ext>
            </a:extLst>
          </p:cNvPr>
          <p:cNvSpPr txBox="1"/>
          <p:nvPr/>
        </p:nvSpPr>
        <p:spPr>
          <a:xfrm>
            <a:off x="5602637" y="1882099"/>
            <a:ext cx="341737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Phú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Thọ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cắm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chông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nhảy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dù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Bắc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1947.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BB5B9-0BCB-4C17-B9D4-F06683987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2" y="1371053"/>
            <a:ext cx="4944823" cy="30429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57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1D3C7B5-A74A-46FA-9036-347335565507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C2088-034F-4746-B273-A1CA2CE02AED}"/>
              </a:ext>
            </a:extLst>
          </p:cNvPr>
          <p:cNvSpPr txBox="1"/>
          <p:nvPr/>
        </p:nvSpPr>
        <p:spPr>
          <a:xfrm>
            <a:off x="5377912" y="2285055"/>
            <a:ext cx="341737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trận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Biên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C0684B-B88E-42C3-ADFB-5EA99304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1124698"/>
            <a:ext cx="3859077" cy="3610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6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45770AF-4A2F-4265-AA8F-B0EC8DFE91A1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76D41-4C37-4B28-91AC-A9FBA45578EA}"/>
              </a:ext>
            </a:extLst>
          </p:cNvPr>
          <p:cNvSpPr txBox="1"/>
          <p:nvPr/>
        </p:nvSpPr>
        <p:spPr>
          <a:xfrm>
            <a:off x="596684" y="4385076"/>
            <a:ext cx="815210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II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Đảng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(2/1951).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E0517-4494-4CED-BACA-DD843B172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181" y="935877"/>
            <a:ext cx="4669543" cy="3227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59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032E0F4-3748-40C4-8311-5130A613B1CF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1E835-D993-409F-B4FF-B758B6ABD21A}"/>
              </a:ext>
            </a:extLst>
          </p:cNvPr>
          <p:cNvSpPr txBox="1"/>
          <p:nvPr/>
        </p:nvSpPr>
        <p:spPr>
          <a:xfrm>
            <a:off x="294467" y="2122323"/>
            <a:ext cx="302991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Đoàn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thồ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vụ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Biên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Phủ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95606-CB9B-47AA-9222-33B72A537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42" y="1069078"/>
            <a:ext cx="5186385" cy="3495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72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49BBDCD-F731-41AB-A3E7-A328ADD0F9E5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E9F80-8EB3-467C-BF56-A2DDFE85B2B0}"/>
              </a:ext>
            </a:extLst>
          </p:cNvPr>
          <p:cNvSpPr txBox="1"/>
          <p:nvPr/>
        </p:nvSpPr>
        <p:spPr>
          <a:xfrm>
            <a:off x="5354664" y="2246309"/>
            <a:ext cx="350261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khánh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08358-8CDA-45CD-8755-E624080F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3" y="1177609"/>
            <a:ext cx="4796727" cy="33323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82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1D3C7B5-A74A-46FA-9036-347335565507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C2088-034F-4746-B273-A1CA2CE02AED}"/>
              </a:ext>
            </a:extLst>
          </p:cNvPr>
          <p:cNvSpPr txBox="1"/>
          <p:nvPr/>
        </p:nvSpPr>
        <p:spPr>
          <a:xfrm>
            <a:off x="5377912" y="2285055"/>
            <a:ext cx="341737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Pa-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ri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về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Nam (21/1/1973).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3AC13-6D13-4260-B0C9-D6AED8227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7" y="1160558"/>
            <a:ext cx="4748020" cy="33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45770AF-4A2F-4265-AA8F-B0EC8DFE91A1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76D41-4C37-4B28-91AC-A9FBA45578EA}"/>
              </a:ext>
            </a:extLst>
          </p:cNvPr>
          <p:cNvSpPr txBox="1"/>
          <p:nvPr/>
        </p:nvSpPr>
        <p:spPr>
          <a:xfrm>
            <a:off x="364212" y="4377327"/>
            <a:ext cx="84930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Xe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tăng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tiến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Dinh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ảnh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Phơ-răng-xoa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đờ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Muyn-đơ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). </a:t>
            </a:r>
            <a:endParaRPr lang="en-US" altLang="en-US" sz="2800" dirty="0">
              <a:solidFill>
                <a:srgbClr val="FF0000"/>
              </a:solidFill>
              <a:latin typeface="#9Slide05 Fourth Medium" panose="00000600000000000000" pitchFamily="2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1A960-953F-4E67-A5BA-1C6B8682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008" y="1006179"/>
            <a:ext cx="5610771" cy="313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39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FE6058F9-6FFA-4E65-9BBC-EA70FCF2086B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4BC4D-4CAE-4C62-B25A-C066A3A09A31}"/>
              </a:ext>
            </a:extLst>
          </p:cNvPr>
          <p:cNvSpPr txBox="1"/>
          <p:nvPr/>
        </p:nvSpPr>
        <p:spPr>
          <a:xfrm>
            <a:off x="1053885" y="4024726"/>
            <a:ext cx="681150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Quang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mạc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họp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khóa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V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I </a:t>
            </a:r>
            <a:b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15925B-3AF1-43C1-9C7D-0A60342B2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29" y="956275"/>
            <a:ext cx="4357937" cy="2802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" name="Google Shape;3349;p79"/>
          <p:cNvSpPr txBox="1">
            <a:spLocks noGrp="1"/>
          </p:cNvSpPr>
          <p:nvPr>
            <p:ph type="title"/>
          </p:nvPr>
        </p:nvSpPr>
        <p:spPr>
          <a:xfrm>
            <a:off x="2526224" y="296824"/>
            <a:ext cx="6703017" cy="601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anose="00000A00000000000000" pitchFamily="2" charset="0"/>
              </a:rPr>
              <a:t>ĐÁNH GIÁ MỤC TIÊU</a:t>
            </a:r>
            <a:endParaRPr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anose="00000A00000000000000" pitchFamily="2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C238A0F-091D-400A-A92E-1DF88CD783EF}"/>
              </a:ext>
            </a:extLst>
          </p:cNvPr>
          <p:cNvSpPr/>
          <p:nvPr/>
        </p:nvSpPr>
        <p:spPr>
          <a:xfrm>
            <a:off x="4451164" y="1256648"/>
            <a:ext cx="4528447" cy="14826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Nắm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nội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dung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chính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thời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kì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lịch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sử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nước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năm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1858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đến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nay. </a:t>
            </a:r>
          </a:p>
        </p:txBody>
      </p:sp>
      <p:pic>
        <p:nvPicPr>
          <p:cNvPr id="3076" name="Picture 4" descr="Thời thơ ấu phim Hoạt hình giáo dục trẻ thơ Mẫu giáo dục - trẻ em tới  trường png tải về - Miễn phí trong suốt Phim Hoạt Hình png Tải về.">
            <a:extLst>
              <a:ext uri="{FF2B5EF4-FFF2-40B4-BE49-F238E27FC236}">
                <a16:creationId xmlns:a16="http://schemas.microsoft.com/office/drawing/2014/main" id="{FAB499DB-B8E1-4006-A06B-7946D76A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7667" r="96000">
                        <a14:foregroundMark x1="53778" y1="29111" x2="53778" y2="29111"/>
                        <a14:foregroundMark x1="63000" y1="25444" x2="63000" y2="25444"/>
                        <a14:foregroundMark x1="77667" y1="17778" x2="77667" y2="17778"/>
                        <a14:foregroundMark x1="72778" y1="5111" x2="72778" y2="5111"/>
                        <a14:foregroundMark x1="75778" y1="4667" x2="75778" y2="4667"/>
                        <a14:foregroundMark x1="77444" y1="6444" x2="76556" y2="8556"/>
                        <a14:foregroundMark x1="76111" y1="8889" x2="76111" y2="8889"/>
                        <a14:foregroundMark x1="86778" y1="17778" x2="86778" y2="17778"/>
                        <a14:foregroundMark x1="93667" y1="15222" x2="93667" y2="15222"/>
                        <a14:foregroundMark x1="93444" y1="13000" x2="93444" y2="13000"/>
                        <a14:foregroundMark x1="93444" y1="13000" x2="93444" y2="13000"/>
                        <a14:foregroundMark x1="66000" y1="24444" x2="66000" y2="24444"/>
                        <a14:foregroundMark x1="38444" y1="4333" x2="38444" y2="4333"/>
                        <a14:foregroundMark x1="39111" y1="8778" x2="39111" y2="9222"/>
                        <a14:foregroundMark x1="39000" y1="10889" x2="39000" y2="12667"/>
                        <a14:foregroundMark x1="39333" y1="14333" x2="39889" y2="14444"/>
                        <a14:foregroundMark x1="43222" y1="18556" x2="43667" y2="19444"/>
                        <a14:foregroundMark x1="44778" y1="22000" x2="44778" y2="22000"/>
                        <a14:foregroundMark x1="46222" y1="16556" x2="47000" y2="16889"/>
                        <a14:foregroundMark x1="40778" y1="556" x2="40778" y2="556"/>
                        <a14:foregroundMark x1="39444" y1="444" x2="39444" y2="444"/>
                        <a14:foregroundMark x1="33222" y1="10111" x2="33222" y2="10111"/>
                        <a14:foregroundMark x1="46889" y1="3889" x2="46889" y2="3889"/>
                        <a14:foregroundMark x1="44778" y1="1222" x2="44778" y2="1222"/>
                        <a14:foregroundMark x1="45667" y1="3000" x2="45667" y2="3000"/>
                        <a14:foregroundMark x1="46889" y1="3889" x2="47111" y2="4333"/>
                        <a14:foregroundMark x1="48222" y1="5111" x2="48222" y2="5111"/>
                        <a14:foregroundMark x1="34000" y1="3111" x2="34000" y2="3111"/>
                        <a14:foregroundMark x1="36444" y1="1667" x2="36444" y2="1667"/>
                        <a14:foregroundMark x1="47444" y1="16111" x2="47444" y2="16111"/>
                        <a14:foregroundMark x1="82111" y1="20667" x2="82111" y2="20667"/>
                        <a14:foregroundMark x1="88444" y1="16111" x2="88444" y2="16111"/>
                        <a14:foregroundMark x1="89222" y1="16111" x2="89222" y2="16111"/>
                        <a14:foregroundMark x1="25778" y1="30444" x2="25778" y2="30444"/>
                        <a14:foregroundMark x1="21778" y1="28889" x2="21778" y2="28889"/>
                        <a14:foregroundMark x1="20222" y1="27556" x2="20222" y2="27556"/>
                        <a14:foregroundMark x1="19111" y1="27000" x2="18667" y2="27000"/>
                        <a14:foregroundMark x1="18222" y1="27000" x2="18222" y2="27000"/>
                        <a14:foregroundMark x1="73222" y1="23778" x2="72556" y2="23778"/>
                        <a14:foregroundMark x1="71222" y1="23778" x2="71222" y2="23778"/>
                        <a14:foregroundMark x1="76778" y1="8778" x2="77222" y2="8556"/>
                        <a14:foregroundMark x1="85444" y1="11444" x2="85444" y2="11444"/>
                        <a14:foregroundMark x1="85111" y1="10889" x2="85111" y2="10889"/>
                        <a14:foregroundMark x1="86111" y1="12000" x2="86111" y2="12000"/>
                        <a14:foregroundMark x1="86111" y1="12000" x2="86111" y2="12556"/>
                        <a14:foregroundMark x1="86111" y1="12667" x2="86111" y2="12667"/>
                        <a14:foregroundMark x1="85556" y1="11000" x2="85556" y2="11000"/>
                        <a14:foregroundMark x1="85444" y1="10556" x2="85444" y2="10556"/>
                        <a14:foregroundMark x1="86111" y1="10222" x2="86111" y2="10222"/>
                        <a14:foregroundMark x1="86556" y1="10444" x2="86556" y2="10444"/>
                        <a14:foregroundMark x1="86778" y1="10556" x2="86778" y2="10556"/>
                        <a14:foregroundMark x1="86111" y1="11778" x2="85667" y2="12000"/>
                        <a14:foregroundMark x1="85667" y1="12000" x2="85667" y2="12000"/>
                        <a14:foregroundMark x1="85444" y1="12667" x2="85444" y2="12667"/>
                        <a14:foregroundMark x1="23444" y1="92000" x2="23444" y2="92000"/>
                        <a14:foregroundMark x1="26778" y1="94000" x2="27667" y2="94000"/>
                        <a14:foregroundMark x1="31778" y1="94000" x2="34444" y2="94000"/>
                        <a14:foregroundMark x1="37667" y1="94667" x2="39000" y2="95111"/>
                        <a14:foregroundMark x1="39333" y1="95222" x2="39333" y2="95222"/>
                        <a14:foregroundMark x1="37778" y1="95778" x2="36333" y2="94000"/>
                        <a14:foregroundMark x1="35556" y1="91889" x2="35333" y2="91111"/>
                        <a14:foregroundMark x1="38667" y1="96000" x2="38667" y2="96000"/>
                        <a14:foregroundMark x1="39778" y1="97000" x2="40222" y2="97444"/>
                        <a14:foregroundMark x1="40222" y1="97444" x2="40222" y2="97444"/>
                        <a14:foregroundMark x1="39889" y1="98111" x2="39889" y2="98111"/>
                        <a14:foregroundMark x1="14889" y1="81556" x2="14889" y2="81556"/>
                        <a14:foregroundMark x1="14889" y1="81222" x2="14778" y2="80778"/>
                        <a14:foregroundMark x1="14444" y1="80444" x2="14444" y2="80444"/>
                        <a14:foregroundMark x1="13556" y1="83444" x2="13444" y2="84333"/>
                        <a14:foregroundMark x1="12222" y1="85444" x2="11556" y2="86778"/>
                        <a14:foregroundMark x1="11333" y1="87667" x2="11333" y2="89000"/>
                        <a14:foregroundMark x1="12000" y1="91111" x2="12222" y2="93111"/>
                        <a14:foregroundMark x1="12000" y1="94444" x2="11556" y2="95556"/>
                        <a14:foregroundMark x1="11556" y1="96222" x2="11556" y2="96222"/>
                        <a14:foregroundMark x1="77556" y1="80333" x2="77556" y2="80333"/>
                        <a14:foregroundMark x1="73000" y1="77556" x2="73000" y2="77556"/>
                        <a14:foregroundMark x1="70444" y1="78000" x2="70444" y2="78000"/>
                        <a14:foregroundMark x1="70333" y1="78444" x2="70333" y2="78444"/>
                        <a14:foregroundMark x1="94778" y1="72667" x2="95222" y2="72667"/>
                        <a14:foregroundMark x1="96000" y1="72333" x2="96111" y2="71667"/>
                        <a14:foregroundMark x1="96111" y1="71444" x2="96111" y2="71444"/>
                        <a14:foregroundMark x1="95333" y1="70111" x2="94000" y2="70111"/>
                        <a14:foregroundMark x1="93111" y1="70333" x2="92889" y2="70778"/>
                        <a14:foregroundMark x1="8556" y1="72667" x2="8556" y2="72667"/>
                        <a14:foregroundMark x1="8556" y1="72667" x2="8556" y2="72667"/>
                        <a14:foregroundMark x1="9222" y1="82222" x2="9222" y2="82222"/>
                        <a14:foregroundMark x1="9222" y1="80444" x2="9222" y2="80444"/>
                        <a14:foregroundMark x1="8889" y1="79000" x2="8889" y2="79000"/>
                        <a14:foregroundMark x1="8889" y1="79000" x2="8889" y2="79000"/>
                        <a14:foregroundMark x1="10111" y1="94000" x2="10111" y2="94000"/>
                        <a14:foregroundMark x1="10111" y1="94000" x2="10111" y2="94000"/>
                        <a14:foregroundMark x1="9778" y1="88333" x2="9778" y2="88333"/>
                        <a14:foregroundMark x1="9778" y1="88111" x2="9778" y2="88111"/>
                        <a14:foregroundMark x1="9667" y1="86889" x2="9667" y2="86889"/>
                        <a14:foregroundMark x1="9667" y1="86889" x2="9667" y2="86889"/>
                        <a14:foregroundMark x1="8667" y1="88333" x2="8667" y2="88333"/>
                        <a14:foregroundMark x1="9000" y1="87667" x2="9444" y2="86778"/>
                        <a14:foregroundMark x1="9667" y1="86444" x2="9778" y2="85778"/>
                        <a14:foregroundMark x1="9778" y1="85556" x2="9778" y2="85556"/>
                        <a14:foregroundMark x1="9778" y1="84222" x2="9778" y2="84222"/>
                        <a14:foregroundMark x1="8000" y1="77889" x2="8000" y2="77889"/>
                        <a14:foregroundMark x1="11556" y1="77778" x2="11556" y2="77778"/>
                        <a14:foregroundMark x1="7667" y1="73556" x2="7667" y2="73556"/>
                        <a14:foregroundMark x1="69000" y1="61222" x2="69000" y2="61222"/>
                        <a14:foregroundMark x1="66222" y1="20000" x2="66222" y2="20000"/>
                        <a14:foregroundMark x1="93111" y1="16778" x2="93111" y2="16778"/>
                        <a14:foregroundMark x1="72333" y1="1222" x2="72333" y2="1222"/>
                        <a14:foregroundMark x1="75556" y1="2111" x2="75556" y2="2111"/>
                        <a14:foregroundMark x1="71778" y1="2556" x2="71222" y2="2889"/>
                        <a14:foregroundMark x1="70000" y1="4444" x2="70000" y2="5556"/>
                        <a14:foregroundMark x1="69778" y1="5889" x2="69778" y2="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9" y="1120892"/>
            <a:ext cx="3932854" cy="402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Rectangle 288">
            <a:extLst>
              <a:ext uri="{FF2B5EF4-FFF2-40B4-BE49-F238E27FC236}">
                <a16:creationId xmlns:a16="http://schemas.microsoft.com/office/drawing/2014/main" id="{F15E46E1-177D-41DE-9AFC-71DBE071B9BD}"/>
              </a:ext>
            </a:extLst>
          </p:cNvPr>
          <p:cNvSpPr/>
          <p:nvPr/>
        </p:nvSpPr>
        <p:spPr>
          <a:xfrm>
            <a:off x="4451164" y="2951129"/>
            <a:ext cx="4528447" cy="14826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Nắm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được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ý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nghĩa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cuộc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Tám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1945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thắng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mùa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xuân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năm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1975.</a:t>
            </a:r>
            <a:endParaRPr lang="en-US" sz="24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6" name="Picture 2" descr="Errors PNG Images | Vector and PSD Files | Free Download on Pngtree">
            <a:extLst>
              <a:ext uri="{FF2B5EF4-FFF2-40B4-BE49-F238E27FC236}">
                <a16:creationId xmlns:a16="http://schemas.microsoft.com/office/drawing/2014/main" id="{390339C4-1438-4B39-81EC-8A55BB50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4722" y1="60000" x2="46389" y2="71944"/>
                        <a14:foregroundMark x1="46389" y1="71944" x2="47222" y2="73056"/>
                        <a14:foregroundMark x1="47222" y1="73056" x2="68611" y2="38056"/>
                        <a14:foregroundMark x1="70278" y1="49444" x2="75278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59" y="819500"/>
            <a:ext cx="662466" cy="6624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rrors PNG Images | Vector and PSD Files | Free Download on Pngtree">
            <a:extLst>
              <a:ext uri="{FF2B5EF4-FFF2-40B4-BE49-F238E27FC236}">
                <a16:creationId xmlns:a16="http://schemas.microsoft.com/office/drawing/2014/main" id="{A4C61B88-1CA4-40B4-B554-0282614B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4722" y1="60000" x2="46389" y2="71944"/>
                        <a14:foregroundMark x1="46389" y1="71944" x2="47222" y2="73056"/>
                        <a14:foregroundMark x1="47222" y1="73056" x2="68611" y2="38056"/>
                        <a14:foregroundMark x1="70278" y1="49444" x2="75278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75" y="2571750"/>
            <a:ext cx="662466" cy="6624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61"/>
          <p:cNvSpPr txBox="1">
            <a:spLocks noGrp="1"/>
          </p:cNvSpPr>
          <p:nvPr>
            <p:ph type="title"/>
          </p:nvPr>
        </p:nvSpPr>
        <p:spPr>
          <a:xfrm>
            <a:off x="2508422" y="16893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DẶN DÒ</a:t>
            </a:r>
            <a:endParaRPr dirty="0"/>
          </a:p>
        </p:txBody>
      </p:sp>
      <p:grpSp>
        <p:nvGrpSpPr>
          <p:cNvPr id="1801" name="Google Shape;1801;p61"/>
          <p:cNvGrpSpPr/>
          <p:nvPr/>
        </p:nvGrpSpPr>
        <p:grpSpPr>
          <a:xfrm>
            <a:off x="6442723" y="1350006"/>
            <a:ext cx="2607789" cy="3731420"/>
            <a:chOff x="5935827" y="724913"/>
            <a:chExt cx="2395220" cy="3697695"/>
          </a:xfrm>
        </p:grpSpPr>
        <p:sp>
          <p:nvSpPr>
            <p:cNvPr id="1802" name="Google Shape;1802;p61"/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1"/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1"/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1"/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1"/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1"/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1"/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1"/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1"/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1"/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1"/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1"/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1"/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1"/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1"/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1"/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1"/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1"/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1"/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1"/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1"/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1"/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1"/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1"/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1"/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1"/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1"/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1"/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1"/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1"/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1"/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1"/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1"/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1"/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1"/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1"/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1"/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1"/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1"/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1"/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1"/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1"/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1"/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1"/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1"/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1"/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1"/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1"/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1"/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1"/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1"/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1"/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1"/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1"/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1"/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1"/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1"/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1"/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1"/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1"/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1"/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1"/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1"/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1"/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1"/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1"/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1"/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1"/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1"/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1"/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1"/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1"/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1"/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1"/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1"/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1"/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1"/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1"/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1"/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1"/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1"/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1"/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1"/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1"/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1"/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1"/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1"/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1"/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1"/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1"/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1"/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1"/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1"/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1"/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1"/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1"/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1"/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1"/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1"/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1"/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1"/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1"/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6" name="Google Shape;1906;p61"/>
          <p:cNvSpPr txBox="1">
            <a:spLocks noGrp="1"/>
          </p:cNvSpPr>
          <p:nvPr>
            <p:ph type="subTitle" idx="1"/>
          </p:nvPr>
        </p:nvSpPr>
        <p:spPr>
          <a:xfrm>
            <a:off x="2025313" y="2778529"/>
            <a:ext cx="5089068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endParaRPr sz="2800" dirty="0">
              <a:solidFill>
                <a:srgbClr val="002060"/>
              </a:solidFill>
            </a:endParaRPr>
          </a:p>
        </p:txBody>
      </p:sp>
      <p:grpSp>
        <p:nvGrpSpPr>
          <p:cNvPr id="120" name="Google Shape;3227;p78">
            <a:extLst>
              <a:ext uri="{FF2B5EF4-FFF2-40B4-BE49-F238E27FC236}">
                <a16:creationId xmlns:a16="http://schemas.microsoft.com/office/drawing/2014/main" id="{95A9585A-7882-40FD-B4EC-EB7C4824209A}"/>
              </a:ext>
            </a:extLst>
          </p:cNvPr>
          <p:cNvGrpSpPr/>
          <p:nvPr/>
        </p:nvGrpSpPr>
        <p:grpSpPr>
          <a:xfrm>
            <a:off x="317911" y="422316"/>
            <a:ext cx="1942893" cy="1697580"/>
            <a:chOff x="1028498" y="1683460"/>
            <a:chExt cx="3644098" cy="3237645"/>
          </a:xfrm>
        </p:grpSpPr>
        <p:grpSp>
          <p:nvGrpSpPr>
            <p:cNvPr id="121" name="Google Shape;3228;p78">
              <a:extLst>
                <a:ext uri="{FF2B5EF4-FFF2-40B4-BE49-F238E27FC236}">
                  <a16:creationId xmlns:a16="http://schemas.microsoft.com/office/drawing/2014/main" id="{2F3561EB-DB46-4F0C-A18E-3FED2F52906E}"/>
                </a:ext>
              </a:extLst>
            </p:cNvPr>
            <p:cNvGrpSpPr/>
            <p:nvPr/>
          </p:nvGrpSpPr>
          <p:grpSpPr>
            <a:xfrm>
              <a:off x="1028498" y="1683460"/>
              <a:ext cx="3644098" cy="3237645"/>
              <a:chOff x="20634400" y="3255200"/>
              <a:chExt cx="1876950" cy="1667600"/>
            </a:xfrm>
          </p:grpSpPr>
          <p:sp>
            <p:nvSpPr>
              <p:cNvPr id="123" name="Google Shape;3229;p78">
                <a:extLst>
                  <a:ext uri="{FF2B5EF4-FFF2-40B4-BE49-F238E27FC236}">
                    <a16:creationId xmlns:a16="http://schemas.microsoft.com/office/drawing/2014/main" id="{62946F67-1D0F-456B-BDF9-8C7049333791}"/>
                  </a:ext>
                </a:extLst>
              </p:cNvPr>
              <p:cNvSpPr/>
              <p:nvPr/>
            </p:nvSpPr>
            <p:spPr>
              <a:xfrm>
                <a:off x="20849450" y="4216150"/>
                <a:ext cx="126150" cy="602625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24105" extrusionOk="0">
                    <a:moveTo>
                      <a:pt x="5046" y="1"/>
                    </a:moveTo>
                    <a:lnTo>
                      <a:pt x="2310" y="518"/>
                    </a:lnTo>
                    <a:lnTo>
                      <a:pt x="0" y="21369"/>
                    </a:lnTo>
                    <a:lnTo>
                      <a:pt x="2432" y="24104"/>
                    </a:lnTo>
                    <a:lnTo>
                      <a:pt x="5046" y="1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230;p78">
                <a:extLst>
                  <a:ext uri="{FF2B5EF4-FFF2-40B4-BE49-F238E27FC236}">
                    <a16:creationId xmlns:a16="http://schemas.microsoft.com/office/drawing/2014/main" id="{940857CF-56F7-4FCD-A769-4F36F2896948}"/>
                  </a:ext>
                </a:extLst>
              </p:cNvPr>
              <p:cNvSpPr/>
              <p:nvPr/>
            </p:nvSpPr>
            <p:spPr>
              <a:xfrm>
                <a:off x="21173925" y="4147775"/>
                <a:ext cx="189225" cy="61097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24439" extrusionOk="0">
                    <a:moveTo>
                      <a:pt x="2280" y="0"/>
                    </a:moveTo>
                    <a:lnTo>
                      <a:pt x="0" y="426"/>
                    </a:lnTo>
                    <a:lnTo>
                      <a:pt x="3283" y="22402"/>
                    </a:lnTo>
                    <a:lnTo>
                      <a:pt x="7569" y="24438"/>
                    </a:lnTo>
                    <a:lnTo>
                      <a:pt x="2280" y="0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231;p78">
                <a:extLst>
                  <a:ext uri="{FF2B5EF4-FFF2-40B4-BE49-F238E27FC236}">
                    <a16:creationId xmlns:a16="http://schemas.microsoft.com/office/drawing/2014/main" id="{C169BD29-C793-45ED-A628-A6080B11CA01}"/>
                  </a:ext>
                </a:extLst>
              </p:cNvPr>
              <p:cNvSpPr/>
              <p:nvPr/>
            </p:nvSpPr>
            <p:spPr>
              <a:xfrm>
                <a:off x="21208100" y="4149275"/>
                <a:ext cx="225725" cy="612500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24500" extrusionOk="0">
                    <a:moveTo>
                      <a:pt x="2858" y="1"/>
                    </a:moveTo>
                    <a:lnTo>
                      <a:pt x="1" y="396"/>
                    </a:lnTo>
                    <a:lnTo>
                      <a:pt x="6202" y="24378"/>
                    </a:lnTo>
                    <a:lnTo>
                      <a:pt x="9028" y="24500"/>
                    </a:lnTo>
                    <a:lnTo>
                      <a:pt x="2858" y="1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232;p78">
                <a:extLst>
                  <a:ext uri="{FF2B5EF4-FFF2-40B4-BE49-F238E27FC236}">
                    <a16:creationId xmlns:a16="http://schemas.microsoft.com/office/drawing/2014/main" id="{5AD72944-A29D-453B-827F-7D660F5BB9F0}"/>
                  </a:ext>
                </a:extLst>
              </p:cNvPr>
              <p:cNvSpPr/>
              <p:nvPr/>
            </p:nvSpPr>
            <p:spPr>
              <a:xfrm>
                <a:off x="20910225" y="4215400"/>
                <a:ext cx="133775" cy="603375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24135" extrusionOk="0">
                    <a:moveTo>
                      <a:pt x="5350" y="0"/>
                    </a:moveTo>
                    <a:lnTo>
                      <a:pt x="2280" y="365"/>
                    </a:lnTo>
                    <a:lnTo>
                      <a:pt x="1" y="24134"/>
                    </a:lnTo>
                    <a:lnTo>
                      <a:pt x="1" y="24134"/>
                    </a:lnTo>
                    <a:lnTo>
                      <a:pt x="3800" y="24074"/>
                    </a:lnTo>
                    <a:lnTo>
                      <a:pt x="5350" y="0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233;p78">
                <a:extLst>
                  <a:ext uri="{FF2B5EF4-FFF2-40B4-BE49-F238E27FC236}">
                    <a16:creationId xmlns:a16="http://schemas.microsoft.com/office/drawing/2014/main" id="{9105EFCB-AB29-4780-8DFA-5932077AC213}"/>
                  </a:ext>
                </a:extLst>
              </p:cNvPr>
              <p:cNvSpPr/>
              <p:nvPr/>
            </p:nvSpPr>
            <p:spPr>
              <a:xfrm>
                <a:off x="20691375" y="4011750"/>
                <a:ext cx="817675" cy="23255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9302" extrusionOk="0">
                    <a:moveTo>
                      <a:pt x="24257" y="0"/>
                    </a:moveTo>
                    <a:lnTo>
                      <a:pt x="1" y="6323"/>
                    </a:lnTo>
                    <a:lnTo>
                      <a:pt x="7660" y="9301"/>
                    </a:lnTo>
                    <a:lnTo>
                      <a:pt x="32707" y="3435"/>
                    </a:lnTo>
                    <a:lnTo>
                      <a:pt x="24257" y="0"/>
                    </a:lnTo>
                    <a:close/>
                  </a:path>
                </a:pathLst>
              </a:custGeom>
              <a:solidFill>
                <a:srgbClr val="D87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234;p78">
                <a:extLst>
                  <a:ext uri="{FF2B5EF4-FFF2-40B4-BE49-F238E27FC236}">
                    <a16:creationId xmlns:a16="http://schemas.microsoft.com/office/drawing/2014/main" id="{2E4168B9-73B0-48FC-92C5-272198AC18EF}"/>
                  </a:ext>
                </a:extLst>
              </p:cNvPr>
              <p:cNvSpPr/>
              <p:nvPr/>
            </p:nvSpPr>
            <p:spPr>
              <a:xfrm>
                <a:off x="20882875" y="4097625"/>
                <a:ext cx="626175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8329" extrusionOk="0">
                    <a:moveTo>
                      <a:pt x="25047" y="0"/>
                    </a:moveTo>
                    <a:lnTo>
                      <a:pt x="0" y="5866"/>
                    </a:lnTo>
                    <a:lnTo>
                      <a:pt x="0" y="8328"/>
                    </a:lnTo>
                    <a:lnTo>
                      <a:pt x="24743" y="2310"/>
                    </a:lnTo>
                    <a:lnTo>
                      <a:pt x="25047" y="0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235;p78">
                <a:extLst>
                  <a:ext uri="{FF2B5EF4-FFF2-40B4-BE49-F238E27FC236}">
                    <a16:creationId xmlns:a16="http://schemas.microsoft.com/office/drawing/2014/main" id="{CC38D4C5-9CF0-4EAF-92FB-E904F8A5E0E3}"/>
                  </a:ext>
                </a:extLst>
              </p:cNvPr>
              <p:cNvSpPr/>
              <p:nvPr/>
            </p:nvSpPr>
            <p:spPr>
              <a:xfrm>
                <a:off x="20691375" y="4169800"/>
                <a:ext cx="19152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5442" extrusionOk="0">
                    <a:moveTo>
                      <a:pt x="1" y="1"/>
                    </a:moveTo>
                    <a:lnTo>
                      <a:pt x="1" y="2767"/>
                    </a:lnTo>
                    <a:lnTo>
                      <a:pt x="7660" y="5441"/>
                    </a:lnTo>
                    <a:lnTo>
                      <a:pt x="7660" y="2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236;p78">
                <a:extLst>
                  <a:ext uri="{FF2B5EF4-FFF2-40B4-BE49-F238E27FC236}">
                    <a16:creationId xmlns:a16="http://schemas.microsoft.com/office/drawing/2014/main" id="{BC1DD4F1-5433-4073-944B-12A9D2AF28C1}"/>
                  </a:ext>
                </a:extLst>
              </p:cNvPr>
              <p:cNvSpPr/>
              <p:nvPr/>
            </p:nvSpPr>
            <p:spPr>
              <a:xfrm>
                <a:off x="20797775" y="3943700"/>
                <a:ext cx="480275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0656" extrusionOk="0">
                    <a:moveTo>
                      <a:pt x="3006" y="0"/>
                    </a:moveTo>
                    <a:cubicBezTo>
                      <a:pt x="2641" y="0"/>
                      <a:pt x="2276" y="16"/>
                      <a:pt x="1915" y="48"/>
                    </a:cubicBezTo>
                    <a:cubicBezTo>
                      <a:pt x="1277" y="78"/>
                      <a:pt x="638" y="169"/>
                      <a:pt x="0" y="321"/>
                    </a:cubicBezTo>
                    <a:lnTo>
                      <a:pt x="2249" y="10656"/>
                    </a:lnTo>
                    <a:lnTo>
                      <a:pt x="19210" y="7099"/>
                    </a:lnTo>
                    <a:cubicBezTo>
                      <a:pt x="18481" y="6096"/>
                      <a:pt x="17113" y="5732"/>
                      <a:pt x="15897" y="5397"/>
                    </a:cubicBezTo>
                    <a:cubicBezTo>
                      <a:pt x="14438" y="4972"/>
                      <a:pt x="12979" y="4425"/>
                      <a:pt x="11703" y="3634"/>
                    </a:cubicBezTo>
                    <a:cubicBezTo>
                      <a:pt x="10456" y="2874"/>
                      <a:pt x="9362" y="1902"/>
                      <a:pt x="8085" y="1203"/>
                    </a:cubicBezTo>
                    <a:cubicBezTo>
                      <a:pt x="6550" y="372"/>
                      <a:pt x="4765" y="0"/>
                      <a:pt x="3006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237;p78">
                <a:extLst>
                  <a:ext uri="{FF2B5EF4-FFF2-40B4-BE49-F238E27FC236}">
                    <a16:creationId xmlns:a16="http://schemas.microsoft.com/office/drawing/2014/main" id="{44626499-8BFA-4642-95B4-9A4A6B17BA95}"/>
                  </a:ext>
                </a:extLst>
              </p:cNvPr>
              <p:cNvSpPr/>
              <p:nvPr/>
            </p:nvSpPr>
            <p:spPr>
              <a:xfrm>
                <a:off x="20746100" y="3317200"/>
                <a:ext cx="707475" cy="804000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32160" extrusionOk="0">
                    <a:moveTo>
                      <a:pt x="22827" y="1"/>
                    </a:moveTo>
                    <a:lnTo>
                      <a:pt x="12675" y="1977"/>
                    </a:lnTo>
                    <a:cubicBezTo>
                      <a:pt x="13162" y="3010"/>
                      <a:pt x="12462" y="4317"/>
                      <a:pt x="12584" y="5502"/>
                    </a:cubicBezTo>
                    <a:cubicBezTo>
                      <a:pt x="12675" y="6414"/>
                      <a:pt x="13283" y="7205"/>
                      <a:pt x="14043" y="7752"/>
                    </a:cubicBezTo>
                    <a:cubicBezTo>
                      <a:pt x="14773" y="8299"/>
                      <a:pt x="15654" y="8633"/>
                      <a:pt x="16475" y="8998"/>
                    </a:cubicBezTo>
                    <a:cubicBezTo>
                      <a:pt x="18207" y="9758"/>
                      <a:pt x="20001" y="10852"/>
                      <a:pt x="20639" y="12615"/>
                    </a:cubicBezTo>
                    <a:cubicBezTo>
                      <a:pt x="21125" y="13922"/>
                      <a:pt x="20821" y="15442"/>
                      <a:pt x="19940" y="16506"/>
                    </a:cubicBezTo>
                    <a:cubicBezTo>
                      <a:pt x="19203" y="17369"/>
                      <a:pt x="18063" y="17872"/>
                      <a:pt x="16910" y="17872"/>
                    </a:cubicBezTo>
                    <a:cubicBezTo>
                      <a:pt x="16684" y="17872"/>
                      <a:pt x="16456" y="17853"/>
                      <a:pt x="16232" y="17813"/>
                    </a:cubicBezTo>
                    <a:cubicBezTo>
                      <a:pt x="14803" y="17539"/>
                      <a:pt x="13648" y="16506"/>
                      <a:pt x="12250" y="16080"/>
                    </a:cubicBezTo>
                    <a:cubicBezTo>
                      <a:pt x="11680" y="15909"/>
                      <a:pt x="11099" y="15845"/>
                      <a:pt x="10511" y="15845"/>
                    </a:cubicBezTo>
                    <a:cubicBezTo>
                      <a:pt x="9217" y="15845"/>
                      <a:pt x="7892" y="16156"/>
                      <a:pt x="6596" y="16323"/>
                    </a:cubicBezTo>
                    <a:cubicBezTo>
                      <a:pt x="5903" y="16419"/>
                      <a:pt x="5195" y="16470"/>
                      <a:pt x="4485" y="16470"/>
                    </a:cubicBezTo>
                    <a:cubicBezTo>
                      <a:pt x="2953" y="16470"/>
                      <a:pt x="1413" y="16235"/>
                      <a:pt x="0" y="15715"/>
                    </a:cubicBezTo>
                    <a:lnTo>
                      <a:pt x="0" y="15715"/>
                    </a:lnTo>
                    <a:lnTo>
                      <a:pt x="2067" y="25381"/>
                    </a:lnTo>
                    <a:cubicBezTo>
                      <a:pt x="2705" y="25229"/>
                      <a:pt x="3313" y="25138"/>
                      <a:pt x="3952" y="25108"/>
                    </a:cubicBezTo>
                    <a:cubicBezTo>
                      <a:pt x="4318" y="25076"/>
                      <a:pt x="4687" y="25060"/>
                      <a:pt x="5056" y="25060"/>
                    </a:cubicBezTo>
                    <a:cubicBezTo>
                      <a:pt x="6832" y="25060"/>
                      <a:pt x="8617" y="25432"/>
                      <a:pt x="10152" y="26263"/>
                    </a:cubicBezTo>
                    <a:cubicBezTo>
                      <a:pt x="11429" y="26962"/>
                      <a:pt x="12523" y="27934"/>
                      <a:pt x="13770" y="28694"/>
                    </a:cubicBezTo>
                    <a:cubicBezTo>
                      <a:pt x="15046" y="29485"/>
                      <a:pt x="16505" y="30032"/>
                      <a:pt x="17964" y="30457"/>
                    </a:cubicBezTo>
                    <a:cubicBezTo>
                      <a:pt x="19180" y="30792"/>
                      <a:pt x="20548" y="31156"/>
                      <a:pt x="21277" y="32159"/>
                    </a:cubicBezTo>
                    <a:lnTo>
                      <a:pt x="28299" y="30700"/>
                    </a:lnTo>
                    <a:lnTo>
                      <a:pt x="22827" y="1"/>
                    </a:ln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238;p78">
                <a:extLst>
                  <a:ext uri="{FF2B5EF4-FFF2-40B4-BE49-F238E27FC236}">
                    <a16:creationId xmlns:a16="http://schemas.microsoft.com/office/drawing/2014/main" id="{78CCD54C-05A8-4F8C-8F28-B2C81549EF06}"/>
                  </a:ext>
                </a:extLst>
              </p:cNvPr>
              <p:cNvSpPr/>
              <p:nvPr/>
            </p:nvSpPr>
            <p:spPr>
              <a:xfrm>
                <a:off x="20687575" y="3366600"/>
                <a:ext cx="586675" cy="397400"/>
              </a:xfrm>
              <a:custGeom>
                <a:avLst/>
                <a:gdLst/>
                <a:ahLst/>
                <a:cxnLst/>
                <a:rect l="l" t="t" r="r" b="b"/>
                <a:pathLst>
                  <a:path w="23467" h="15896" extrusionOk="0">
                    <a:moveTo>
                      <a:pt x="15016" y="1"/>
                    </a:moveTo>
                    <a:lnTo>
                      <a:pt x="1" y="2919"/>
                    </a:lnTo>
                    <a:lnTo>
                      <a:pt x="2341" y="13739"/>
                    </a:lnTo>
                    <a:cubicBezTo>
                      <a:pt x="3754" y="14259"/>
                      <a:pt x="5294" y="14494"/>
                      <a:pt x="6836" y="14494"/>
                    </a:cubicBezTo>
                    <a:cubicBezTo>
                      <a:pt x="7550" y="14494"/>
                      <a:pt x="8265" y="14443"/>
                      <a:pt x="8968" y="14347"/>
                    </a:cubicBezTo>
                    <a:cubicBezTo>
                      <a:pt x="10243" y="14180"/>
                      <a:pt x="11561" y="13869"/>
                      <a:pt x="12853" y="13869"/>
                    </a:cubicBezTo>
                    <a:cubicBezTo>
                      <a:pt x="13440" y="13869"/>
                      <a:pt x="14021" y="13933"/>
                      <a:pt x="14591" y="14104"/>
                    </a:cubicBezTo>
                    <a:cubicBezTo>
                      <a:pt x="15989" y="14530"/>
                      <a:pt x="17144" y="15563"/>
                      <a:pt x="18573" y="15837"/>
                    </a:cubicBezTo>
                    <a:cubicBezTo>
                      <a:pt x="18797" y="15876"/>
                      <a:pt x="19023" y="15896"/>
                      <a:pt x="19249" y="15896"/>
                    </a:cubicBezTo>
                    <a:cubicBezTo>
                      <a:pt x="20403" y="15896"/>
                      <a:pt x="21544" y="15389"/>
                      <a:pt x="22281" y="14499"/>
                    </a:cubicBezTo>
                    <a:cubicBezTo>
                      <a:pt x="23162" y="13466"/>
                      <a:pt x="23466" y="11946"/>
                      <a:pt x="22980" y="10639"/>
                    </a:cubicBezTo>
                    <a:cubicBezTo>
                      <a:pt x="22342" y="8876"/>
                      <a:pt x="20548" y="7812"/>
                      <a:pt x="18816" y="7022"/>
                    </a:cubicBezTo>
                    <a:cubicBezTo>
                      <a:pt x="17995" y="6657"/>
                      <a:pt x="17114" y="6323"/>
                      <a:pt x="16384" y="5776"/>
                    </a:cubicBezTo>
                    <a:cubicBezTo>
                      <a:pt x="15624" y="5229"/>
                      <a:pt x="15016" y="4438"/>
                      <a:pt x="14925" y="3526"/>
                    </a:cubicBezTo>
                    <a:cubicBezTo>
                      <a:pt x="14803" y="2341"/>
                      <a:pt x="15503" y="1034"/>
                      <a:pt x="15016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239;p78">
                <a:extLst>
                  <a:ext uri="{FF2B5EF4-FFF2-40B4-BE49-F238E27FC236}">
                    <a16:creationId xmlns:a16="http://schemas.microsoft.com/office/drawing/2014/main" id="{394E8015-A00C-482F-A1CA-2DC2F6A78BF4}"/>
                  </a:ext>
                </a:extLst>
              </p:cNvPr>
              <p:cNvSpPr/>
              <p:nvPr/>
            </p:nvSpPr>
            <p:spPr>
              <a:xfrm>
                <a:off x="20635150" y="3390925"/>
                <a:ext cx="218875" cy="819175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32767" extrusionOk="0">
                    <a:moveTo>
                      <a:pt x="0" y="0"/>
                    </a:moveTo>
                    <a:lnTo>
                      <a:pt x="6384" y="31034"/>
                    </a:lnTo>
                    <a:lnTo>
                      <a:pt x="8754" y="32767"/>
                    </a:lnTo>
                    <a:lnTo>
                      <a:pt x="8754" y="32767"/>
                    </a:lnTo>
                    <a:lnTo>
                      <a:pt x="2098" y="19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240;p78">
                <a:extLst>
                  <a:ext uri="{FF2B5EF4-FFF2-40B4-BE49-F238E27FC236}">
                    <a16:creationId xmlns:a16="http://schemas.microsoft.com/office/drawing/2014/main" id="{85D5AB24-EB28-4B94-B3EC-DBA246C8B044}"/>
                  </a:ext>
                </a:extLst>
              </p:cNvPr>
              <p:cNvSpPr/>
              <p:nvPr/>
            </p:nvSpPr>
            <p:spPr>
              <a:xfrm>
                <a:off x="20634400" y="3276925"/>
                <a:ext cx="6824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27296" h="6506" extrusionOk="0">
                    <a:moveTo>
                      <a:pt x="24864" y="1"/>
                    </a:moveTo>
                    <a:cubicBezTo>
                      <a:pt x="24560" y="1"/>
                      <a:pt x="0" y="4560"/>
                      <a:pt x="0" y="4560"/>
                    </a:cubicBezTo>
                    <a:lnTo>
                      <a:pt x="2128" y="6506"/>
                    </a:lnTo>
                    <a:lnTo>
                      <a:pt x="27295" y="1612"/>
                    </a:lnTo>
                    <a:cubicBezTo>
                      <a:pt x="27295" y="1612"/>
                      <a:pt x="25198" y="1"/>
                      <a:pt x="24864" y="1"/>
                    </a:cubicBezTo>
                    <a:close/>
                  </a:path>
                </a:pathLst>
              </a:custGeom>
              <a:solidFill>
                <a:srgbClr val="FFE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241;p78">
                <a:extLst>
                  <a:ext uri="{FF2B5EF4-FFF2-40B4-BE49-F238E27FC236}">
                    <a16:creationId xmlns:a16="http://schemas.microsoft.com/office/drawing/2014/main" id="{C6CB57F0-77FA-4C36-8E3D-31C186D2CBC9}"/>
                  </a:ext>
                </a:extLst>
              </p:cNvPr>
              <p:cNvSpPr/>
              <p:nvPr/>
            </p:nvSpPr>
            <p:spPr>
              <a:xfrm>
                <a:off x="21562975" y="486662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extrusionOk="0">
                    <a:moveTo>
                      <a:pt x="153" y="0"/>
                    </a:moveTo>
                    <a:cubicBezTo>
                      <a:pt x="1" y="943"/>
                      <a:pt x="122" y="1763"/>
                      <a:pt x="791" y="2007"/>
                    </a:cubicBezTo>
                    <a:cubicBezTo>
                      <a:pt x="903" y="2048"/>
                      <a:pt x="1027" y="2067"/>
                      <a:pt x="1160" y="2067"/>
                    </a:cubicBezTo>
                    <a:cubicBezTo>
                      <a:pt x="1714" y="2067"/>
                      <a:pt x="2439" y="1731"/>
                      <a:pt x="3223" y="1216"/>
                    </a:cubicBezTo>
                    <a:cubicBezTo>
                      <a:pt x="1733" y="183"/>
                      <a:pt x="700" y="0"/>
                      <a:pt x="15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242;p78">
                <a:extLst>
                  <a:ext uri="{FF2B5EF4-FFF2-40B4-BE49-F238E27FC236}">
                    <a16:creationId xmlns:a16="http://schemas.microsoft.com/office/drawing/2014/main" id="{0C6C543B-2687-4BD6-BBEC-151A11062436}"/>
                  </a:ext>
                </a:extLst>
              </p:cNvPr>
              <p:cNvSpPr/>
              <p:nvPr/>
            </p:nvSpPr>
            <p:spPr>
              <a:xfrm>
                <a:off x="21566775" y="4801975"/>
                <a:ext cx="1352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3803" extrusionOk="0">
                    <a:moveTo>
                      <a:pt x="965" y="1"/>
                    </a:moveTo>
                    <a:cubicBezTo>
                      <a:pt x="916" y="1"/>
                      <a:pt x="868" y="1"/>
                      <a:pt x="821" y="3"/>
                    </a:cubicBezTo>
                    <a:cubicBezTo>
                      <a:pt x="487" y="793"/>
                      <a:pt x="153" y="1735"/>
                      <a:pt x="1" y="2586"/>
                    </a:cubicBezTo>
                    <a:cubicBezTo>
                      <a:pt x="548" y="2586"/>
                      <a:pt x="1581" y="2769"/>
                      <a:pt x="3071" y="3802"/>
                    </a:cubicBezTo>
                    <a:cubicBezTo>
                      <a:pt x="3830" y="3286"/>
                      <a:pt x="4651" y="2617"/>
                      <a:pt x="5411" y="1948"/>
                    </a:cubicBezTo>
                    <a:cubicBezTo>
                      <a:pt x="3723" y="348"/>
                      <a:pt x="2063" y="1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243;p78">
                <a:extLst>
                  <a:ext uri="{FF2B5EF4-FFF2-40B4-BE49-F238E27FC236}">
                    <a16:creationId xmlns:a16="http://schemas.microsoft.com/office/drawing/2014/main" id="{F3432998-1568-4FA1-9F32-0A9C0F40C5D2}"/>
                  </a:ext>
                </a:extLst>
              </p:cNvPr>
              <p:cNvSpPr/>
              <p:nvPr/>
            </p:nvSpPr>
            <p:spPr>
              <a:xfrm>
                <a:off x="21587300" y="4692075"/>
                <a:ext cx="18390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345" extrusionOk="0">
                    <a:moveTo>
                      <a:pt x="5078" y="1"/>
                    </a:moveTo>
                    <a:cubicBezTo>
                      <a:pt x="4704" y="1"/>
                      <a:pt x="730" y="2788"/>
                      <a:pt x="730" y="2788"/>
                    </a:cubicBezTo>
                    <a:cubicBezTo>
                      <a:pt x="730" y="2788"/>
                      <a:pt x="395" y="3487"/>
                      <a:pt x="0" y="4399"/>
                    </a:cubicBezTo>
                    <a:cubicBezTo>
                      <a:pt x="47" y="4397"/>
                      <a:pt x="95" y="4397"/>
                      <a:pt x="144" y="4397"/>
                    </a:cubicBezTo>
                    <a:cubicBezTo>
                      <a:pt x="1242" y="4397"/>
                      <a:pt x="2902" y="4744"/>
                      <a:pt x="4590" y="6344"/>
                    </a:cubicBezTo>
                    <a:cubicBezTo>
                      <a:pt x="6110" y="4946"/>
                      <a:pt x="7356" y="3548"/>
                      <a:pt x="7356" y="3548"/>
                    </a:cubicBezTo>
                    <a:cubicBezTo>
                      <a:pt x="7356" y="3548"/>
                      <a:pt x="5137" y="295"/>
                      <a:pt x="5107" y="22"/>
                    </a:cubicBezTo>
                    <a:cubicBezTo>
                      <a:pt x="5107" y="7"/>
                      <a:pt x="5097" y="1"/>
                      <a:pt x="5078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244;p78">
                <a:extLst>
                  <a:ext uri="{FF2B5EF4-FFF2-40B4-BE49-F238E27FC236}">
                    <a16:creationId xmlns:a16="http://schemas.microsoft.com/office/drawing/2014/main" id="{64F6D247-AD7D-4FE1-9860-8B808CC23228}"/>
                  </a:ext>
                </a:extLst>
              </p:cNvPr>
              <p:cNvSpPr/>
              <p:nvPr/>
            </p:nvSpPr>
            <p:spPr>
              <a:xfrm>
                <a:off x="21620725" y="4745050"/>
                <a:ext cx="175575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5472" extrusionOk="0">
                    <a:moveTo>
                      <a:pt x="4925" y="0"/>
                    </a:moveTo>
                    <a:cubicBezTo>
                      <a:pt x="2797" y="608"/>
                      <a:pt x="882" y="2249"/>
                      <a:pt x="1" y="3100"/>
                    </a:cubicBezTo>
                    <a:cubicBezTo>
                      <a:pt x="92" y="3283"/>
                      <a:pt x="213" y="3465"/>
                      <a:pt x="365" y="3678"/>
                    </a:cubicBezTo>
                    <a:cubicBezTo>
                      <a:pt x="791" y="4316"/>
                      <a:pt x="1460" y="4924"/>
                      <a:pt x="2220" y="5471"/>
                    </a:cubicBezTo>
                    <a:cubicBezTo>
                      <a:pt x="2828" y="4377"/>
                      <a:pt x="4347" y="2158"/>
                      <a:pt x="7022" y="1854"/>
                    </a:cubicBezTo>
                    <a:cubicBezTo>
                      <a:pt x="6353" y="1186"/>
                      <a:pt x="5624" y="547"/>
                      <a:pt x="49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245;p78">
                <a:extLst>
                  <a:ext uri="{FF2B5EF4-FFF2-40B4-BE49-F238E27FC236}">
                    <a16:creationId xmlns:a16="http://schemas.microsoft.com/office/drawing/2014/main" id="{7E28B6D3-D3AF-4F1D-B37F-E7F315AD6FBF}"/>
                  </a:ext>
                </a:extLst>
              </p:cNvPr>
              <p:cNvSpPr/>
              <p:nvPr/>
            </p:nvSpPr>
            <p:spPr>
              <a:xfrm>
                <a:off x="21589575" y="4705925"/>
                <a:ext cx="154275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666" extrusionOk="0">
                    <a:moveTo>
                      <a:pt x="2980" y="1"/>
                    </a:moveTo>
                    <a:cubicBezTo>
                      <a:pt x="2915" y="1"/>
                      <a:pt x="2854" y="5"/>
                      <a:pt x="2797" y="15"/>
                    </a:cubicBezTo>
                    <a:cubicBezTo>
                      <a:pt x="578" y="289"/>
                      <a:pt x="152" y="1747"/>
                      <a:pt x="152" y="1747"/>
                    </a:cubicBezTo>
                    <a:cubicBezTo>
                      <a:pt x="152" y="1747"/>
                      <a:pt x="0" y="2720"/>
                      <a:pt x="1247" y="4665"/>
                    </a:cubicBezTo>
                    <a:cubicBezTo>
                      <a:pt x="2128" y="3814"/>
                      <a:pt x="4043" y="2173"/>
                      <a:pt x="6171" y="1565"/>
                    </a:cubicBezTo>
                    <a:cubicBezTo>
                      <a:pt x="4939" y="641"/>
                      <a:pt x="3732" y="1"/>
                      <a:pt x="2980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246;p78">
                <a:extLst>
                  <a:ext uri="{FF2B5EF4-FFF2-40B4-BE49-F238E27FC236}">
                    <a16:creationId xmlns:a16="http://schemas.microsoft.com/office/drawing/2014/main" id="{23C24C49-BEE8-40F3-80DC-B05A92724897}"/>
                  </a:ext>
                </a:extLst>
              </p:cNvPr>
              <p:cNvSpPr/>
              <p:nvPr/>
            </p:nvSpPr>
            <p:spPr>
              <a:xfrm>
                <a:off x="21676200" y="4791400"/>
                <a:ext cx="158850" cy="125400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5016" extrusionOk="0">
                    <a:moveTo>
                      <a:pt x="4803" y="0"/>
                    </a:moveTo>
                    <a:cubicBezTo>
                      <a:pt x="2128" y="304"/>
                      <a:pt x="609" y="2523"/>
                      <a:pt x="1" y="3617"/>
                    </a:cubicBezTo>
                    <a:cubicBezTo>
                      <a:pt x="852" y="4225"/>
                      <a:pt x="1855" y="4742"/>
                      <a:pt x="2827" y="5016"/>
                    </a:cubicBezTo>
                    <a:cubicBezTo>
                      <a:pt x="3192" y="4195"/>
                      <a:pt x="4165" y="2614"/>
                      <a:pt x="6353" y="2006"/>
                    </a:cubicBezTo>
                    <a:cubicBezTo>
                      <a:pt x="5989" y="1368"/>
                      <a:pt x="5441" y="669"/>
                      <a:pt x="480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247;p78">
                <a:extLst>
                  <a:ext uri="{FF2B5EF4-FFF2-40B4-BE49-F238E27FC236}">
                    <a16:creationId xmlns:a16="http://schemas.microsoft.com/office/drawing/2014/main" id="{26D2001D-5F61-4062-AEC7-6E52989C7094}"/>
                  </a:ext>
                </a:extLst>
              </p:cNvPr>
              <p:cNvSpPr/>
              <p:nvPr/>
            </p:nvSpPr>
            <p:spPr>
              <a:xfrm>
                <a:off x="21746875" y="4841550"/>
                <a:ext cx="1086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250" extrusionOk="0">
                    <a:moveTo>
                      <a:pt x="3526" y="0"/>
                    </a:moveTo>
                    <a:cubicBezTo>
                      <a:pt x="1338" y="608"/>
                      <a:pt x="365" y="2189"/>
                      <a:pt x="0" y="3010"/>
                    </a:cubicBezTo>
                    <a:cubicBezTo>
                      <a:pt x="537" y="3165"/>
                      <a:pt x="1074" y="3249"/>
                      <a:pt x="1584" y="3249"/>
                    </a:cubicBezTo>
                    <a:cubicBezTo>
                      <a:pt x="2376" y="3249"/>
                      <a:pt x="3106" y="3046"/>
                      <a:pt x="3678" y="2584"/>
                    </a:cubicBezTo>
                    <a:cubicBezTo>
                      <a:pt x="4347" y="2067"/>
                      <a:pt x="4165" y="1095"/>
                      <a:pt x="3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248;p78">
                <a:extLst>
                  <a:ext uri="{FF2B5EF4-FFF2-40B4-BE49-F238E27FC236}">
                    <a16:creationId xmlns:a16="http://schemas.microsoft.com/office/drawing/2014/main" id="{4EF3C2DF-D260-4108-B77F-5ADE52BC925B}"/>
                  </a:ext>
                </a:extLst>
              </p:cNvPr>
              <p:cNvSpPr/>
              <p:nvPr/>
            </p:nvSpPr>
            <p:spPr>
              <a:xfrm>
                <a:off x="21782575" y="4522400"/>
                <a:ext cx="66900" cy="600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402" fill="none" extrusionOk="0">
                    <a:moveTo>
                      <a:pt x="2676" y="0"/>
                    </a:moveTo>
                    <a:cubicBezTo>
                      <a:pt x="2676" y="0"/>
                      <a:pt x="1" y="608"/>
                      <a:pt x="244" y="2401"/>
                    </a:cubicBezTo>
                  </a:path>
                </a:pathLst>
              </a:custGeom>
              <a:noFill/>
              <a:ln w="9875" cap="flat" cmpd="sng">
                <a:solidFill>
                  <a:srgbClr val="2E2E2E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249;p78">
                <a:extLst>
                  <a:ext uri="{FF2B5EF4-FFF2-40B4-BE49-F238E27FC236}">
                    <a16:creationId xmlns:a16="http://schemas.microsoft.com/office/drawing/2014/main" id="{37FD93AB-990A-417D-81F7-3191CB2CE912}"/>
                  </a:ext>
                </a:extLst>
              </p:cNvPr>
              <p:cNvSpPr/>
              <p:nvPr/>
            </p:nvSpPr>
            <p:spPr>
              <a:xfrm>
                <a:off x="21203550" y="4381250"/>
                <a:ext cx="1090700" cy="471150"/>
              </a:xfrm>
              <a:custGeom>
                <a:avLst/>
                <a:gdLst/>
                <a:ahLst/>
                <a:cxnLst/>
                <a:rect l="l" t="t" r="r" b="b"/>
                <a:pathLst>
                  <a:path w="43628" h="18846" extrusionOk="0">
                    <a:moveTo>
                      <a:pt x="10735" y="0"/>
                    </a:moveTo>
                    <a:cubicBezTo>
                      <a:pt x="9339" y="0"/>
                      <a:pt x="7942" y="268"/>
                      <a:pt x="6627" y="935"/>
                    </a:cubicBezTo>
                    <a:cubicBezTo>
                      <a:pt x="0" y="4309"/>
                      <a:pt x="4712" y="15160"/>
                      <a:pt x="15533" y="15829"/>
                    </a:cubicBezTo>
                    <a:cubicBezTo>
                      <a:pt x="15630" y="15837"/>
                      <a:pt x="15730" y="15841"/>
                      <a:pt x="15831" y="15841"/>
                    </a:cubicBezTo>
                    <a:cubicBezTo>
                      <a:pt x="16107" y="15841"/>
                      <a:pt x="16390" y="15812"/>
                      <a:pt x="16657" y="15768"/>
                    </a:cubicBezTo>
                    <a:cubicBezTo>
                      <a:pt x="20515" y="14978"/>
                      <a:pt x="20730" y="13794"/>
                      <a:pt x="20730" y="13792"/>
                    </a:cubicBezTo>
                    <a:lnTo>
                      <a:pt x="20730" y="13792"/>
                    </a:lnTo>
                    <a:cubicBezTo>
                      <a:pt x="20730" y="13795"/>
                      <a:pt x="20215" y="18352"/>
                      <a:pt x="26323" y="18777"/>
                    </a:cubicBezTo>
                    <a:cubicBezTo>
                      <a:pt x="26952" y="18821"/>
                      <a:pt x="27639" y="18845"/>
                      <a:pt x="28362" y="18845"/>
                    </a:cubicBezTo>
                    <a:cubicBezTo>
                      <a:pt x="34622" y="18845"/>
                      <a:pt x="43628" y="17032"/>
                      <a:pt x="42129" y="10601"/>
                    </a:cubicBezTo>
                    <a:cubicBezTo>
                      <a:pt x="40457" y="3427"/>
                      <a:pt x="35928" y="2151"/>
                      <a:pt x="35928" y="2151"/>
                    </a:cubicBezTo>
                    <a:lnTo>
                      <a:pt x="22189" y="4522"/>
                    </a:lnTo>
                    <a:cubicBezTo>
                      <a:pt x="22189" y="4522"/>
                      <a:pt x="16469" y="0"/>
                      <a:pt x="10735" y="0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250;p78">
                <a:extLst>
                  <a:ext uri="{FF2B5EF4-FFF2-40B4-BE49-F238E27FC236}">
                    <a16:creationId xmlns:a16="http://schemas.microsoft.com/office/drawing/2014/main" id="{D15A7F75-DF4F-4E61-9712-BF8427E0500F}"/>
                  </a:ext>
                </a:extLst>
              </p:cNvPr>
              <p:cNvSpPr/>
              <p:nvPr/>
            </p:nvSpPr>
            <p:spPr>
              <a:xfrm>
                <a:off x="21538650" y="4497325"/>
                <a:ext cx="579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23163" h="9180" extrusionOk="0">
                    <a:moveTo>
                      <a:pt x="1" y="0"/>
                    </a:moveTo>
                    <a:cubicBezTo>
                      <a:pt x="6323" y="2219"/>
                      <a:pt x="6931" y="6596"/>
                      <a:pt x="7326" y="9180"/>
                    </a:cubicBezTo>
                    <a:cubicBezTo>
                      <a:pt x="8372" y="5430"/>
                      <a:pt x="12805" y="4605"/>
                      <a:pt x="16665" y="4605"/>
                    </a:cubicBezTo>
                    <a:cubicBezTo>
                      <a:pt x="19693" y="4605"/>
                      <a:pt x="22368" y="5112"/>
                      <a:pt x="22779" y="5112"/>
                    </a:cubicBezTo>
                    <a:cubicBezTo>
                      <a:pt x="22804" y="5112"/>
                      <a:pt x="22820" y="5111"/>
                      <a:pt x="22828" y="5107"/>
                    </a:cubicBezTo>
                    <a:cubicBezTo>
                      <a:pt x="23162" y="4985"/>
                      <a:pt x="19758" y="2827"/>
                      <a:pt x="19758" y="2827"/>
                    </a:cubicBezTo>
                    <a:lnTo>
                      <a:pt x="13953" y="1155"/>
                    </a:lnTo>
                    <a:cubicBezTo>
                      <a:pt x="13953" y="1155"/>
                      <a:pt x="11462" y="3079"/>
                      <a:pt x="8883" y="3079"/>
                    </a:cubicBezTo>
                    <a:cubicBezTo>
                      <a:pt x="8031" y="3079"/>
                      <a:pt x="7169" y="2869"/>
                      <a:pt x="6384" y="2310"/>
                    </a:cubicBezTo>
                    <a:cubicBezTo>
                      <a:pt x="3223" y="9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251;p78">
                <a:extLst>
                  <a:ext uri="{FF2B5EF4-FFF2-40B4-BE49-F238E27FC236}">
                    <a16:creationId xmlns:a16="http://schemas.microsoft.com/office/drawing/2014/main" id="{70DDAB06-DF24-41E2-B3F2-2BA6615CFA2E}"/>
                  </a:ext>
                </a:extLst>
              </p:cNvPr>
              <p:cNvSpPr/>
              <p:nvPr/>
            </p:nvSpPr>
            <p:spPr>
              <a:xfrm>
                <a:off x="21154150" y="3650050"/>
                <a:ext cx="15050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4514" extrusionOk="0">
                    <a:moveTo>
                      <a:pt x="578" y="0"/>
                    </a:moveTo>
                    <a:cubicBezTo>
                      <a:pt x="214" y="669"/>
                      <a:pt x="1" y="1429"/>
                      <a:pt x="1" y="2310"/>
                    </a:cubicBezTo>
                    <a:cubicBezTo>
                      <a:pt x="18" y="4122"/>
                      <a:pt x="1475" y="4513"/>
                      <a:pt x="2731" y="4513"/>
                    </a:cubicBezTo>
                    <a:cubicBezTo>
                      <a:pt x="3688" y="4513"/>
                      <a:pt x="4530" y="4286"/>
                      <a:pt x="4530" y="4286"/>
                    </a:cubicBezTo>
                    <a:cubicBezTo>
                      <a:pt x="6019" y="2948"/>
                      <a:pt x="5654" y="1733"/>
                      <a:pt x="4469" y="973"/>
                    </a:cubicBezTo>
                    <a:cubicBezTo>
                      <a:pt x="4408" y="1155"/>
                      <a:pt x="4317" y="1307"/>
                      <a:pt x="4195" y="1429"/>
                    </a:cubicBezTo>
                    <a:cubicBezTo>
                      <a:pt x="3983" y="1641"/>
                      <a:pt x="3648" y="1733"/>
                      <a:pt x="3314" y="1763"/>
                    </a:cubicBezTo>
                    <a:cubicBezTo>
                      <a:pt x="3249" y="1770"/>
                      <a:pt x="3186" y="1774"/>
                      <a:pt x="3125" y="1774"/>
                    </a:cubicBezTo>
                    <a:cubicBezTo>
                      <a:pt x="2926" y="1774"/>
                      <a:pt x="2740" y="1734"/>
                      <a:pt x="2554" y="1641"/>
                    </a:cubicBezTo>
                    <a:cubicBezTo>
                      <a:pt x="2311" y="1550"/>
                      <a:pt x="2128" y="1307"/>
                      <a:pt x="2098" y="1064"/>
                    </a:cubicBezTo>
                    <a:cubicBezTo>
                      <a:pt x="2068" y="912"/>
                      <a:pt x="2098" y="760"/>
                      <a:pt x="2068" y="638"/>
                    </a:cubicBezTo>
                    <a:cubicBezTo>
                      <a:pt x="1976" y="395"/>
                      <a:pt x="1733" y="274"/>
                      <a:pt x="1490" y="213"/>
                    </a:cubicBezTo>
                    <a:cubicBezTo>
                      <a:pt x="1247" y="182"/>
                      <a:pt x="1004" y="182"/>
                      <a:pt x="761" y="122"/>
                    </a:cubicBezTo>
                    <a:cubicBezTo>
                      <a:pt x="700" y="91"/>
                      <a:pt x="639" y="61"/>
                      <a:pt x="578" y="0"/>
                    </a:cubicBezTo>
                    <a:close/>
                  </a:path>
                </a:pathLst>
              </a:custGeom>
              <a:solidFill>
                <a:srgbClr val="BB6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252;p78">
                <a:extLst>
                  <a:ext uri="{FF2B5EF4-FFF2-40B4-BE49-F238E27FC236}">
                    <a16:creationId xmlns:a16="http://schemas.microsoft.com/office/drawing/2014/main" id="{CF38ED41-DB2C-424D-964D-0AFC4F086876}"/>
                  </a:ext>
                </a:extLst>
              </p:cNvPr>
              <p:cNvSpPr/>
              <p:nvPr/>
            </p:nvSpPr>
            <p:spPr>
              <a:xfrm>
                <a:off x="21168600" y="3594550"/>
                <a:ext cx="97275" cy="99875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995" extrusionOk="0">
                    <a:moveTo>
                      <a:pt x="2379" y="1"/>
                    </a:moveTo>
                    <a:cubicBezTo>
                      <a:pt x="2027" y="1"/>
                      <a:pt x="748" y="824"/>
                      <a:pt x="0" y="2220"/>
                    </a:cubicBezTo>
                    <a:cubicBezTo>
                      <a:pt x="61" y="2281"/>
                      <a:pt x="122" y="2311"/>
                      <a:pt x="213" y="2342"/>
                    </a:cubicBezTo>
                    <a:cubicBezTo>
                      <a:pt x="426" y="2402"/>
                      <a:pt x="669" y="2402"/>
                      <a:pt x="912" y="2463"/>
                    </a:cubicBezTo>
                    <a:cubicBezTo>
                      <a:pt x="1155" y="2494"/>
                      <a:pt x="1429" y="2615"/>
                      <a:pt x="1490" y="2858"/>
                    </a:cubicBezTo>
                    <a:cubicBezTo>
                      <a:pt x="1520" y="3010"/>
                      <a:pt x="1490" y="3132"/>
                      <a:pt x="1520" y="3284"/>
                    </a:cubicBezTo>
                    <a:cubicBezTo>
                      <a:pt x="1550" y="3557"/>
                      <a:pt x="1733" y="3770"/>
                      <a:pt x="1976" y="3892"/>
                    </a:cubicBezTo>
                    <a:cubicBezTo>
                      <a:pt x="2158" y="3960"/>
                      <a:pt x="2341" y="3994"/>
                      <a:pt x="2536" y="3994"/>
                    </a:cubicBezTo>
                    <a:cubicBezTo>
                      <a:pt x="2601" y="3994"/>
                      <a:pt x="2667" y="3991"/>
                      <a:pt x="2736" y="3983"/>
                    </a:cubicBezTo>
                    <a:cubicBezTo>
                      <a:pt x="3070" y="3983"/>
                      <a:pt x="3405" y="3892"/>
                      <a:pt x="3617" y="3649"/>
                    </a:cubicBezTo>
                    <a:cubicBezTo>
                      <a:pt x="3739" y="3527"/>
                      <a:pt x="3830" y="3375"/>
                      <a:pt x="3891" y="3193"/>
                    </a:cubicBezTo>
                    <a:cubicBezTo>
                      <a:pt x="3709" y="3071"/>
                      <a:pt x="3496" y="2980"/>
                      <a:pt x="3283" y="2889"/>
                    </a:cubicBezTo>
                    <a:cubicBezTo>
                      <a:pt x="1672" y="2159"/>
                      <a:pt x="2250" y="792"/>
                      <a:pt x="2462" y="123"/>
                    </a:cubicBezTo>
                    <a:cubicBezTo>
                      <a:pt x="2490" y="41"/>
                      <a:pt x="2457" y="1"/>
                      <a:pt x="2379" y="1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253;p78">
                <a:extLst>
                  <a:ext uri="{FF2B5EF4-FFF2-40B4-BE49-F238E27FC236}">
                    <a16:creationId xmlns:a16="http://schemas.microsoft.com/office/drawing/2014/main" id="{88FCD632-D55A-4023-BFEA-24A1B7622FF2}"/>
                  </a:ext>
                </a:extLst>
              </p:cNvPr>
              <p:cNvSpPr/>
              <p:nvPr/>
            </p:nvSpPr>
            <p:spPr>
              <a:xfrm>
                <a:off x="21300050" y="3743175"/>
                <a:ext cx="1953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5911" extrusionOk="0">
                    <a:moveTo>
                      <a:pt x="2975" y="0"/>
                    </a:moveTo>
                    <a:cubicBezTo>
                      <a:pt x="2323" y="0"/>
                      <a:pt x="1752" y="201"/>
                      <a:pt x="1399" y="743"/>
                    </a:cubicBezTo>
                    <a:cubicBezTo>
                      <a:pt x="1" y="2841"/>
                      <a:pt x="2463" y="5910"/>
                      <a:pt x="2463" y="5910"/>
                    </a:cubicBezTo>
                    <a:lnTo>
                      <a:pt x="7812" y="5394"/>
                    </a:lnTo>
                    <a:lnTo>
                      <a:pt x="7387" y="1655"/>
                    </a:lnTo>
                    <a:cubicBezTo>
                      <a:pt x="7387" y="1655"/>
                      <a:pt x="4846" y="0"/>
                      <a:pt x="2975" y="0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254;p78">
                <a:extLst>
                  <a:ext uri="{FF2B5EF4-FFF2-40B4-BE49-F238E27FC236}">
                    <a16:creationId xmlns:a16="http://schemas.microsoft.com/office/drawing/2014/main" id="{CAF3DA62-CCE1-441C-B6F8-E8AD9CA679B7}"/>
                  </a:ext>
                </a:extLst>
              </p:cNvPr>
              <p:cNvSpPr/>
              <p:nvPr/>
            </p:nvSpPr>
            <p:spPr>
              <a:xfrm>
                <a:off x="21944450" y="4200950"/>
                <a:ext cx="142875" cy="2744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0979" extrusionOk="0">
                    <a:moveTo>
                      <a:pt x="4681" y="1"/>
                    </a:moveTo>
                    <a:lnTo>
                      <a:pt x="0" y="9758"/>
                    </a:lnTo>
                    <a:cubicBezTo>
                      <a:pt x="0" y="9758"/>
                      <a:pt x="937" y="10978"/>
                      <a:pt x="3797" y="10978"/>
                    </a:cubicBezTo>
                    <a:cubicBezTo>
                      <a:pt x="3897" y="10978"/>
                      <a:pt x="3999" y="10977"/>
                      <a:pt x="4104" y="10974"/>
                    </a:cubicBezTo>
                    <a:cubicBezTo>
                      <a:pt x="5714" y="6749"/>
                      <a:pt x="5046" y="305"/>
                      <a:pt x="5046" y="305"/>
                    </a:cubicBezTo>
                    <a:cubicBezTo>
                      <a:pt x="4924" y="183"/>
                      <a:pt x="4803" y="92"/>
                      <a:pt x="468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255;p78">
                <a:extLst>
                  <a:ext uri="{FF2B5EF4-FFF2-40B4-BE49-F238E27FC236}">
                    <a16:creationId xmlns:a16="http://schemas.microsoft.com/office/drawing/2014/main" id="{70B66672-0B1E-48E8-A1EE-C2BA94C167BA}"/>
                  </a:ext>
                </a:extLst>
              </p:cNvPr>
              <p:cNvSpPr/>
              <p:nvPr/>
            </p:nvSpPr>
            <p:spPr>
              <a:xfrm>
                <a:off x="22044750" y="4140175"/>
                <a:ext cx="146675" cy="33512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3405" extrusionOk="0">
                    <a:moveTo>
                      <a:pt x="1733" y="0"/>
                    </a:moveTo>
                    <a:lnTo>
                      <a:pt x="578" y="2401"/>
                    </a:lnTo>
                    <a:cubicBezTo>
                      <a:pt x="700" y="2523"/>
                      <a:pt x="821" y="2614"/>
                      <a:pt x="943" y="2736"/>
                    </a:cubicBezTo>
                    <a:cubicBezTo>
                      <a:pt x="943" y="2736"/>
                      <a:pt x="1611" y="9180"/>
                      <a:pt x="1" y="13405"/>
                    </a:cubicBezTo>
                    <a:cubicBezTo>
                      <a:pt x="396" y="13374"/>
                      <a:pt x="821" y="13344"/>
                      <a:pt x="1277" y="13283"/>
                    </a:cubicBezTo>
                    <a:cubicBezTo>
                      <a:pt x="5867" y="6657"/>
                      <a:pt x="1734" y="1"/>
                      <a:pt x="1733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256;p78">
                <a:extLst>
                  <a:ext uri="{FF2B5EF4-FFF2-40B4-BE49-F238E27FC236}">
                    <a16:creationId xmlns:a16="http://schemas.microsoft.com/office/drawing/2014/main" id="{91372619-EA0E-4E48-B26D-956DD8A6DDBE}"/>
                  </a:ext>
                </a:extLst>
              </p:cNvPr>
              <p:cNvSpPr/>
              <p:nvPr/>
            </p:nvSpPr>
            <p:spPr>
              <a:xfrm>
                <a:off x="21476350" y="3364300"/>
                <a:ext cx="557025" cy="63407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5363" extrusionOk="0">
                    <a:moveTo>
                      <a:pt x="18849" y="0"/>
                    </a:moveTo>
                    <a:cubicBezTo>
                      <a:pt x="18270" y="0"/>
                      <a:pt x="17692" y="98"/>
                      <a:pt x="17113" y="214"/>
                    </a:cubicBezTo>
                    <a:cubicBezTo>
                      <a:pt x="15594" y="579"/>
                      <a:pt x="14074" y="1096"/>
                      <a:pt x="12797" y="2007"/>
                    </a:cubicBezTo>
                    <a:cubicBezTo>
                      <a:pt x="12676" y="2099"/>
                      <a:pt x="12584" y="2159"/>
                      <a:pt x="12493" y="2251"/>
                    </a:cubicBezTo>
                    <a:cubicBezTo>
                      <a:pt x="10639" y="3679"/>
                      <a:pt x="9727" y="5716"/>
                      <a:pt x="8329" y="7539"/>
                    </a:cubicBezTo>
                    <a:cubicBezTo>
                      <a:pt x="7265" y="8907"/>
                      <a:pt x="5928" y="9971"/>
                      <a:pt x="4621" y="11096"/>
                    </a:cubicBezTo>
                    <a:cubicBezTo>
                      <a:pt x="3314" y="12190"/>
                      <a:pt x="2037" y="13406"/>
                      <a:pt x="1216" y="14895"/>
                    </a:cubicBezTo>
                    <a:cubicBezTo>
                      <a:pt x="365" y="16385"/>
                      <a:pt x="1" y="18239"/>
                      <a:pt x="639" y="19819"/>
                    </a:cubicBezTo>
                    <a:cubicBezTo>
                      <a:pt x="1095" y="20883"/>
                      <a:pt x="1915" y="21765"/>
                      <a:pt x="2888" y="22403"/>
                    </a:cubicBezTo>
                    <a:cubicBezTo>
                      <a:pt x="3830" y="23041"/>
                      <a:pt x="4925" y="23497"/>
                      <a:pt x="5988" y="23953"/>
                    </a:cubicBezTo>
                    <a:cubicBezTo>
                      <a:pt x="6840" y="24318"/>
                      <a:pt x="7721" y="24683"/>
                      <a:pt x="8633" y="24926"/>
                    </a:cubicBezTo>
                    <a:cubicBezTo>
                      <a:pt x="9652" y="25219"/>
                      <a:pt x="10708" y="25363"/>
                      <a:pt x="11763" y="25363"/>
                    </a:cubicBezTo>
                    <a:cubicBezTo>
                      <a:pt x="13445" y="25363"/>
                      <a:pt x="15126" y="24997"/>
                      <a:pt x="16657" y="24287"/>
                    </a:cubicBezTo>
                    <a:cubicBezTo>
                      <a:pt x="17660" y="23801"/>
                      <a:pt x="18633" y="23163"/>
                      <a:pt x="19302" y="22221"/>
                    </a:cubicBezTo>
                    <a:cubicBezTo>
                      <a:pt x="20214" y="20944"/>
                      <a:pt x="20366" y="19272"/>
                      <a:pt x="20366" y="17661"/>
                    </a:cubicBezTo>
                    <a:cubicBezTo>
                      <a:pt x="20366" y="16263"/>
                      <a:pt x="20244" y="14865"/>
                      <a:pt x="20001" y="13467"/>
                    </a:cubicBezTo>
                    <a:cubicBezTo>
                      <a:pt x="19788" y="12099"/>
                      <a:pt x="19484" y="10761"/>
                      <a:pt x="19393" y="9394"/>
                    </a:cubicBezTo>
                    <a:cubicBezTo>
                      <a:pt x="19302" y="8026"/>
                      <a:pt x="19484" y="6597"/>
                      <a:pt x="20183" y="5442"/>
                    </a:cubicBezTo>
                    <a:cubicBezTo>
                      <a:pt x="20548" y="4865"/>
                      <a:pt x="20974" y="4378"/>
                      <a:pt x="21338" y="3831"/>
                    </a:cubicBezTo>
                    <a:cubicBezTo>
                      <a:pt x="22281" y="2220"/>
                      <a:pt x="21126" y="336"/>
                      <a:pt x="19393" y="32"/>
                    </a:cubicBezTo>
                    <a:cubicBezTo>
                      <a:pt x="19212" y="10"/>
                      <a:pt x="19030" y="0"/>
                      <a:pt x="18849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257;p78">
                <a:extLst>
                  <a:ext uri="{FF2B5EF4-FFF2-40B4-BE49-F238E27FC236}">
                    <a16:creationId xmlns:a16="http://schemas.microsoft.com/office/drawing/2014/main" id="{A8660416-B57A-4024-B95C-D99C43A2040F}"/>
                  </a:ext>
                </a:extLst>
              </p:cNvPr>
              <p:cNvSpPr/>
              <p:nvPr/>
            </p:nvSpPr>
            <p:spPr>
              <a:xfrm>
                <a:off x="21361600" y="3878000"/>
                <a:ext cx="433925" cy="431175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17247" extrusionOk="0">
                    <a:moveTo>
                      <a:pt x="5350" y="1"/>
                    </a:moveTo>
                    <a:lnTo>
                      <a:pt x="1" y="517"/>
                    </a:lnTo>
                    <a:cubicBezTo>
                      <a:pt x="1" y="517"/>
                      <a:pt x="915" y="17246"/>
                      <a:pt x="6727" y="17246"/>
                    </a:cubicBezTo>
                    <a:cubicBezTo>
                      <a:pt x="6814" y="17246"/>
                      <a:pt x="6902" y="17243"/>
                      <a:pt x="6992" y="17235"/>
                    </a:cubicBezTo>
                    <a:cubicBezTo>
                      <a:pt x="12189" y="16779"/>
                      <a:pt x="17357" y="5198"/>
                      <a:pt x="17357" y="5198"/>
                    </a:cubicBezTo>
                    <a:cubicBezTo>
                      <a:pt x="17357" y="5198"/>
                      <a:pt x="16341" y="4496"/>
                      <a:pt x="14687" y="4496"/>
                    </a:cubicBezTo>
                    <a:cubicBezTo>
                      <a:pt x="12849" y="4496"/>
                      <a:pt x="10222" y="5364"/>
                      <a:pt x="7326" y="9028"/>
                    </a:cubicBezTo>
                    <a:lnTo>
                      <a:pt x="5350" y="1"/>
                    </a:ln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258;p78">
                <a:extLst>
                  <a:ext uri="{FF2B5EF4-FFF2-40B4-BE49-F238E27FC236}">
                    <a16:creationId xmlns:a16="http://schemas.microsoft.com/office/drawing/2014/main" id="{04440517-821A-452D-B9F6-CBA33B3F42DD}"/>
                  </a:ext>
                </a:extLst>
              </p:cNvPr>
              <p:cNvSpPr/>
              <p:nvPr/>
            </p:nvSpPr>
            <p:spPr>
              <a:xfrm>
                <a:off x="21472550" y="3994275"/>
                <a:ext cx="637575" cy="574250"/>
              </a:xfrm>
              <a:custGeom>
                <a:avLst/>
                <a:gdLst/>
                <a:ahLst/>
                <a:cxnLst/>
                <a:rect l="l" t="t" r="r" b="b"/>
                <a:pathLst>
                  <a:path w="25503" h="22970" extrusionOk="0">
                    <a:moveTo>
                      <a:pt x="11824" y="0"/>
                    </a:moveTo>
                    <a:cubicBezTo>
                      <a:pt x="11824" y="0"/>
                      <a:pt x="1" y="12645"/>
                      <a:pt x="7903" y="21064"/>
                    </a:cubicBezTo>
                    <a:cubicBezTo>
                      <a:pt x="9157" y="22405"/>
                      <a:pt x="10455" y="22969"/>
                      <a:pt x="11751" y="22969"/>
                    </a:cubicBezTo>
                    <a:cubicBezTo>
                      <a:pt x="18622" y="22969"/>
                      <a:pt x="25442" y="7113"/>
                      <a:pt x="25442" y="7113"/>
                    </a:cubicBezTo>
                    <a:cubicBezTo>
                      <a:pt x="25442" y="7113"/>
                      <a:pt x="25503" y="5502"/>
                      <a:pt x="21885" y="4408"/>
                    </a:cubicBezTo>
                    <a:cubicBezTo>
                      <a:pt x="18238" y="3313"/>
                      <a:pt x="14104" y="1125"/>
                      <a:pt x="14104" y="1125"/>
                    </a:cubicBez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259;p78">
                <a:extLst>
                  <a:ext uri="{FF2B5EF4-FFF2-40B4-BE49-F238E27FC236}">
                    <a16:creationId xmlns:a16="http://schemas.microsoft.com/office/drawing/2014/main" id="{398C7555-48F5-40FF-809F-D8F05C4D8F03}"/>
                  </a:ext>
                </a:extLst>
              </p:cNvPr>
              <p:cNvSpPr/>
              <p:nvPr/>
            </p:nvSpPr>
            <p:spPr>
              <a:xfrm>
                <a:off x="21897325" y="3255200"/>
                <a:ext cx="139325" cy="1942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7770" extrusionOk="0">
                    <a:moveTo>
                      <a:pt x="1393" y="0"/>
                    </a:moveTo>
                    <a:cubicBezTo>
                      <a:pt x="1336" y="0"/>
                      <a:pt x="1277" y="16"/>
                      <a:pt x="1217" y="49"/>
                    </a:cubicBezTo>
                    <a:cubicBezTo>
                      <a:pt x="1" y="718"/>
                      <a:pt x="3101" y="7770"/>
                      <a:pt x="3101" y="7770"/>
                    </a:cubicBezTo>
                    <a:cubicBezTo>
                      <a:pt x="3101" y="7770"/>
                      <a:pt x="5572" y="621"/>
                      <a:pt x="4581" y="621"/>
                    </a:cubicBezTo>
                    <a:cubicBezTo>
                      <a:pt x="4565" y="621"/>
                      <a:pt x="4548" y="623"/>
                      <a:pt x="4530" y="627"/>
                    </a:cubicBezTo>
                    <a:cubicBezTo>
                      <a:pt x="3435" y="900"/>
                      <a:pt x="3101" y="5794"/>
                      <a:pt x="3101" y="5794"/>
                    </a:cubicBezTo>
                    <a:cubicBezTo>
                      <a:pt x="3101" y="5794"/>
                      <a:pt x="2497" y="0"/>
                      <a:pt x="1393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260;p78">
                <a:extLst>
                  <a:ext uri="{FF2B5EF4-FFF2-40B4-BE49-F238E27FC236}">
                    <a16:creationId xmlns:a16="http://schemas.microsoft.com/office/drawing/2014/main" id="{3665242A-C871-498F-A02B-5D866BC53AA4}"/>
                  </a:ext>
                </a:extLst>
              </p:cNvPr>
              <p:cNvSpPr/>
              <p:nvPr/>
            </p:nvSpPr>
            <p:spPr>
              <a:xfrm>
                <a:off x="21624525" y="3378750"/>
                <a:ext cx="469650" cy="997375"/>
              </a:xfrm>
              <a:custGeom>
                <a:avLst/>
                <a:gdLst/>
                <a:ahLst/>
                <a:cxnLst/>
                <a:rect l="l" t="t" r="r" b="b"/>
                <a:pathLst>
                  <a:path w="18786" h="39895" extrusionOk="0">
                    <a:moveTo>
                      <a:pt x="13618" y="1"/>
                    </a:moveTo>
                    <a:lnTo>
                      <a:pt x="13618" y="1"/>
                    </a:lnTo>
                    <a:cubicBezTo>
                      <a:pt x="10244" y="31"/>
                      <a:pt x="7174" y="1825"/>
                      <a:pt x="5776" y="5168"/>
                    </a:cubicBezTo>
                    <a:lnTo>
                      <a:pt x="3709" y="10092"/>
                    </a:lnTo>
                    <a:cubicBezTo>
                      <a:pt x="1824" y="14591"/>
                      <a:pt x="3952" y="19788"/>
                      <a:pt x="8451" y="21673"/>
                    </a:cubicBezTo>
                    <a:lnTo>
                      <a:pt x="9423" y="22068"/>
                    </a:lnTo>
                    <a:lnTo>
                      <a:pt x="8451" y="26050"/>
                    </a:lnTo>
                    <a:lnTo>
                      <a:pt x="6201" y="24773"/>
                    </a:lnTo>
                    <a:cubicBezTo>
                      <a:pt x="6201" y="24773"/>
                      <a:pt x="1" y="31491"/>
                      <a:pt x="2159" y="35047"/>
                    </a:cubicBezTo>
                    <a:cubicBezTo>
                      <a:pt x="3942" y="38010"/>
                      <a:pt x="6181" y="39895"/>
                      <a:pt x="9854" y="39895"/>
                    </a:cubicBezTo>
                    <a:cubicBezTo>
                      <a:pt x="10627" y="39895"/>
                      <a:pt x="11463" y="39811"/>
                      <a:pt x="12372" y="39637"/>
                    </a:cubicBezTo>
                    <a:cubicBezTo>
                      <a:pt x="15016" y="39120"/>
                      <a:pt x="16414" y="35199"/>
                      <a:pt x="17752" y="33193"/>
                    </a:cubicBezTo>
                    <a:cubicBezTo>
                      <a:pt x="4135" y="29515"/>
                      <a:pt x="18329" y="17904"/>
                      <a:pt x="18329" y="17904"/>
                    </a:cubicBezTo>
                    <a:lnTo>
                      <a:pt x="18785" y="15746"/>
                    </a:lnTo>
                    <a:cubicBezTo>
                      <a:pt x="11642" y="11794"/>
                      <a:pt x="12919" y="3040"/>
                      <a:pt x="13618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261;p78">
                <a:extLst>
                  <a:ext uri="{FF2B5EF4-FFF2-40B4-BE49-F238E27FC236}">
                    <a16:creationId xmlns:a16="http://schemas.microsoft.com/office/drawing/2014/main" id="{20D6EDEB-5DC8-42A3-80D3-A0C897070131}"/>
                  </a:ext>
                </a:extLst>
              </p:cNvPr>
              <p:cNvSpPr/>
              <p:nvPr/>
            </p:nvSpPr>
            <p:spPr>
              <a:xfrm>
                <a:off x="21656450" y="3378750"/>
                <a:ext cx="543350" cy="8549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34196" extrusionOk="0">
                    <a:moveTo>
                      <a:pt x="12371" y="1"/>
                    </a:moveTo>
                    <a:cubicBezTo>
                      <a:pt x="11672" y="3040"/>
                      <a:pt x="10365" y="11794"/>
                      <a:pt x="17508" y="15746"/>
                    </a:cubicBezTo>
                    <a:lnTo>
                      <a:pt x="17052" y="17904"/>
                    </a:lnTo>
                    <a:cubicBezTo>
                      <a:pt x="17052" y="17904"/>
                      <a:pt x="0" y="30761"/>
                      <a:pt x="15897" y="34196"/>
                    </a:cubicBezTo>
                    <a:cubicBezTo>
                      <a:pt x="17174" y="32220"/>
                      <a:pt x="19058" y="31187"/>
                      <a:pt x="19058" y="31187"/>
                    </a:cubicBezTo>
                    <a:lnTo>
                      <a:pt x="15836" y="27934"/>
                    </a:lnTo>
                    <a:lnTo>
                      <a:pt x="15836" y="22858"/>
                    </a:lnTo>
                    <a:cubicBezTo>
                      <a:pt x="18147" y="22068"/>
                      <a:pt x="20122" y="20336"/>
                      <a:pt x="21125" y="17934"/>
                    </a:cubicBezTo>
                    <a:lnTo>
                      <a:pt x="21733" y="16475"/>
                    </a:lnTo>
                    <a:cubicBezTo>
                      <a:pt x="13982" y="11399"/>
                      <a:pt x="13344" y="3132"/>
                      <a:pt x="13496" y="62"/>
                    </a:cubicBezTo>
                    <a:cubicBezTo>
                      <a:pt x="13131" y="31"/>
                      <a:pt x="12736" y="1"/>
                      <a:pt x="1237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262;p78">
                <a:extLst>
                  <a:ext uri="{FF2B5EF4-FFF2-40B4-BE49-F238E27FC236}">
                    <a16:creationId xmlns:a16="http://schemas.microsoft.com/office/drawing/2014/main" id="{1F13E5A5-4A36-4337-ADBE-A2B61F64972E}"/>
                  </a:ext>
                </a:extLst>
              </p:cNvPr>
              <p:cNvSpPr/>
              <p:nvPr/>
            </p:nvSpPr>
            <p:spPr>
              <a:xfrm>
                <a:off x="21992325" y="3673725"/>
                <a:ext cx="31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775" extrusionOk="0">
                    <a:moveTo>
                      <a:pt x="864" y="1"/>
                    </a:moveTo>
                    <a:cubicBezTo>
                      <a:pt x="631" y="1"/>
                      <a:pt x="339" y="303"/>
                      <a:pt x="183" y="694"/>
                    </a:cubicBezTo>
                    <a:cubicBezTo>
                      <a:pt x="0" y="1181"/>
                      <a:pt x="31" y="1667"/>
                      <a:pt x="304" y="1758"/>
                    </a:cubicBezTo>
                    <a:cubicBezTo>
                      <a:pt x="333" y="1769"/>
                      <a:pt x="364" y="1774"/>
                      <a:pt x="396" y="1774"/>
                    </a:cubicBezTo>
                    <a:cubicBezTo>
                      <a:pt x="632" y="1774"/>
                      <a:pt x="934" y="1488"/>
                      <a:pt x="1094" y="1059"/>
                    </a:cubicBezTo>
                    <a:cubicBezTo>
                      <a:pt x="1277" y="573"/>
                      <a:pt x="1216" y="117"/>
                      <a:pt x="973" y="26"/>
                    </a:cubicBezTo>
                    <a:cubicBezTo>
                      <a:pt x="939" y="9"/>
                      <a:pt x="902" y="1"/>
                      <a:pt x="86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263;p78">
                <a:extLst>
                  <a:ext uri="{FF2B5EF4-FFF2-40B4-BE49-F238E27FC236}">
                    <a16:creationId xmlns:a16="http://schemas.microsoft.com/office/drawing/2014/main" id="{1F7ECA2B-D3BC-468F-A487-F633653BA2C7}"/>
                  </a:ext>
                </a:extLst>
              </p:cNvPr>
              <p:cNvSpPr/>
              <p:nvPr/>
            </p:nvSpPr>
            <p:spPr>
              <a:xfrm>
                <a:off x="21778025" y="3554650"/>
                <a:ext cx="319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796" extrusionOk="0">
                    <a:moveTo>
                      <a:pt x="882" y="1"/>
                    </a:moveTo>
                    <a:cubicBezTo>
                      <a:pt x="646" y="1"/>
                      <a:pt x="344" y="287"/>
                      <a:pt x="183" y="716"/>
                    </a:cubicBezTo>
                    <a:cubicBezTo>
                      <a:pt x="1" y="1202"/>
                      <a:pt x="31" y="1688"/>
                      <a:pt x="305" y="1780"/>
                    </a:cubicBezTo>
                    <a:cubicBezTo>
                      <a:pt x="334" y="1790"/>
                      <a:pt x="364" y="1796"/>
                      <a:pt x="396" y="1796"/>
                    </a:cubicBezTo>
                    <a:cubicBezTo>
                      <a:pt x="632" y="1796"/>
                      <a:pt x="934" y="1509"/>
                      <a:pt x="1095" y="1080"/>
                    </a:cubicBezTo>
                    <a:cubicBezTo>
                      <a:pt x="1277" y="594"/>
                      <a:pt x="1247" y="138"/>
                      <a:pt x="973" y="17"/>
                    </a:cubicBezTo>
                    <a:cubicBezTo>
                      <a:pt x="944" y="6"/>
                      <a:pt x="914" y="1"/>
                      <a:pt x="882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264;p78">
                <a:extLst>
                  <a:ext uri="{FF2B5EF4-FFF2-40B4-BE49-F238E27FC236}">
                    <a16:creationId xmlns:a16="http://schemas.microsoft.com/office/drawing/2014/main" id="{F3510676-760D-4F56-A28F-234360A6D021}"/>
                  </a:ext>
                </a:extLst>
              </p:cNvPr>
              <p:cNvSpPr/>
              <p:nvPr/>
            </p:nvSpPr>
            <p:spPr>
              <a:xfrm>
                <a:off x="22022725" y="3612050"/>
                <a:ext cx="6005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42" extrusionOk="0">
                    <a:moveTo>
                      <a:pt x="790" y="0"/>
                    </a:moveTo>
                    <a:cubicBezTo>
                      <a:pt x="517" y="0"/>
                      <a:pt x="243" y="31"/>
                      <a:pt x="0" y="152"/>
                    </a:cubicBezTo>
                    <a:cubicBezTo>
                      <a:pt x="517" y="335"/>
                      <a:pt x="912" y="487"/>
                      <a:pt x="1307" y="730"/>
                    </a:cubicBezTo>
                    <a:cubicBezTo>
                      <a:pt x="1489" y="851"/>
                      <a:pt x="1672" y="973"/>
                      <a:pt x="1824" y="1125"/>
                    </a:cubicBezTo>
                    <a:cubicBezTo>
                      <a:pt x="2006" y="1277"/>
                      <a:pt x="2189" y="1459"/>
                      <a:pt x="2401" y="1642"/>
                    </a:cubicBezTo>
                    <a:cubicBezTo>
                      <a:pt x="2401" y="1368"/>
                      <a:pt x="2310" y="1095"/>
                      <a:pt x="2158" y="851"/>
                    </a:cubicBezTo>
                    <a:cubicBezTo>
                      <a:pt x="2037" y="608"/>
                      <a:pt x="1824" y="426"/>
                      <a:pt x="1581" y="274"/>
                    </a:cubicBezTo>
                    <a:cubicBezTo>
                      <a:pt x="1337" y="122"/>
                      <a:pt x="1064" y="31"/>
                      <a:pt x="790" y="0"/>
                    </a:cubicBezTo>
                    <a:close/>
                  </a:path>
                </a:pathLst>
              </a:custGeom>
              <a:solidFill>
                <a:srgbClr val="AC7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265;p78">
                <a:extLst>
                  <a:ext uri="{FF2B5EF4-FFF2-40B4-BE49-F238E27FC236}">
                    <a16:creationId xmlns:a16="http://schemas.microsoft.com/office/drawing/2014/main" id="{86A2F2AB-FFC1-4F24-8358-77A1CC98A656}"/>
                  </a:ext>
                </a:extLst>
              </p:cNvPr>
              <p:cNvSpPr/>
              <p:nvPr/>
            </p:nvSpPr>
            <p:spPr>
              <a:xfrm>
                <a:off x="21793975" y="3504900"/>
                <a:ext cx="509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99" extrusionOk="0">
                    <a:moveTo>
                      <a:pt x="890" y="1"/>
                    </a:moveTo>
                    <a:cubicBezTo>
                      <a:pt x="805" y="1"/>
                      <a:pt x="720" y="11"/>
                      <a:pt x="639" y="31"/>
                    </a:cubicBezTo>
                    <a:cubicBezTo>
                      <a:pt x="396" y="61"/>
                      <a:pt x="183" y="183"/>
                      <a:pt x="1" y="335"/>
                    </a:cubicBezTo>
                    <a:cubicBezTo>
                      <a:pt x="123" y="365"/>
                      <a:pt x="244" y="396"/>
                      <a:pt x="335" y="396"/>
                    </a:cubicBezTo>
                    <a:cubicBezTo>
                      <a:pt x="457" y="426"/>
                      <a:pt x="548" y="426"/>
                      <a:pt x="639" y="456"/>
                    </a:cubicBezTo>
                    <a:cubicBezTo>
                      <a:pt x="852" y="487"/>
                      <a:pt x="1004" y="517"/>
                      <a:pt x="1156" y="608"/>
                    </a:cubicBezTo>
                    <a:cubicBezTo>
                      <a:pt x="1430" y="730"/>
                      <a:pt x="1673" y="1004"/>
                      <a:pt x="1977" y="1399"/>
                    </a:cubicBezTo>
                    <a:cubicBezTo>
                      <a:pt x="2037" y="1156"/>
                      <a:pt x="2007" y="912"/>
                      <a:pt x="1916" y="669"/>
                    </a:cubicBezTo>
                    <a:cubicBezTo>
                      <a:pt x="1825" y="456"/>
                      <a:pt x="1642" y="244"/>
                      <a:pt x="1399" y="122"/>
                    </a:cubicBezTo>
                    <a:cubicBezTo>
                      <a:pt x="1237" y="41"/>
                      <a:pt x="1061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266;p78">
                <a:extLst>
                  <a:ext uri="{FF2B5EF4-FFF2-40B4-BE49-F238E27FC236}">
                    <a16:creationId xmlns:a16="http://schemas.microsoft.com/office/drawing/2014/main" id="{5F13DF6B-936C-46E2-AB16-4EA4FBB4C47B}"/>
                  </a:ext>
                </a:extLst>
              </p:cNvPr>
              <p:cNvSpPr/>
              <p:nvPr/>
            </p:nvSpPr>
            <p:spPr>
              <a:xfrm>
                <a:off x="21805375" y="3616850"/>
                <a:ext cx="616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057" extrusionOk="0">
                    <a:moveTo>
                      <a:pt x="1883" y="0"/>
                    </a:moveTo>
                    <a:cubicBezTo>
                      <a:pt x="1829" y="0"/>
                      <a:pt x="1774" y="24"/>
                      <a:pt x="1733" y="82"/>
                    </a:cubicBezTo>
                    <a:cubicBezTo>
                      <a:pt x="1186" y="994"/>
                      <a:pt x="639" y="1875"/>
                      <a:pt x="92" y="2757"/>
                    </a:cubicBezTo>
                    <a:cubicBezTo>
                      <a:pt x="1" y="2878"/>
                      <a:pt x="31" y="3000"/>
                      <a:pt x="183" y="3061"/>
                    </a:cubicBezTo>
                    <a:cubicBezTo>
                      <a:pt x="822" y="3395"/>
                      <a:pt x="1460" y="3729"/>
                      <a:pt x="2129" y="4033"/>
                    </a:cubicBezTo>
                    <a:cubicBezTo>
                      <a:pt x="2156" y="4049"/>
                      <a:pt x="2183" y="4056"/>
                      <a:pt x="2208" y="4056"/>
                    </a:cubicBezTo>
                    <a:cubicBezTo>
                      <a:pt x="2375" y="4056"/>
                      <a:pt x="2465" y="3744"/>
                      <a:pt x="2281" y="3638"/>
                    </a:cubicBezTo>
                    <a:cubicBezTo>
                      <a:pt x="1686" y="3368"/>
                      <a:pt x="1116" y="3074"/>
                      <a:pt x="527" y="2799"/>
                    </a:cubicBezTo>
                    <a:lnTo>
                      <a:pt x="527" y="2799"/>
                    </a:lnTo>
                    <a:cubicBezTo>
                      <a:pt x="1057" y="1984"/>
                      <a:pt x="1562" y="1170"/>
                      <a:pt x="2068" y="355"/>
                    </a:cubicBezTo>
                    <a:cubicBezTo>
                      <a:pt x="2179" y="178"/>
                      <a:pt x="2030" y="0"/>
                      <a:pt x="1883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267;p78">
                <a:extLst>
                  <a:ext uri="{FF2B5EF4-FFF2-40B4-BE49-F238E27FC236}">
                    <a16:creationId xmlns:a16="http://schemas.microsoft.com/office/drawing/2014/main" id="{4A6FF75B-6437-45D9-9917-A5DC4D2CD336}"/>
                  </a:ext>
                </a:extLst>
              </p:cNvPr>
              <p:cNvSpPr/>
              <p:nvPr/>
            </p:nvSpPr>
            <p:spPr>
              <a:xfrm>
                <a:off x="21952802" y="3759392"/>
                <a:ext cx="112474" cy="101427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4108" extrusionOk="0">
                    <a:moveTo>
                      <a:pt x="2324" y="0"/>
                    </a:moveTo>
                    <a:cubicBezTo>
                      <a:pt x="1501" y="0"/>
                      <a:pt x="730" y="513"/>
                      <a:pt x="426" y="1331"/>
                    </a:cubicBezTo>
                    <a:cubicBezTo>
                      <a:pt x="1" y="2364"/>
                      <a:pt x="517" y="3580"/>
                      <a:pt x="1581" y="3975"/>
                    </a:cubicBezTo>
                    <a:cubicBezTo>
                      <a:pt x="1823" y="4065"/>
                      <a:pt x="2070" y="4107"/>
                      <a:pt x="2314" y="4107"/>
                    </a:cubicBezTo>
                    <a:cubicBezTo>
                      <a:pt x="3144" y="4107"/>
                      <a:pt x="3927" y="3612"/>
                      <a:pt x="4256" y="2790"/>
                    </a:cubicBezTo>
                    <a:cubicBezTo>
                      <a:pt x="4651" y="1726"/>
                      <a:pt x="4134" y="540"/>
                      <a:pt x="3071" y="145"/>
                    </a:cubicBezTo>
                    <a:cubicBezTo>
                      <a:pt x="2825" y="47"/>
                      <a:pt x="2572" y="0"/>
                      <a:pt x="232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268;p78">
                <a:extLst>
                  <a:ext uri="{FF2B5EF4-FFF2-40B4-BE49-F238E27FC236}">
                    <a16:creationId xmlns:a16="http://schemas.microsoft.com/office/drawing/2014/main" id="{2021DE3F-79A5-4D06-8ECE-B0130C2643C1}"/>
                  </a:ext>
                </a:extLst>
              </p:cNvPr>
              <p:cNvSpPr/>
              <p:nvPr/>
            </p:nvSpPr>
            <p:spPr>
              <a:xfrm>
                <a:off x="21698250" y="3640175"/>
                <a:ext cx="10565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739" extrusionOk="0">
                    <a:moveTo>
                      <a:pt x="2131" y="0"/>
                    </a:moveTo>
                    <a:cubicBezTo>
                      <a:pt x="1368" y="0"/>
                      <a:pt x="647" y="462"/>
                      <a:pt x="365" y="1216"/>
                    </a:cubicBezTo>
                    <a:cubicBezTo>
                      <a:pt x="0" y="2158"/>
                      <a:pt x="486" y="3252"/>
                      <a:pt x="1429" y="3617"/>
                    </a:cubicBezTo>
                    <a:cubicBezTo>
                      <a:pt x="1649" y="3700"/>
                      <a:pt x="1875" y="3738"/>
                      <a:pt x="2097" y="3738"/>
                    </a:cubicBezTo>
                    <a:cubicBezTo>
                      <a:pt x="2859" y="3738"/>
                      <a:pt x="3578" y="3282"/>
                      <a:pt x="3860" y="2553"/>
                    </a:cubicBezTo>
                    <a:cubicBezTo>
                      <a:pt x="4225" y="1581"/>
                      <a:pt x="3739" y="517"/>
                      <a:pt x="2796" y="122"/>
                    </a:cubicBezTo>
                    <a:cubicBezTo>
                      <a:pt x="2577" y="39"/>
                      <a:pt x="2352" y="0"/>
                      <a:pt x="2131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269;p78">
                <a:extLst>
                  <a:ext uri="{FF2B5EF4-FFF2-40B4-BE49-F238E27FC236}">
                    <a16:creationId xmlns:a16="http://schemas.microsoft.com/office/drawing/2014/main" id="{69C7C84E-01CC-4AC2-8897-9E08CA692C28}"/>
                  </a:ext>
                </a:extLst>
              </p:cNvPr>
              <p:cNvSpPr/>
              <p:nvPr/>
            </p:nvSpPr>
            <p:spPr>
              <a:xfrm>
                <a:off x="21845650" y="3788300"/>
                <a:ext cx="676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920" extrusionOk="0">
                    <a:moveTo>
                      <a:pt x="1173" y="1"/>
                    </a:moveTo>
                    <a:cubicBezTo>
                      <a:pt x="585" y="1"/>
                      <a:pt x="218" y="394"/>
                      <a:pt x="1" y="701"/>
                    </a:cubicBezTo>
                    <a:cubicBezTo>
                      <a:pt x="214" y="792"/>
                      <a:pt x="487" y="853"/>
                      <a:pt x="791" y="884"/>
                    </a:cubicBezTo>
                    <a:cubicBezTo>
                      <a:pt x="1003" y="908"/>
                      <a:pt x="1204" y="919"/>
                      <a:pt x="1394" y="919"/>
                    </a:cubicBezTo>
                    <a:cubicBezTo>
                      <a:pt x="1913" y="919"/>
                      <a:pt x="2350" y="835"/>
                      <a:pt x="2706" y="701"/>
                    </a:cubicBezTo>
                    <a:cubicBezTo>
                      <a:pt x="2078" y="184"/>
                      <a:pt x="1574" y="1"/>
                      <a:pt x="1173" y="1"/>
                    </a:cubicBezTo>
                    <a:close/>
                  </a:path>
                </a:pathLst>
              </a:custGeom>
              <a:solidFill>
                <a:srgbClr val="FFAD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270;p78">
                <a:extLst>
                  <a:ext uri="{FF2B5EF4-FFF2-40B4-BE49-F238E27FC236}">
                    <a16:creationId xmlns:a16="http://schemas.microsoft.com/office/drawing/2014/main" id="{E2F707D8-B9CB-45B2-8712-BCDD96047964}"/>
                  </a:ext>
                </a:extLst>
              </p:cNvPr>
              <p:cNvSpPr/>
              <p:nvPr/>
            </p:nvSpPr>
            <p:spPr>
              <a:xfrm>
                <a:off x="21808425" y="3735700"/>
                <a:ext cx="140900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2806" extrusionOk="0">
                    <a:moveTo>
                      <a:pt x="838" y="0"/>
                    </a:moveTo>
                    <a:cubicBezTo>
                      <a:pt x="788" y="0"/>
                      <a:pt x="741" y="12"/>
                      <a:pt x="700" y="39"/>
                    </a:cubicBezTo>
                    <a:cubicBezTo>
                      <a:pt x="61" y="465"/>
                      <a:pt x="0" y="2167"/>
                      <a:pt x="1490" y="2805"/>
                    </a:cubicBezTo>
                    <a:cubicBezTo>
                      <a:pt x="1707" y="2498"/>
                      <a:pt x="2074" y="2105"/>
                      <a:pt x="2662" y="2105"/>
                    </a:cubicBezTo>
                    <a:cubicBezTo>
                      <a:pt x="3063" y="2105"/>
                      <a:pt x="3567" y="2288"/>
                      <a:pt x="4195" y="2805"/>
                    </a:cubicBezTo>
                    <a:cubicBezTo>
                      <a:pt x="5107" y="2471"/>
                      <a:pt x="5502" y="1833"/>
                      <a:pt x="5563" y="1468"/>
                    </a:cubicBezTo>
                    <a:cubicBezTo>
                      <a:pt x="5635" y="1057"/>
                      <a:pt x="5035" y="492"/>
                      <a:pt x="4129" y="492"/>
                    </a:cubicBezTo>
                    <a:cubicBezTo>
                      <a:pt x="3896" y="492"/>
                      <a:pt x="3642" y="530"/>
                      <a:pt x="3374" y="617"/>
                    </a:cubicBezTo>
                    <a:cubicBezTo>
                      <a:pt x="3176" y="678"/>
                      <a:pt x="2988" y="704"/>
                      <a:pt x="2810" y="704"/>
                    </a:cubicBezTo>
                    <a:cubicBezTo>
                      <a:pt x="1881" y="704"/>
                      <a:pt x="1228" y="0"/>
                      <a:pt x="83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271;p78">
                <a:extLst>
                  <a:ext uri="{FF2B5EF4-FFF2-40B4-BE49-F238E27FC236}">
                    <a16:creationId xmlns:a16="http://schemas.microsoft.com/office/drawing/2014/main" id="{4219D0C0-0D8D-42D1-8EC1-43D23FA469E2}"/>
                  </a:ext>
                </a:extLst>
              </p:cNvPr>
              <p:cNvSpPr/>
              <p:nvPr/>
            </p:nvSpPr>
            <p:spPr>
              <a:xfrm>
                <a:off x="21238500" y="3721475"/>
                <a:ext cx="39060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15624" h="4430" extrusionOk="0">
                    <a:moveTo>
                      <a:pt x="1460" y="0"/>
                    </a:moveTo>
                    <a:cubicBezTo>
                      <a:pt x="1460" y="0"/>
                      <a:pt x="1" y="456"/>
                      <a:pt x="821" y="1611"/>
                    </a:cubicBezTo>
                    <a:cubicBezTo>
                      <a:pt x="1540" y="2587"/>
                      <a:pt x="10693" y="4429"/>
                      <a:pt x="13905" y="4429"/>
                    </a:cubicBezTo>
                    <a:cubicBezTo>
                      <a:pt x="14496" y="4429"/>
                      <a:pt x="14887" y="4367"/>
                      <a:pt x="14986" y="4225"/>
                    </a:cubicBezTo>
                    <a:cubicBezTo>
                      <a:pt x="15624" y="3313"/>
                      <a:pt x="2827" y="122"/>
                      <a:pt x="146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272;p78">
                <a:extLst>
                  <a:ext uri="{FF2B5EF4-FFF2-40B4-BE49-F238E27FC236}">
                    <a16:creationId xmlns:a16="http://schemas.microsoft.com/office/drawing/2014/main" id="{250646E1-A415-4C13-83AF-9ED1C9FE76E6}"/>
                  </a:ext>
                </a:extLst>
              </p:cNvPr>
              <p:cNvSpPr/>
              <p:nvPr/>
            </p:nvSpPr>
            <p:spPr>
              <a:xfrm>
                <a:off x="21965675" y="3372675"/>
                <a:ext cx="545675" cy="833700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33348" extrusionOk="0">
                    <a:moveTo>
                      <a:pt x="276" y="1"/>
                    </a:moveTo>
                    <a:cubicBezTo>
                      <a:pt x="124" y="3040"/>
                      <a:pt x="1005" y="11642"/>
                      <a:pt x="8787" y="16718"/>
                    </a:cubicBezTo>
                    <a:lnTo>
                      <a:pt x="9182" y="15776"/>
                    </a:lnTo>
                    <a:cubicBezTo>
                      <a:pt x="9334" y="16050"/>
                      <a:pt x="9425" y="16202"/>
                      <a:pt x="9425" y="16202"/>
                    </a:cubicBezTo>
                    <a:lnTo>
                      <a:pt x="7632" y="19211"/>
                    </a:lnTo>
                    <a:cubicBezTo>
                      <a:pt x="7632" y="19211"/>
                      <a:pt x="367" y="22129"/>
                      <a:pt x="154" y="26293"/>
                    </a:cubicBezTo>
                    <a:cubicBezTo>
                      <a:pt x="0" y="29333"/>
                      <a:pt x="2928" y="33348"/>
                      <a:pt x="7930" y="33348"/>
                    </a:cubicBezTo>
                    <a:cubicBezTo>
                      <a:pt x="9830" y="33348"/>
                      <a:pt x="12028" y="32769"/>
                      <a:pt x="14471" y="31339"/>
                    </a:cubicBezTo>
                    <a:cubicBezTo>
                      <a:pt x="17905" y="29332"/>
                      <a:pt x="21006" y="25624"/>
                      <a:pt x="21553" y="21582"/>
                    </a:cubicBezTo>
                    <a:cubicBezTo>
                      <a:pt x="21826" y="19515"/>
                      <a:pt x="21279" y="17478"/>
                      <a:pt x="19912" y="15867"/>
                    </a:cubicBezTo>
                    <a:cubicBezTo>
                      <a:pt x="17449" y="12919"/>
                      <a:pt x="14805" y="10122"/>
                      <a:pt x="12252" y="7265"/>
                    </a:cubicBezTo>
                    <a:cubicBezTo>
                      <a:pt x="10246" y="5077"/>
                      <a:pt x="8635" y="2858"/>
                      <a:pt x="5808" y="1642"/>
                    </a:cubicBezTo>
                    <a:cubicBezTo>
                      <a:pt x="4227" y="973"/>
                      <a:pt x="1978" y="183"/>
                      <a:pt x="276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273;p78">
                <a:extLst>
                  <a:ext uri="{FF2B5EF4-FFF2-40B4-BE49-F238E27FC236}">
                    <a16:creationId xmlns:a16="http://schemas.microsoft.com/office/drawing/2014/main" id="{C64A1D2A-CE52-4C4D-8AAB-D531A9CD2D17}"/>
                  </a:ext>
                </a:extLst>
              </p:cNvPr>
              <p:cNvSpPr/>
              <p:nvPr/>
            </p:nvSpPr>
            <p:spPr>
              <a:xfrm>
                <a:off x="22123775" y="3757575"/>
                <a:ext cx="133775" cy="13830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5532" extrusionOk="0">
                    <a:moveTo>
                      <a:pt x="1830" y="1"/>
                    </a:moveTo>
                    <a:cubicBezTo>
                      <a:pt x="1500" y="1"/>
                      <a:pt x="1168" y="34"/>
                      <a:pt x="913" y="198"/>
                    </a:cubicBezTo>
                    <a:cubicBezTo>
                      <a:pt x="882" y="198"/>
                      <a:pt x="1" y="4271"/>
                      <a:pt x="1" y="4271"/>
                    </a:cubicBezTo>
                    <a:cubicBezTo>
                      <a:pt x="692" y="4962"/>
                      <a:pt x="1670" y="5532"/>
                      <a:pt x="2642" y="5532"/>
                    </a:cubicBezTo>
                    <a:cubicBezTo>
                      <a:pt x="3122" y="5532"/>
                      <a:pt x="3601" y="5393"/>
                      <a:pt x="4043" y="5061"/>
                    </a:cubicBezTo>
                    <a:cubicBezTo>
                      <a:pt x="5138" y="4271"/>
                      <a:pt x="5350" y="2629"/>
                      <a:pt x="4894" y="1413"/>
                    </a:cubicBezTo>
                    <a:cubicBezTo>
                      <a:pt x="4742" y="1018"/>
                      <a:pt x="4469" y="623"/>
                      <a:pt x="4104" y="380"/>
                    </a:cubicBezTo>
                    <a:cubicBezTo>
                      <a:pt x="3648" y="46"/>
                      <a:pt x="3010" y="15"/>
                      <a:pt x="2463" y="15"/>
                    </a:cubicBezTo>
                    <a:cubicBezTo>
                      <a:pt x="2268" y="15"/>
                      <a:pt x="2049" y="1"/>
                      <a:pt x="183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274;p78">
                <a:extLst>
                  <a:ext uri="{FF2B5EF4-FFF2-40B4-BE49-F238E27FC236}">
                    <a16:creationId xmlns:a16="http://schemas.microsoft.com/office/drawing/2014/main" id="{6E9347CF-4612-47AA-9A99-4B307E786BBD}"/>
                  </a:ext>
                </a:extLst>
              </p:cNvPr>
              <p:cNvSpPr/>
              <p:nvPr/>
            </p:nvSpPr>
            <p:spPr>
              <a:xfrm>
                <a:off x="22144475" y="3799300"/>
                <a:ext cx="9285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2509" extrusionOk="0">
                    <a:moveTo>
                      <a:pt x="2986" y="0"/>
                    </a:moveTo>
                    <a:cubicBezTo>
                      <a:pt x="1708" y="0"/>
                      <a:pt x="654" y="1061"/>
                      <a:pt x="85" y="2146"/>
                    </a:cubicBezTo>
                    <a:cubicBezTo>
                      <a:pt x="1" y="2334"/>
                      <a:pt x="163" y="2509"/>
                      <a:pt x="311" y="2509"/>
                    </a:cubicBezTo>
                    <a:cubicBezTo>
                      <a:pt x="378" y="2509"/>
                      <a:pt x="442" y="2474"/>
                      <a:pt x="480" y="2389"/>
                    </a:cubicBezTo>
                    <a:cubicBezTo>
                      <a:pt x="662" y="2085"/>
                      <a:pt x="875" y="1751"/>
                      <a:pt x="1148" y="1447"/>
                    </a:cubicBezTo>
                    <a:cubicBezTo>
                      <a:pt x="1360" y="1415"/>
                      <a:pt x="1623" y="1387"/>
                      <a:pt x="1893" y="1387"/>
                    </a:cubicBezTo>
                    <a:cubicBezTo>
                      <a:pt x="2399" y="1387"/>
                      <a:pt x="2927" y="1485"/>
                      <a:pt x="3185" y="1842"/>
                    </a:cubicBezTo>
                    <a:cubicBezTo>
                      <a:pt x="3242" y="1918"/>
                      <a:pt x="3319" y="1949"/>
                      <a:pt x="3394" y="1949"/>
                    </a:cubicBezTo>
                    <a:cubicBezTo>
                      <a:pt x="3558" y="1949"/>
                      <a:pt x="3705" y="1796"/>
                      <a:pt x="3580" y="1629"/>
                    </a:cubicBezTo>
                    <a:cubicBezTo>
                      <a:pt x="3188" y="1097"/>
                      <a:pt x="2513" y="926"/>
                      <a:pt x="1839" y="926"/>
                    </a:cubicBezTo>
                    <a:cubicBezTo>
                      <a:pt x="1781" y="926"/>
                      <a:pt x="1723" y="927"/>
                      <a:pt x="1665" y="930"/>
                    </a:cubicBezTo>
                    <a:cubicBezTo>
                      <a:pt x="2058" y="635"/>
                      <a:pt x="2491" y="440"/>
                      <a:pt x="2979" y="440"/>
                    </a:cubicBezTo>
                    <a:cubicBezTo>
                      <a:pt x="3095" y="440"/>
                      <a:pt x="3214" y="451"/>
                      <a:pt x="3337" y="474"/>
                    </a:cubicBezTo>
                    <a:cubicBezTo>
                      <a:pt x="3355" y="478"/>
                      <a:pt x="3373" y="480"/>
                      <a:pt x="3389" y="480"/>
                    </a:cubicBezTo>
                    <a:cubicBezTo>
                      <a:pt x="3625" y="480"/>
                      <a:pt x="3714" y="105"/>
                      <a:pt x="3458" y="48"/>
                    </a:cubicBezTo>
                    <a:cubicBezTo>
                      <a:pt x="3298" y="16"/>
                      <a:pt x="3140" y="0"/>
                      <a:pt x="2986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275;p78">
                <a:extLst>
                  <a:ext uri="{FF2B5EF4-FFF2-40B4-BE49-F238E27FC236}">
                    <a16:creationId xmlns:a16="http://schemas.microsoft.com/office/drawing/2014/main" id="{B22A21C8-0034-424C-9781-0D85FB581F06}"/>
                  </a:ext>
                </a:extLst>
              </p:cNvPr>
              <p:cNvSpPr/>
              <p:nvPr/>
            </p:nvSpPr>
            <p:spPr>
              <a:xfrm>
                <a:off x="21491100" y="3874500"/>
                <a:ext cx="76625" cy="328650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3146" extrusionOk="0">
                    <a:moveTo>
                      <a:pt x="166" y="0"/>
                    </a:moveTo>
                    <a:cubicBezTo>
                      <a:pt x="86" y="0"/>
                      <a:pt x="1" y="65"/>
                      <a:pt x="18" y="171"/>
                    </a:cubicBezTo>
                    <a:cubicBezTo>
                      <a:pt x="839" y="3940"/>
                      <a:pt x="1629" y="7679"/>
                      <a:pt x="2420" y="11448"/>
                    </a:cubicBezTo>
                    <a:cubicBezTo>
                      <a:pt x="2541" y="11965"/>
                      <a:pt x="2663" y="12512"/>
                      <a:pt x="2754" y="13059"/>
                    </a:cubicBezTo>
                    <a:cubicBezTo>
                      <a:pt x="2778" y="13118"/>
                      <a:pt x="2834" y="13145"/>
                      <a:pt x="2890" y="13145"/>
                    </a:cubicBezTo>
                    <a:cubicBezTo>
                      <a:pt x="2977" y="13145"/>
                      <a:pt x="3065" y="13079"/>
                      <a:pt x="3028" y="12968"/>
                    </a:cubicBezTo>
                    <a:cubicBezTo>
                      <a:pt x="2237" y="9229"/>
                      <a:pt x="1447" y="5460"/>
                      <a:pt x="657" y="1721"/>
                    </a:cubicBezTo>
                    <a:cubicBezTo>
                      <a:pt x="535" y="1174"/>
                      <a:pt x="414" y="627"/>
                      <a:pt x="292" y="110"/>
                    </a:cubicBezTo>
                    <a:cubicBezTo>
                      <a:pt x="279" y="34"/>
                      <a:pt x="224" y="0"/>
                      <a:pt x="166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276;p78">
                <a:extLst>
                  <a:ext uri="{FF2B5EF4-FFF2-40B4-BE49-F238E27FC236}">
                    <a16:creationId xmlns:a16="http://schemas.microsoft.com/office/drawing/2014/main" id="{45D9EA3C-CDFD-489D-8289-7E18CD8982CC}"/>
                  </a:ext>
                </a:extLst>
              </p:cNvPr>
              <p:cNvSpPr/>
              <p:nvPr/>
            </p:nvSpPr>
            <p:spPr>
              <a:xfrm>
                <a:off x="21429225" y="3733500"/>
                <a:ext cx="1049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5964" extrusionOk="0">
                    <a:moveTo>
                      <a:pt x="3113" y="0"/>
                    </a:moveTo>
                    <a:cubicBezTo>
                      <a:pt x="2118" y="0"/>
                      <a:pt x="1740" y="1098"/>
                      <a:pt x="1764" y="1677"/>
                    </a:cubicBezTo>
                    <a:cubicBezTo>
                      <a:pt x="548" y="2924"/>
                      <a:pt x="1" y="5811"/>
                      <a:pt x="1946" y="5963"/>
                    </a:cubicBezTo>
                    <a:cubicBezTo>
                      <a:pt x="1946" y="5963"/>
                      <a:pt x="4196" y="4717"/>
                      <a:pt x="3709" y="3380"/>
                    </a:cubicBezTo>
                    <a:cubicBezTo>
                      <a:pt x="3193" y="2042"/>
                      <a:pt x="3132" y="1069"/>
                      <a:pt x="4013" y="249"/>
                    </a:cubicBezTo>
                    <a:cubicBezTo>
                      <a:pt x="3670" y="74"/>
                      <a:pt x="3371" y="0"/>
                      <a:pt x="3113" y="0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277;p78">
                <a:extLst>
                  <a:ext uri="{FF2B5EF4-FFF2-40B4-BE49-F238E27FC236}">
                    <a16:creationId xmlns:a16="http://schemas.microsoft.com/office/drawing/2014/main" id="{E7A6E762-8A2D-4B79-9DD6-788187FD1172}"/>
                  </a:ext>
                </a:extLst>
              </p:cNvPr>
              <p:cNvSpPr/>
              <p:nvPr/>
            </p:nvSpPr>
            <p:spPr>
              <a:xfrm>
                <a:off x="21379075" y="3721425"/>
                <a:ext cx="85000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274" extrusionOk="0">
                    <a:moveTo>
                      <a:pt x="2109" y="1"/>
                    </a:moveTo>
                    <a:cubicBezTo>
                      <a:pt x="2086" y="1"/>
                      <a:pt x="2062" y="1"/>
                      <a:pt x="2037" y="2"/>
                    </a:cubicBezTo>
                    <a:cubicBezTo>
                      <a:pt x="670" y="63"/>
                      <a:pt x="1" y="3802"/>
                      <a:pt x="1247" y="4227"/>
                    </a:cubicBezTo>
                    <a:cubicBezTo>
                      <a:pt x="1335" y="4259"/>
                      <a:pt x="1421" y="4273"/>
                      <a:pt x="1504" y="4273"/>
                    </a:cubicBezTo>
                    <a:cubicBezTo>
                      <a:pt x="2621" y="4273"/>
                      <a:pt x="3253" y="1613"/>
                      <a:pt x="3253" y="1613"/>
                    </a:cubicBezTo>
                    <a:cubicBezTo>
                      <a:pt x="3253" y="1613"/>
                      <a:pt x="3400" y="1"/>
                      <a:pt x="2109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278;p78">
                <a:extLst>
                  <a:ext uri="{FF2B5EF4-FFF2-40B4-BE49-F238E27FC236}">
                    <a16:creationId xmlns:a16="http://schemas.microsoft.com/office/drawing/2014/main" id="{6E44DC83-C0B3-4B34-AE53-35148C8F1B10}"/>
                  </a:ext>
                </a:extLst>
              </p:cNvPr>
              <p:cNvSpPr/>
              <p:nvPr/>
            </p:nvSpPr>
            <p:spPr>
              <a:xfrm>
                <a:off x="21338050" y="3719225"/>
                <a:ext cx="71450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08" extrusionOk="0">
                    <a:moveTo>
                      <a:pt x="1832" y="1"/>
                    </a:moveTo>
                    <a:cubicBezTo>
                      <a:pt x="1624" y="1"/>
                      <a:pt x="1388" y="67"/>
                      <a:pt x="1125" y="242"/>
                    </a:cubicBezTo>
                    <a:cubicBezTo>
                      <a:pt x="1" y="1002"/>
                      <a:pt x="152" y="3677"/>
                      <a:pt x="2371" y="3707"/>
                    </a:cubicBezTo>
                    <a:cubicBezTo>
                      <a:pt x="2371" y="2613"/>
                      <a:pt x="2371" y="1336"/>
                      <a:pt x="2858" y="668"/>
                    </a:cubicBezTo>
                    <a:cubicBezTo>
                      <a:pt x="2858" y="668"/>
                      <a:pt x="2489" y="1"/>
                      <a:pt x="1832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279;p78">
                <a:extLst>
                  <a:ext uri="{FF2B5EF4-FFF2-40B4-BE49-F238E27FC236}">
                    <a16:creationId xmlns:a16="http://schemas.microsoft.com/office/drawing/2014/main" id="{DE4AD9FD-BC2B-4238-8102-355518363C1C}"/>
                  </a:ext>
                </a:extLst>
              </p:cNvPr>
              <p:cNvSpPr/>
              <p:nvPr/>
            </p:nvSpPr>
            <p:spPr>
              <a:xfrm>
                <a:off x="21389725" y="3735900"/>
                <a:ext cx="5625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3762" extrusionOk="0">
                    <a:moveTo>
                      <a:pt x="791" y="1"/>
                    </a:moveTo>
                    <a:lnTo>
                      <a:pt x="791" y="1"/>
                    </a:lnTo>
                    <a:cubicBezTo>
                      <a:pt x="517" y="396"/>
                      <a:pt x="304" y="821"/>
                      <a:pt x="183" y="1308"/>
                    </a:cubicBezTo>
                    <a:cubicBezTo>
                      <a:pt x="61" y="1794"/>
                      <a:pt x="0" y="2311"/>
                      <a:pt x="152" y="2828"/>
                    </a:cubicBezTo>
                    <a:cubicBezTo>
                      <a:pt x="183" y="2949"/>
                      <a:pt x="244" y="3071"/>
                      <a:pt x="274" y="3192"/>
                    </a:cubicBezTo>
                    <a:cubicBezTo>
                      <a:pt x="335" y="3284"/>
                      <a:pt x="396" y="3435"/>
                      <a:pt x="517" y="3527"/>
                    </a:cubicBezTo>
                    <a:cubicBezTo>
                      <a:pt x="701" y="3688"/>
                      <a:pt x="938" y="3762"/>
                      <a:pt x="1147" y="3762"/>
                    </a:cubicBezTo>
                    <a:cubicBezTo>
                      <a:pt x="1214" y="3762"/>
                      <a:pt x="1279" y="3754"/>
                      <a:pt x="1338" y="3739"/>
                    </a:cubicBezTo>
                    <a:cubicBezTo>
                      <a:pt x="1611" y="3679"/>
                      <a:pt x="1855" y="3527"/>
                      <a:pt x="2007" y="3314"/>
                    </a:cubicBezTo>
                    <a:cubicBezTo>
                      <a:pt x="2159" y="3071"/>
                      <a:pt x="2159" y="2828"/>
                      <a:pt x="2250" y="2615"/>
                    </a:cubicBezTo>
                    <a:lnTo>
                      <a:pt x="2250" y="2615"/>
                    </a:lnTo>
                    <a:cubicBezTo>
                      <a:pt x="2098" y="2797"/>
                      <a:pt x="2037" y="3071"/>
                      <a:pt x="1885" y="3192"/>
                    </a:cubicBezTo>
                    <a:cubicBezTo>
                      <a:pt x="1703" y="3344"/>
                      <a:pt x="1490" y="3435"/>
                      <a:pt x="1307" y="3435"/>
                    </a:cubicBezTo>
                    <a:cubicBezTo>
                      <a:pt x="1271" y="3441"/>
                      <a:pt x="1235" y="3443"/>
                      <a:pt x="1201" y="3443"/>
                    </a:cubicBezTo>
                    <a:cubicBezTo>
                      <a:pt x="1034" y="3443"/>
                      <a:pt x="891" y="3384"/>
                      <a:pt x="791" y="3284"/>
                    </a:cubicBezTo>
                    <a:cubicBezTo>
                      <a:pt x="730" y="3223"/>
                      <a:pt x="669" y="3132"/>
                      <a:pt x="639" y="3040"/>
                    </a:cubicBezTo>
                    <a:cubicBezTo>
                      <a:pt x="578" y="2919"/>
                      <a:pt x="548" y="2828"/>
                      <a:pt x="517" y="2706"/>
                    </a:cubicBezTo>
                    <a:cubicBezTo>
                      <a:pt x="396" y="2311"/>
                      <a:pt x="396" y="1825"/>
                      <a:pt x="456" y="1369"/>
                    </a:cubicBezTo>
                    <a:cubicBezTo>
                      <a:pt x="548" y="913"/>
                      <a:pt x="639" y="457"/>
                      <a:pt x="79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280;p78">
                <a:extLst>
                  <a:ext uri="{FF2B5EF4-FFF2-40B4-BE49-F238E27FC236}">
                    <a16:creationId xmlns:a16="http://schemas.microsoft.com/office/drawing/2014/main" id="{2D1D66B0-E8A4-4E25-8932-94B94DAEF57B}"/>
                  </a:ext>
                </a:extLst>
              </p:cNvPr>
              <p:cNvSpPr/>
              <p:nvPr/>
            </p:nvSpPr>
            <p:spPr>
              <a:xfrm>
                <a:off x="21354775" y="3786050"/>
                <a:ext cx="410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2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396"/>
                      <a:pt x="274" y="730"/>
                      <a:pt x="578" y="974"/>
                    </a:cubicBezTo>
                    <a:cubicBezTo>
                      <a:pt x="730" y="1095"/>
                      <a:pt x="912" y="1217"/>
                      <a:pt x="1155" y="1217"/>
                    </a:cubicBezTo>
                    <a:cubicBezTo>
                      <a:pt x="1368" y="1217"/>
                      <a:pt x="1611" y="1065"/>
                      <a:pt x="1642" y="882"/>
                    </a:cubicBezTo>
                    <a:lnTo>
                      <a:pt x="1642" y="882"/>
                    </a:lnTo>
                    <a:cubicBezTo>
                      <a:pt x="1541" y="933"/>
                      <a:pt x="1450" y="955"/>
                      <a:pt x="1368" y="955"/>
                    </a:cubicBezTo>
                    <a:cubicBezTo>
                      <a:pt x="1301" y="955"/>
                      <a:pt x="1240" y="940"/>
                      <a:pt x="1186" y="913"/>
                    </a:cubicBezTo>
                    <a:cubicBezTo>
                      <a:pt x="1064" y="882"/>
                      <a:pt x="942" y="791"/>
                      <a:pt x="821" y="670"/>
                    </a:cubicBezTo>
                    <a:cubicBezTo>
                      <a:pt x="669" y="578"/>
                      <a:pt x="547" y="457"/>
                      <a:pt x="426" y="366"/>
                    </a:cubicBezTo>
                    <a:cubicBezTo>
                      <a:pt x="274" y="244"/>
                      <a:pt x="152" y="122"/>
                      <a:pt x="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281;p78">
                <a:extLst>
                  <a:ext uri="{FF2B5EF4-FFF2-40B4-BE49-F238E27FC236}">
                    <a16:creationId xmlns:a16="http://schemas.microsoft.com/office/drawing/2014/main" id="{38D4B83C-03E6-4A8C-B8F1-962044248CAA}"/>
                  </a:ext>
                </a:extLst>
              </p:cNvPr>
              <p:cNvSpPr/>
              <p:nvPr/>
            </p:nvSpPr>
            <p:spPr>
              <a:xfrm>
                <a:off x="21409475" y="3775425"/>
                <a:ext cx="63850" cy="8512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3405" extrusionOk="0">
                    <a:moveTo>
                      <a:pt x="2554" y="0"/>
                    </a:moveTo>
                    <a:lnTo>
                      <a:pt x="2554" y="0"/>
                    </a:lnTo>
                    <a:cubicBezTo>
                      <a:pt x="2250" y="244"/>
                      <a:pt x="1946" y="547"/>
                      <a:pt x="1733" y="912"/>
                    </a:cubicBezTo>
                    <a:cubicBezTo>
                      <a:pt x="1545" y="1208"/>
                      <a:pt x="1380" y="1576"/>
                      <a:pt x="1324" y="1973"/>
                    </a:cubicBezTo>
                    <a:lnTo>
                      <a:pt x="1324" y="1973"/>
                    </a:lnTo>
                    <a:cubicBezTo>
                      <a:pt x="1023" y="2041"/>
                      <a:pt x="694" y="2164"/>
                      <a:pt x="457" y="2402"/>
                    </a:cubicBezTo>
                    <a:cubicBezTo>
                      <a:pt x="305" y="2554"/>
                      <a:pt x="213" y="2706"/>
                      <a:pt x="153" y="2888"/>
                    </a:cubicBezTo>
                    <a:cubicBezTo>
                      <a:pt x="61" y="3040"/>
                      <a:pt x="31" y="3222"/>
                      <a:pt x="1" y="3405"/>
                    </a:cubicBezTo>
                    <a:cubicBezTo>
                      <a:pt x="183" y="3101"/>
                      <a:pt x="365" y="2797"/>
                      <a:pt x="639" y="2614"/>
                    </a:cubicBezTo>
                    <a:cubicBezTo>
                      <a:pt x="882" y="2432"/>
                      <a:pt x="1186" y="2341"/>
                      <a:pt x="1520" y="2310"/>
                    </a:cubicBezTo>
                    <a:lnTo>
                      <a:pt x="1672" y="2280"/>
                    </a:lnTo>
                    <a:lnTo>
                      <a:pt x="1672" y="2128"/>
                    </a:lnTo>
                    <a:cubicBezTo>
                      <a:pt x="1703" y="1763"/>
                      <a:pt x="1824" y="1399"/>
                      <a:pt x="2007" y="1064"/>
                    </a:cubicBezTo>
                    <a:cubicBezTo>
                      <a:pt x="2159" y="699"/>
                      <a:pt x="2372" y="365"/>
                      <a:pt x="255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282;p78">
                <a:extLst>
                  <a:ext uri="{FF2B5EF4-FFF2-40B4-BE49-F238E27FC236}">
                    <a16:creationId xmlns:a16="http://schemas.microsoft.com/office/drawing/2014/main" id="{90129C3C-3CDB-46A8-AD2F-6348ACAC99EE}"/>
                  </a:ext>
                </a:extLst>
              </p:cNvPr>
              <p:cNvSpPr/>
              <p:nvPr/>
            </p:nvSpPr>
            <p:spPr>
              <a:xfrm>
                <a:off x="21663275" y="4430700"/>
                <a:ext cx="453700" cy="182650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7306" extrusionOk="0">
                    <a:moveTo>
                      <a:pt x="9491" y="0"/>
                    </a:moveTo>
                    <a:cubicBezTo>
                      <a:pt x="7610" y="0"/>
                      <a:pt x="5723" y="240"/>
                      <a:pt x="3892" y="689"/>
                    </a:cubicBezTo>
                    <a:cubicBezTo>
                      <a:pt x="2433" y="1054"/>
                      <a:pt x="1" y="1996"/>
                      <a:pt x="791" y="3972"/>
                    </a:cubicBezTo>
                    <a:cubicBezTo>
                      <a:pt x="1551" y="5857"/>
                      <a:pt x="3740" y="6434"/>
                      <a:pt x="5563" y="6708"/>
                    </a:cubicBezTo>
                    <a:cubicBezTo>
                      <a:pt x="5837" y="6769"/>
                      <a:pt x="6080" y="6799"/>
                      <a:pt x="6354" y="6829"/>
                    </a:cubicBezTo>
                    <a:cubicBezTo>
                      <a:pt x="8118" y="7091"/>
                      <a:pt x="9929" y="7305"/>
                      <a:pt x="11730" y="7305"/>
                    </a:cubicBezTo>
                    <a:cubicBezTo>
                      <a:pt x="12443" y="7305"/>
                      <a:pt x="13155" y="7272"/>
                      <a:pt x="13861" y="7194"/>
                    </a:cubicBezTo>
                    <a:cubicBezTo>
                      <a:pt x="14804" y="7073"/>
                      <a:pt x="15746" y="6890"/>
                      <a:pt x="16506" y="6313"/>
                    </a:cubicBezTo>
                    <a:cubicBezTo>
                      <a:pt x="17539" y="5553"/>
                      <a:pt x="18147" y="3972"/>
                      <a:pt x="17630" y="2756"/>
                    </a:cubicBezTo>
                    <a:cubicBezTo>
                      <a:pt x="17083" y="1389"/>
                      <a:pt x="15442" y="781"/>
                      <a:pt x="14104" y="507"/>
                    </a:cubicBezTo>
                    <a:cubicBezTo>
                      <a:pt x="12593" y="163"/>
                      <a:pt x="11043" y="0"/>
                      <a:pt x="9491" y="0"/>
                    </a:cubicBezTo>
                    <a:close/>
                  </a:path>
                </a:pathLst>
              </a:custGeom>
              <a:solidFill>
                <a:srgbClr val="BB6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283;p78">
                <a:extLst>
                  <a:ext uri="{FF2B5EF4-FFF2-40B4-BE49-F238E27FC236}">
                    <a16:creationId xmlns:a16="http://schemas.microsoft.com/office/drawing/2014/main" id="{EA9EB7DB-8479-48C8-98E9-4EFF2DCD9F15}"/>
                  </a:ext>
                </a:extLst>
              </p:cNvPr>
              <p:cNvSpPr/>
              <p:nvPr/>
            </p:nvSpPr>
            <p:spPr>
              <a:xfrm>
                <a:off x="21720275" y="4499475"/>
                <a:ext cx="27510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11004" h="6193" extrusionOk="0">
                    <a:moveTo>
                      <a:pt x="4057" y="1"/>
                    </a:moveTo>
                    <a:cubicBezTo>
                      <a:pt x="3124" y="1"/>
                      <a:pt x="2049" y="337"/>
                      <a:pt x="1368" y="1343"/>
                    </a:cubicBezTo>
                    <a:cubicBezTo>
                      <a:pt x="1" y="3410"/>
                      <a:pt x="1672" y="5993"/>
                      <a:pt x="5229" y="6176"/>
                    </a:cubicBezTo>
                    <a:cubicBezTo>
                      <a:pt x="5229" y="6176"/>
                      <a:pt x="5459" y="6192"/>
                      <a:pt x="5831" y="6192"/>
                    </a:cubicBezTo>
                    <a:cubicBezTo>
                      <a:pt x="7060" y="6192"/>
                      <a:pt x="9837" y="6013"/>
                      <a:pt x="11004" y="4473"/>
                    </a:cubicBezTo>
                    <a:cubicBezTo>
                      <a:pt x="8542" y="4473"/>
                      <a:pt x="7174" y="4504"/>
                      <a:pt x="7174" y="4504"/>
                    </a:cubicBezTo>
                    <a:cubicBezTo>
                      <a:pt x="7174" y="4504"/>
                      <a:pt x="9058" y="1859"/>
                      <a:pt x="8359" y="1647"/>
                    </a:cubicBezTo>
                    <a:cubicBezTo>
                      <a:pt x="8309" y="1630"/>
                      <a:pt x="8254" y="1622"/>
                      <a:pt x="8194" y="1622"/>
                    </a:cubicBezTo>
                    <a:cubicBezTo>
                      <a:pt x="7397" y="1622"/>
                      <a:pt x="5880" y="3063"/>
                      <a:pt x="5654" y="3714"/>
                    </a:cubicBezTo>
                    <a:cubicBezTo>
                      <a:pt x="5259" y="3075"/>
                      <a:pt x="7022" y="1069"/>
                      <a:pt x="5897" y="735"/>
                    </a:cubicBezTo>
                    <a:cubicBezTo>
                      <a:pt x="5866" y="376"/>
                      <a:pt x="5041" y="1"/>
                      <a:pt x="4057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284;p78">
                <a:extLst>
                  <a:ext uri="{FF2B5EF4-FFF2-40B4-BE49-F238E27FC236}">
                    <a16:creationId xmlns:a16="http://schemas.microsoft.com/office/drawing/2014/main" id="{46B215E8-91B0-4A36-9997-DFA8506A87CA}"/>
                  </a:ext>
                </a:extLst>
              </p:cNvPr>
              <p:cNvSpPr/>
              <p:nvPr/>
            </p:nvSpPr>
            <p:spPr>
              <a:xfrm>
                <a:off x="21787900" y="4513275"/>
                <a:ext cx="775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129" extrusionOk="0">
                    <a:moveTo>
                      <a:pt x="3101" y="0"/>
                    </a:moveTo>
                    <a:cubicBezTo>
                      <a:pt x="3101" y="1"/>
                      <a:pt x="730" y="335"/>
                      <a:pt x="1" y="2128"/>
                    </a:cubicBezTo>
                    <a:lnTo>
                      <a:pt x="3101" y="0"/>
                    </a:ln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285;p78">
                <a:extLst>
                  <a:ext uri="{FF2B5EF4-FFF2-40B4-BE49-F238E27FC236}">
                    <a16:creationId xmlns:a16="http://schemas.microsoft.com/office/drawing/2014/main" id="{18A46684-99E6-4D72-8942-F29645FCB4FA}"/>
                  </a:ext>
                </a:extLst>
              </p:cNvPr>
              <p:cNvSpPr/>
              <p:nvPr/>
            </p:nvSpPr>
            <p:spPr>
              <a:xfrm>
                <a:off x="21968750" y="4541300"/>
                <a:ext cx="8362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707" extrusionOk="0">
                    <a:moveTo>
                      <a:pt x="2217" y="0"/>
                    </a:moveTo>
                    <a:cubicBezTo>
                      <a:pt x="1687" y="0"/>
                      <a:pt x="1099" y="155"/>
                      <a:pt x="791" y="278"/>
                    </a:cubicBezTo>
                    <a:cubicBezTo>
                      <a:pt x="609" y="338"/>
                      <a:pt x="396" y="430"/>
                      <a:pt x="244" y="551"/>
                    </a:cubicBezTo>
                    <a:cubicBezTo>
                      <a:pt x="92" y="703"/>
                      <a:pt x="1" y="886"/>
                      <a:pt x="31" y="1098"/>
                    </a:cubicBezTo>
                    <a:cubicBezTo>
                      <a:pt x="62" y="1311"/>
                      <a:pt x="214" y="1493"/>
                      <a:pt x="396" y="1585"/>
                    </a:cubicBezTo>
                    <a:cubicBezTo>
                      <a:pt x="578" y="1676"/>
                      <a:pt x="791" y="1706"/>
                      <a:pt x="1004" y="1706"/>
                    </a:cubicBezTo>
                    <a:cubicBezTo>
                      <a:pt x="1490" y="1706"/>
                      <a:pt x="2007" y="1615"/>
                      <a:pt x="2493" y="1493"/>
                    </a:cubicBezTo>
                    <a:cubicBezTo>
                      <a:pt x="2676" y="1463"/>
                      <a:pt x="2889" y="1402"/>
                      <a:pt x="3041" y="1311"/>
                    </a:cubicBezTo>
                    <a:cubicBezTo>
                      <a:pt x="3253" y="1129"/>
                      <a:pt x="3344" y="855"/>
                      <a:pt x="3284" y="612"/>
                    </a:cubicBezTo>
                    <a:cubicBezTo>
                      <a:pt x="3194" y="147"/>
                      <a:pt x="2733" y="0"/>
                      <a:pt x="2217" y="0"/>
                    </a:cubicBezTo>
                    <a:close/>
                  </a:path>
                </a:pathLst>
              </a:custGeom>
              <a:solidFill>
                <a:srgbClr val="FF6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286;p78">
                <a:extLst>
                  <a:ext uri="{FF2B5EF4-FFF2-40B4-BE49-F238E27FC236}">
                    <a16:creationId xmlns:a16="http://schemas.microsoft.com/office/drawing/2014/main" id="{76ED35E4-D60B-4A3E-92A6-81478317B015}"/>
                  </a:ext>
                </a:extLst>
              </p:cNvPr>
              <p:cNvSpPr/>
              <p:nvPr/>
            </p:nvSpPr>
            <p:spPr>
              <a:xfrm>
                <a:off x="21903400" y="4442450"/>
                <a:ext cx="68425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996" extrusionOk="0">
                    <a:moveTo>
                      <a:pt x="1490" y="0"/>
                    </a:moveTo>
                    <a:cubicBezTo>
                      <a:pt x="1058" y="0"/>
                      <a:pt x="586" y="94"/>
                      <a:pt x="335" y="219"/>
                    </a:cubicBezTo>
                    <a:cubicBezTo>
                      <a:pt x="183" y="311"/>
                      <a:pt x="1" y="493"/>
                      <a:pt x="62" y="675"/>
                    </a:cubicBezTo>
                    <a:cubicBezTo>
                      <a:pt x="92" y="736"/>
                      <a:pt x="183" y="797"/>
                      <a:pt x="244" y="858"/>
                    </a:cubicBezTo>
                    <a:cubicBezTo>
                      <a:pt x="433" y="963"/>
                      <a:pt x="666" y="995"/>
                      <a:pt x="892" y="995"/>
                    </a:cubicBezTo>
                    <a:cubicBezTo>
                      <a:pt x="993" y="995"/>
                      <a:pt x="1092" y="989"/>
                      <a:pt x="1186" y="979"/>
                    </a:cubicBezTo>
                    <a:cubicBezTo>
                      <a:pt x="1399" y="949"/>
                      <a:pt x="1642" y="919"/>
                      <a:pt x="1855" y="888"/>
                    </a:cubicBezTo>
                    <a:cubicBezTo>
                      <a:pt x="1956" y="888"/>
                      <a:pt x="2125" y="929"/>
                      <a:pt x="2272" y="929"/>
                    </a:cubicBezTo>
                    <a:cubicBezTo>
                      <a:pt x="2345" y="929"/>
                      <a:pt x="2412" y="919"/>
                      <a:pt x="2463" y="888"/>
                    </a:cubicBezTo>
                    <a:cubicBezTo>
                      <a:pt x="2737" y="706"/>
                      <a:pt x="2463" y="280"/>
                      <a:pt x="2250" y="159"/>
                    </a:cubicBezTo>
                    <a:cubicBezTo>
                      <a:pt x="2075" y="46"/>
                      <a:pt x="1792" y="0"/>
                      <a:pt x="1490" y="0"/>
                    </a:cubicBez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287;p78">
                <a:extLst>
                  <a:ext uri="{FF2B5EF4-FFF2-40B4-BE49-F238E27FC236}">
                    <a16:creationId xmlns:a16="http://schemas.microsoft.com/office/drawing/2014/main" id="{AEBA1EED-468C-4448-949B-727E692ECDEE}"/>
                  </a:ext>
                </a:extLst>
              </p:cNvPr>
              <p:cNvSpPr/>
              <p:nvPr/>
            </p:nvSpPr>
            <p:spPr>
              <a:xfrm>
                <a:off x="21733200" y="4465400"/>
                <a:ext cx="11247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1381" extrusionOk="0">
                    <a:moveTo>
                      <a:pt x="2006" y="1"/>
                    </a:moveTo>
                    <a:cubicBezTo>
                      <a:pt x="1642" y="31"/>
                      <a:pt x="1307" y="92"/>
                      <a:pt x="973" y="244"/>
                    </a:cubicBezTo>
                    <a:cubicBezTo>
                      <a:pt x="730" y="304"/>
                      <a:pt x="0" y="1064"/>
                      <a:pt x="243" y="1308"/>
                    </a:cubicBezTo>
                    <a:cubicBezTo>
                      <a:pt x="304" y="1338"/>
                      <a:pt x="365" y="1368"/>
                      <a:pt x="456" y="1368"/>
                    </a:cubicBezTo>
                    <a:cubicBezTo>
                      <a:pt x="515" y="1377"/>
                      <a:pt x="574" y="1380"/>
                      <a:pt x="632" y="1380"/>
                    </a:cubicBezTo>
                    <a:cubicBezTo>
                      <a:pt x="999" y="1380"/>
                      <a:pt x="1362" y="1234"/>
                      <a:pt x="1702" y="1156"/>
                    </a:cubicBezTo>
                    <a:cubicBezTo>
                      <a:pt x="1894" y="1106"/>
                      <a:pt x="2089" y="1089"/>
                      <a:pt x="2286" y="1089"/>
                    </a:cubicBezTo>
                    <a:cubicBezTo>
                      <a:pt x="2674" y="1089"/>
                      <a:pt x="3066" y="1154"/>
                      <a:pt x="3444" y="1154"/>
                    </a:cubicBezTo>
                    <a:cubicBezTo>
                      <a:pt x="3692" y="1154"/>
                      <a:pt x="3934" y="1126"/>
                      <a:pt x="4164" y="1034"/>
                    </a:cubicBezTo>
                    <a:cubicBezTo>
                      <a:pt x="4286" y="973"/>
                      <a:pt x="4408" y="882"/>
                      <a:pt x="4438" y="760"/>
                    </a:cubicBezTo>
                    <a:cubicBezTo>
                      <a:pt x="4499" y="578"/>
                      <a:pt x="4256" y="365"/>
                      <a:pt x="4043" y="335"/>
                    </a:cubicBezTo>
                    <a:cubicBezTo>
                      <a:pt x="4004" y="328"/>
                      <a:pt x="3963" y="326"/>
                      <a:pt x="3920" y="326"/>
                    </a:cubicBezTo>
                    <a:cubicBezTo>
                      <a:pt x="3802" y="326"/>
                      <a:pt x="3671" y="344"/>
                      <a:pt x="3543" y="344"/>
                    </a:cubicBezTo>
                    <a:cubicBezTo>
                      <a:pt x="3496" y="344"/>
                      <a:pt x="3450" y="341"/>
                      <a:pt x="3405" y="335"/>
                    </a:cubicBezTo>
                    <a:cubicBezTo>
                      <a:pt x="3192" y="304"/>
                      <a:pt x="2979" y="183"/>
                      <a:pt x="2766" y="92"/>
                    </a:cubicBezTo>
                    <a:cubicBezTo>
                      <a:pt x="2523" y="1"/>
                      <a:pt x="2250" y="1"/>
                      <a:pt x="2006" y="1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3288;p78">
              <a:extLst>
                <a:ext uri="{FF2B5EF4-FFF2-40B4-BE49-F238E27FC236}">
                  <a16:creationId xmlns:a16="http://schemas.microsoft.com/office/drawing/2014/main" id="{D65D9273-A8C1-42F7-B899-566A2114EE65}"/>
                </a:ext>
              </a:extLst>
            </p:cNvPr>
            <p:cNvSpPr/>
            <p:nvPr/>
          </p:nvSpPr>
          <p:spPr>
            <a:xfrm>
              <a:off x="3682588" y="2382178"/>
              <a:ext cx="98919" cy="67904"/>
            </a:xfrm>
            <a:custGeom>
              <a:avLst/>
              <a:gdLst/>
              <a:ahLst/>
              <a:cxnLst/>
              <a:rect l="l" t="t" r="r" b="b"/>
              <a:pathLst>
                <a:path w="2038" h="1399" extrusionOk="0">
                  <a:moveTo>
                    <a:pt x="890" y="1"/>
                  </a:moveTo>
                  <a:cubicBezTo>
                    <a:pt x="805" y="1"/>
                    <a:pt x="720" y="11"/>
                    <a:pt x="639" y="31"/>
                  </a:cubicBezTo>
                  <a:cubicBezTo>
                    <a:pt x="396" y="61"/>
                    <a:pt x="183" y="183"/>
                    <a:pt x="1" y="335"/>
                  </a:cubicBezTo>
                  <a:cubicBezTo>
                    <a:pt x="123" y="365"/>
                    <a:pt x="244" y="396"/>
                    <a:pt x="335" y="396"/>
                  </a:cubicBezTo>
                  <a:cubicBezTo>
                    <a:pt x="457" y="426"/>
                    <a:pt x="548" y="426"/>
                    <a:pt x="639" y="456"/>
                  </a:cubicBezTo>
                  <a:cubicBezTo>
                    <a:pt x="852" y="487"/>
                    <a:pt x="1004" y="517"/>
                    <a:pt x="1156" y="608"/>
                  </a:cubicBezTo>
                  <a:cubicBezTo>
                    <a:pt x="1430" y="730"/>
                    <a:pt x="1673" y="1004"/>
                    <a:pt x="1977" y="1399"/>
                  </a:cubicBezTo>
                  <a:cubicBezTo>
                    <a:pt x="2037" y="1156"/>
                    <a:pt x="2007" y="912"/>
                    <a:pt x="1916" y="669"/>
                  </a:cubicBezTo>
                  <a:cubicBezTo>
                    <a:pt x="1825" y="456"/>
                    <a:pt x="1642" y="244"/>
                    <a:pt x="1399" y="122"/>
                  </a:cubicBezTo>
                  <a:cubicBezTo>
                    <a:pt x="1237" y="41"/>
                    <a:pt x="1061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499;p81">
            <a:extLst>
              <a:ext uri="{FF2B5EF4-FFF2-40B4-BE49-F238E27FC236}">
                <a16:creationId xmlns:a16="http://schemas.microsoft.com/office/drawing/2014/main" id="{DF846FEC-8097-4AC9-8BE0-630FB62EA008}"/>
              </a:ext>
            </a:extLst>
          </p:cNvPr>
          <p:cNvGrpSpPr/>
          <p:nvPr/>
        </p:nvGrpSpPr>
        <p:grpSpPr>
          <a:xfrm>
            <a:off x="1176873" y="1012681"/>
            <a:ext cx="6363534" cy="3591507"/>
            <a:chOff x="5048674" y="1845146"/>
            <a:chExt cx="3479818" cy="2568869"/>
          </a:xfrm>
        </p:grpSpPr>
        <p:grpSp>
          <p:nvGrpSpPr>
            <p:cNvPr id="7" name="Google Shape;4500;p81">
              <a:extLst>
                <a:ext uri="{FF2B5EF4-FFF2-40B4-BE49-F238E27FC236}">
                  <a16:creationId xmlns:a16="http://schemas.microsoft.com/office/drawing/2014/main" id="{57DF55C8-B3F2-4E98-9340-869360EFB045}"/>
                </a:ext>
              </a:extLst>
            </p:cNvPr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150" name="Google Shape;4501;p81">
                <a:extLst>
                  <a:ext uri="{FF2B5EF4-FFF2-40B4-BE49-F238E27FC236}">
                    <a16:creationId xmlns:a16="http://schemas.microsoft.com/office/drawing/2014/main" id="{7BC1795E-27EB-4A33-B113-B88E8DB9880C}"/>
                  </a:ext>
                </a:extLst>
              </p:cNvPr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502;p81">
                <a:extLst>
                  <a:ext uri="{FF2B5EF4-FFF2-40B4-BE49-F238E27FC236}">
                    <a16:creationId xmlns:a16="http://schemas.microsoft.com/office/drawing/2014/main" id="{66F0AA30-465E-49B4-B97F-CB0DDC946096}"/>
                  </a:ext>
                </a:extLst>
              </p:cNvPr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503;p81">
                <a:extLst>
                  <a:ext uri="{FF2B5EF4-FFF2-40B4-BE49-F238E27FC236}">
                    <a16:creationId xmlns:a16="http://schemas.microsoft.com/office/drawing/2014/main" id="{E21D9C53-F601-4F90-AE05-5203AB0A894C}"/>
                  </a:ext>
                </a:extLst>
              </p:cNvPr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504;p81">
                <a:extLst>
                  <a:ext uri="{FF2B5EF4-FFF2-40B4-BE49-F238E27FC236}">
                    <a16:creationId xmlns:a16="http://schemas.microsoft.com/office/drawing/2014/main" id="{E3A6F39E-65C4-45E8-8C4D-000F6F207DD5}"/>
                  </a:ext>
                </a:extLst>
              </p:cNvPr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505;p81">
                <a:extLst>
                  <a:ext uri="{FF2B5EF4-FFF2-40B4-BE49-F238E27FC236}">
                    <a16:creationId xmlns:a16="http://schemas.microsoft.com/office/drawing/2014/main" id="{784B002A-2988-438C-A8F6-F9B12D6EECB3}"/>
                  </a:ext>
                </a:extLst>
              </p:cNvPr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506;p81">
                <a:extLst>
                  <a:ext uri="{FF2B5EF4-FFF2-40B4-BE49-F238E27FC236}">
                    <a16:creationId xmlns:a16="http://schemas.microsoft.com/office/drawing/2014/main" id="{BE6A4738-626A-4CD7-9410-6B8A14077DE8}"/>
                  </a:ext>
                </a:extLst>
              </p:cNvPr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507;p81">
                <a:extLst>
                  <a:ext uri="{FF2B5EF4-FFF2-40B4-BE49-F238E27FC236}">
                    <a16:creationId xmlns:a16="http://schemas.microsoft.com/office/drawing/2014/main" id="{623D1DC8-83B4-46B5-9024-5DBC43A3E66C}"/>
                  </a:ext>
                </a:extLst>
              </p:cNvPr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508;p81">
                <a:extLst>
                  <a:ext uri="{FF2B5EF4-FFF2-40B4-BE49-F238E27FC236}">
                    <a16:creationId xmlns:a16="http://schemas.microsoft.com/office/drawing/2014/main" id="{66C928EA-68E2-4D30-BAA6-814C9F8CD833}"/>
                  </a:ext>
                </a:extLst>
              </p:cNvPr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509;p81">
                <a:extLst>
                  <a:ext uri="{FF2B5EF4-FFF2-40B4-BE49-F238E27FC236}">
                    <a16:creationId xmlns:a16="http://schemas.microsoft.com/office/drawing/2014/main" id="{D0677E25-C425-4B68-8903-C7A8A5F23A0B}"/>
                  </a:ext>
                </a:extLst>
              </p:cNvPr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510;p81">
                <a:extLst>
                  <a:ext uri="{FF2B5EF4-FFF2-40B4-BE49-F238E27FC236}">
                    <a16:creationId xmlns:a16="http://schemas.microsoft.com/office/drawing/2014/main" id="{D1D222A5-2454-4F4F-A68A-E0F9C8C53038}"/>
                  </a:ext>
                </a:extLst>
              </p:cNvPr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511;p81">
                <a:extLst>
                  <a:ext uri="{FF2B5EF4-FFF2-40B4-BE49-F238E27FC236}">
                    <a16:creationId xmlns:a16="http://schemas.microsoft.com/office/drawing/2014/main" id="{EB334026-F658-41CA-96FD-31B1162BE6D9}"/>
                  </a:ext>
                </a:extLst>
              </p:cNvPr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512;p81">
                <a:extLst>
                  <a:ext uri="{FF2B5EF4-FFF2-40B4-BE49-F238E27FC236}">
                    <a16:creationId xmlns:a16="http://schemas.microsoft.com/office/drawing/2014/main" id="{80EF50E7-5B0B-4265-941A-BAEA214B86A6}"/>
                  </a:ext>
                </a:extLst>
              </p:cNvPr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513;p81">
                <a:extLst>
                  <a:ext uri="{FF2B5EF4-FFF2-40B4-BE49-F238E27FC236}">
                    <a16:creationId xmlns:a16="http://schemas.microsoft.com/office/drawing/2014/main" id="{6D46E6BB-F0A8-4F84-A114-FE8A6A94DD25}"/>
                  </a:ext>
                </a:extLst>
              </p:cNvPr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514;p81">
                <a:extLst>
                  <a:ext uri="{FF2B5EF4-FFF2-40B4-BE49-F238E27FC236}">
                    <a16:creationId xmlns:a16="http://schemas.microsoft.com/office/drawing/2014/main" id="{F94FEFEE-68A3-4350-8E5B-A2929BAF91A7}"/>
                  </a:ext>
                </a:extLst>
              </p:cNvPr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515;p81">
                <a:extLst>
                  <a:ext uri="{FF2B5EF4-FFF2-40B4-BE49-F238E27FC236}">
                    <a16:creationId xmlns:a16="http://schemas.microsoft.com/office/drawing/2014/main" id="{0C58CF4F-BED7-41F6-9642-52CFD1DBFCCF}"/>
                  </a:ext>
                </a:extLst>
              </p:cNvPr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516;p81">
                <a:extLst>
                  <a:ext uri="{FF2B5EF4-FFF2-40B4-BE49-F238E27FC236}">
                    <a16:creationId xmlns:a16="http://schemas.microsoft.com/office/drawing/2014/main" id="{24E03BB7-D92C-457E-9CA7-0C1AAA7EA7FD}"/>
                  </a:ext>
                </a:extLst>
              </p:cNvPr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517;p81">
                <a:extLst>
                  <a:ext uri="{FF2B5EF4-FFF2-40B4-BE49-F238E27FC236}">
                    <a16:creationId xmlns:a16="http://schemas.microsoft.com/office/drawing/2014/main" id="{6F69C189-ACB7-4FFB-8FD0-1BFA8A81CB84}"/>
                  </a:ext>
                </a:extLst>
              </p:cNvPr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518;p81">
                <a:extLst>
                  <a:ext uri="{FF2B5EF4-FFF2-40B4-BE49-F238E27FC236}">
                    <a16:creationId xmlns:a16="http://schemas.microsoft.com/office/drawing/2014/main" id="{A9540EA1-DD30-4195-AF0C-7F217AD37F6E}"/>
                  </a:ext>
                </a:extLst>
              </p:cNvPr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519;p81">
                <a:extLst>
                  <a:ext uri="{FF2B5EF4-FFF2-40B4-BE49-F238E27FC236}">
                    <a16:creationId xmlns:a16="http://schemas.microsoft.com/office/drawing/2014/main" id="{7C6503D4-3320-48A0-8E9D-78B4F0DE5635}"/>
                  </a:ext>
                </a:extLst>
              </p:cNvPr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520;p81">
                <a:extLst>
                  <a:ext uri="{FF2B5EF4-FFF2-40B4-BE49-F238E27FC236}">
                    <a16:creationId xmlns:a16="http://schemas.microsoft.com/office/drawing/2014/main" id="{1A0350A9-2D55-41CF-B634-1AFF1BD1B63C}"/>
                  </a:ext>
                </a:extLst>
              </p:cNvPr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521;p81">
                <a:extLst>
                  <a:ext uri="{FF2B5EF4-FFF2-40B4-BE49-F238E27FC236}">
                    <a16:creationId xmlns:a16="http://schemas.microsoft.com/office/drawing/2014/main" id="{51E717C1-31D5-4C29-936F-0BFB6D826E5E}"/>
                  </a:ext>
                </a:extLst>
              </p:cNvPr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522;p81">
                <a:extLst>
                  <a:ext uri="{FF2B5EF4-FFF2-40B4-BE49-F238E27FC236}">
                    <a16:creationId xmlns:a16="http://schemas.microsoft.com/office/drawing/2014/main" id="{1742011E-D9E6-4E9C-AD1B-EF73B267060B}"/>
                  </a:ext>
                </a:extLst>
              </p:cNvPr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523;p81">
                <a:extLst>
                  <a:ext uri="{FF2B5EF4-FFF2-40B4-BE49-F238E27FC236}">
                    <a16:creationId xmlns:a16="http://schemas.microsoft.com/office/drawing/2014/main" id="{C4DDD1F5-E912-4F7A-AB9C-EFE37645D686}"/>
                  </a:ext>
                </a:extLst>
              </p:cNvPr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524;p81">
                <a:extLst>
                  <a:ext uri="{FF2B5EF4-FFF2-40B4-BE49-F238E27FC236}">
                    <a16:creationId xmlns:a16="http://schemas.microsoft.com/office/drawing/2014/main" id="{5079FD5F-72AA-4A5E-9C1D-BCECB049A642}"/>
                  </a:ext>
                </a:extLst>
              </p:cNvPr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525;p81">
                <a:extLst>
                  <a:ext uri="{FF2B5EF4-FFF2-40B4-BE49-F238E27FC236}">
                    <a16:creationId xmlns:a16="http://schemas.microsoft.com/office/drawing/2014/main" id="{59AD11E4-698A-424F-A693-53AFB2016724}"/>
                  </a:ext>
                </a:extLst>
              </p:cNvPr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4526;p81">
              <a:extLst>
                <a:ext uri="{FF2B5EF4-FFF2-40B4-BE49-F238E27FC236}">
                  <a16:creationId xmlns:a16="http://schemas.microsoft.com/office/drawing/2014/main" id="{E2742998-9541-4BD5-8A21-4DA24DFCD985}"/>
                </a:ext>
              </a:extLst>
            </p:cNvPr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527;p81">
              <a:extLst>
                <a:ext uri="{FF2B5EF4-FFF2-40B4-BE49-F238E27FC236}">
                  <a16:creationId xmlns:a16="http://schemas.microsoft.com/office/drawing/2014/main" id="{995A6FF5-2DD5-4E52-AE8E-8D4F495D3A64}"/>
                </a:ext>
              </a:extLst>
            </p:cNvPr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528;p81">
              <a:extLst>
                <a:ext uri="{FF2B5EF4-FFF2-40B4-BE49-F238E27FC236}">
                  <a16:creationId xmlns:a16="http://schemas.microsoft.com/office/drawing/2014/main" id="{0D27E5C5-E327-4825-8F4D-DAA3E02780D2}"/>
                </a:ext>
              </a:extLst>
            </p:cNvPr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529;p81">
              <a:extLst>
                <a:ext uri="{FF2B5EF4-FFF2-40B4-BE49-F238E27FC236}">
                  <a16:creationId xmlns:a16="http://schemas.microsoft.com/office/drawing/2014/main" id="{3CD69301-404E-464B-9EEF-0654D3020D57}"/>
                </a:ext>
              </a:extLst>
            </p:cNvPr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530;p81">
              <a:extLst>
                <a:ext uri="{FF2B5EF4-FFF2-40B4-BE49-F238E27FC236}">
                  <a16:creationId xmlns:a16="http://schemas.microsoft.com/office/drawing/2014/main" id="{A78B2CF9-CA41-4481-9781-9DEA8E3873C7}"/>
                </a:ext>
              </a:extLst>
            </p:cNvPr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531;p81">
              <a:extLst>
                <a:ext uri="{FF2B5EF4-FFF2-40B4-BE49-F238E27FC236}">
                  <a16:creationId xmlns:a16="http://schemas.microsoft.com/office/drawing/2014/main" id="{E73DD8C3-32A5-46D6-923F-E4B109CAD1C6}"/>
                </a:ext>
              </a:extLst>
            </p:cNvPr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532;p81">
              <a:extLst>
                <a:ext uri="{FF2B5EF4-FFF2-40B4-BE49-F238E27FC236}">
                  <a16:creationId xmlns:a16="http://schemas.microsoft.com/office/drawing/2014/main" id="{500C74A4-6C19-4377-97A7-FB653B97483C}"/>
                </a:ext>
              </a:extLst>
            </p:cNvPr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533;p81">
              <a:extLst>
                <a:ext uri="{FF2B5EF4-FFF2-40B4-BE49-F238E27FC236}">
                  <a16:creationId xmlns:a16="http://schemas.microsoft.com/office/drawing/2014/main" id="{1A1C9904-5BA0-4614-8BF3-993F1ACDF53A}"/>
                </a:ext>
              </a:extLst>
            </p:cNvPr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534;p81">
              <a:extLst>
                <a:ext uri="{FF2B5EF4-FFF2-40B4-BE49-F238E27FC236}">
                  <a16:creationId xmlns:a16="http://schemas.microsoft.com/office/drawing/2014/main" id="{7EE2F826-3333-467D-8A9E-BA7D5065B1BB}"/>
                </a:ext>
              </a:extLst>
            </p:cNvPr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535;p81">
              <a:extLst>
                <a:ext uri="{FF2B5EF4-FFF2-40B4-BE49-F238E27FC236}">
                  <a16:creationId xmlns:a16="http://schemas.microsoft.com/office/drawing/2014/main" id="{944DC1D1-1B6D-4701-B7CF-81184E5D9E69}"/>
                </a:ext>
              </a:extLst>
            </p:cNvPr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536;p81">
              <a:extLst>
                <a:ext uri="{FF2B5EF4-FFF2-40B4-BE49-F238E27FC236}">
                  <a16:creationId xmlns:a16="http://schemas.microsoft.com/office/drawing/2014/main" id="{7C9329F4-2E7F-4FCB-A546-9C12A821F8D9}"/>
                </a:ext>
              </a:extLst>
            </p:cNvPr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537;p81">
              <a:extLst>
                <a:ext uri="{FF2B5EF4-FFF2-40B4-BE49-F238E27FC236}">
                  <a16:creationId xmlns:a16="http://schemas.microsoft.com/office/drawing/2014/main" id="{D0CCC5D1-FFFA-4498-AFED-3A24CDC3B57A}"/>
                </a:ext>
              </a:extLst>
            </p:cNvPr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538;p81">
              <a:extLst>
                <a:ext uri="{FF2B5EF4-FFF2-40B4-BE49-F238E27FC236}">
                  <a16:creationId xmlns:a16="http://schemas.microsoft.com/office/drawing/2014/main" id="{5EDBEFB0-4939-4F96-AAFC-40A3521B860C}"/>
                </a:ext>
              </a:extLst>
            </p:cNvPr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39;p81">
              <a:extLst>
                <a:ext uri="{FF2B5EF4-FFF2-40B4-BE49-F238E27FC236}">
                  <a16:creationId xmlns:a16="http://schemas.microsoft.com/office/drawing/2014/main" id="{89214203-1021-455B-9F46-7E88F9A5CC3F}"/>
                </a:ext>
              </a:extLst>
            </p:cNvPr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40;p81">
              <a:extLst>
                <a:ext uri="{FF2B5EF4-FFF2-40B4-BE49-F238E27FC236}">
                  <a16:creationId xmlns:a16="http://schemas.microsoft.com/office/drawing/2014/main" id="{D2BBD4EA-B0BE-4404-8F50-F3175346735D}"/>
                </a:ext>
              </a:extLst>
            </p:cNvPr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41;p81">
              <a:extLst>
                <a:ext uri="{FF2B5EF4-FFF2-40B4-BE49-F238E27FC236}">
                  <a16:creationId xmlns:a16="http://schemas.microsoft.com/office/drawing/2014/main" id="{2F1E3790-3EC3-411F-8631-DEBA5E7F95AD}"/>
                </a:ext>
              </a:extLst>
            </p:cNvPr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42;p81">
              <a:extLst>
                <a:ext uri="{FF2B5EF4-FFF2-40B4-BE49-F238E27FC236}">
                  <a16:creationId xmlns:a16="http://schemas.microsoft.com/office/drawing/2014/main" id="{721349FE-7E02-402F-80AB-C454D44AD849}"/>
                </a:ext>
              </a:extLst>
            </p:cNvPr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43;p81">
              <a:extLst>
                <a:ext uri="{FF2B5EF4-FFF2-40B4-BE49-F238E27FC236}">
                  <a16:creationId xmlns:a16="http://schemas.microsoft.com/office/drawing/2014/main" id="{0C8BF2C4-EF8B-414C-980E-BA3CCBD41ED0}"/>
                </a:ext>
              </a:extLst>
            </p:cNvPr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44;p81">
              <a:extLst>
                <a:ext uri="{FF2B5EF4-FFF2-40B4-BE49-F238E27FC236}">
                  <a16:creationId xmlns:a16="http://schemas.microsoft.com/office/drawing/2014/main" id="{9074383A-CB77-4509-9C86-6F6B53D27958}"/>
                </a:ext>
              </a:extLst>
            </p:cNvPr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45;p81">
              <a:extLst>
                <a:ext uri="{FF2B5EF4-FFF2-40B4-BE49-F238E27FC236}">
                  <a16:creationId xmlns:a16="http://schemas.microsoft.com/office/drawing/2014/main" id="{7AB594DE-CF45-4081-A7F4-68C3FE11EDFC}"/>
                </a:ext>
              </a:extLst>
            </p:cNvPr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46;p81">
              <a:extLst>
                <a:ext uri="{FF2B5EF4-FFF2-40B4-BE49-F238E27FC236}">
                  <a16:creationId xmlns:a16="http://schemas.microsoft.com/office/drawing/2014/main" id="{ECCB860A-63E1-4A6D-B05E-CF3BD76F5B5C}"/>
                </a:ext>
              </a:extLst>
            </p:cNvPr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47;p81">
              <a:extLst>
                <a:ext uri="{FF2B5EF4-FFF2-40B4-BE49-F238E27FC236}">
                  <a16:creationId xmlns:a16="http://schemas.microsoft.com/office/drawing/2014/main" id="{A61D22CD-5A22-4EE5-BA55-E26977DBE296}"/>
                </a:ext>
              </a:extLst>
            </p:cNvPr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48;p81">
              <a:extLst>
                <a:ext uri="{FF2B5EF4-FFF2-40B4-BE49-F238E27FC236}">
                  <a16:creationId xmlns:a16="http://schemas.microsoft.com/office/drawing/2014/main" id="{13CC99B5-39B8-4A65-BCAB-CDE63A70CD8D}"/>
                </a:ext>
              </a:extLst>
            </p:cNvPr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49;p81">
              <a:extLst>
                <a:ext uri="{FF2B5EF4-FFF2-40B4-BE49-F238E27FC236}">
                  <a16:creationId xmlns:a16="http://schemas.microsoft.com/office/drawing/2014/main" id="{70D13C74-334F-4730-866F-ADD153E9390E}"/>
                </a:ext>
              </a:extLst>
            </p:cNvPr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550;p81">
              <a:extLst>
                <a:ext uri="{FF2B5EF4-FFF2-40B4-BE49-F238E27FC236}">
                  <a16:creationId xmlns:a16="http://schemas.microsoft.com/office/drawing/2014/main" id="{2A177B34-2300-4600-8B77-23FAFB41C57D}"/>
                </a:ext>
              </a:extLst>
            </p:cNvPr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551;p81">
              <a:extLst>
                <a:ext uri="{FF2B5EF4-FFF2-40B4-BE49-F238E27FC236}">
                  <a16:creationId xmlns:a16="http://schemas.microsoft.com/office/drawing/2014/main" id="{6FFE3E85-AD7C-47B9-A49C-889227D5D3E3}"/>
                </a:ext>
              </a:extLst>
            </p:cNvPr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552;p81">
              <a:extLst>
                <a:ext uri="{FF2B5EF4-FFF2-40B4-BE49-F238E27FC236}">
                  <a16:creationId xmlns:a16="http://schemas.microsoft.com/office/drawing/2014/main" id="{F8BCFF14-9732-4CDE-9FCA-EEF3E38B9E3C}"/>
                </a:ext>
              </a:extLst>
            </p:cNvPr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553;p81">
              <a:extLst>
                <a:ext uri="{FF2B5EF4-FFF2-40B4-BE49-F238E27FC236}">
                  <a16:creationId xmlns:a16="http://schemas.microsoft.com/office/drawing/2014/main" id="{DE2E1C50-0D47-4E65-B873-680B6FD4473C}"/>
                </a:ext>
              </a:extLst>
            </p:cNvPr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554;p81">
              <a:extLst>
                <a:ext uri="{FF2B5EF4-FFF2-40B4-BE49-F238E27FC236}">
                  <a16:creationId xmlns:a16="http://schemas.microsoft.com/office/drawing/2014/main" id="{6F6E7CF0-8C9F-4478-86AD-FB195051F1D7}"/>
                </a:ext>
              </a:extLst>
            </p:cNvPr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555;p81">
              <a:extLst>
                <a:ext uri="{FF2B5EF4-FFF2-40B4-BE49-F238E27FC236}">
                  <a16:creationId xmlns:a16="http://schemas.microsoft.com/office/drawing/2014/main" id="{8C0396B4-4ECC-4B1D-8FDF-E2259A987EBB}"/>
                </a:ext>
              </a:extLst>
            </p:cNvPr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56;p81">
              <a:extLst>
                <a:ext uri="{FF2B5EF4-FFF2-40B4-BE49-F238E27FC236}">
                  <a16:creationId xmlns:a16="http://schemas.microsoft.com/office/drawing/2014/main" id="{FBCCD4E6-1E42-4B95-8451-2087E6CEA170}"/>
                </a:ext>
              </a:extLst>
            </p:cNvPr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57;p81">
              <a:extLst>
                <a:ext uri="{FF2B5EF4-FFF2-40B4-BE49-F238E27FC236}">
                  <a16:creationId xmlns:a16="http://schemas.microsoft.com/office/drawing/2014/main" id="{7F2BDBC9-26B5-40B7-8961-DC8DAD37A8A2}"/>
                </a:ext>
              </a:extLst>
            </p:cNvPr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58;p81">
              <a:extLst>
                <a:ext uri="{FF2B5EF4-FFF2-40B4-BE49-F238E27FC236}">
                  <a16:creationId xmlns:a16="http://schemas.microsoft.com/office/drawing/2014/main" id="{1E253640-5FC3-46C2-B1A3-AAAA49C9BA09}"/>
                </a:ext>
              </a:extLst>
            </p:cNvPr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59;p81">
              <a:extLst>
                <a:ext uri="{FF2B5EF4-FFF2-40B4-BE49-F238E27FC236}">
                  <a16:creationId xmlns:a16="http://schemas.microsoft.com/office/drawing/2014/main" id="{13B87744-5D3C-4C12-A767-B29B4D3A93B5}"/>
                </a:ext>
              </a:extLst>
            </p:cNvPr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60;p81">
              <a:extLst>
                <a:ext uri="{FF2B5EF4-FFF2-40B4-BE49-F238E27FC236}">
                  <a16:creationId xmlns:a16="http://schemas.microsoft.com/office/drawing/2014/main" id="{6A8928DB-B57B-4D2A-8585-D4D074845848}"/>
                </a:ext>
              </a:extLst>
            </p:cNvPr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61;p81">
              <a:extLst>
                <a:ext uri="{FF2B5EF4-FFF2-40B4-BE49-F238E27FC236}">
                  <a16:creationId xmlns:a16="http://schemas.microsoft.com/office/drawing/2014/main" id="{0968F794-0D05-4506-8404-E6EB8F4E0B90}"/>
                </a:ext>
              </a:extLst>
            </p:cNvPr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62;p81">
              <a:extLst>
                <a:ext uri="{FF2B5EF4-FFF2-40B4-BE49-F238E27FC236}">
                  <a16:creationId xmlns:a16="http://schemas.microsoft.com/office/drawing/2014/main" id="{61216B84-17B7-4DB3-8C54-B3F983E55464}"/>
                </a:ext>
              </a:extLst>
            </p:cNvPr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63;p81">
              <a:extLst>
                <a:ext uri="{FF2B5EF4-FFF2-40B4-BE49-F238E27FC236}">
                  <a16:creationId xmlns:a16="http://schemas.microsoft.com/office/drawing/2014/main" id="{251AE815-77D5-4D90-BCA8-1B50D8140DD7}"/>
                </a:ext>
              </a:extLst>
            </p:cNvPr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64;p81">
              <a:extLst>
                <a:ext uri="{FF2B5EF4-FFF2-40B4-BE49-F238E27FC236}">
                  <a16:creationId xmlns:a16="http://schemas.microsoft.com/office/drawing/2014/main" id="{4DE4E8F1-9B2E-40B6-B0BA-5677CB644AA5}"/>
                </a:ext>
              </a:extLst>
            </p:cNvPr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65;p81">
              <a:extLst>
                <a:ext uri="{FF2B5EF4-FFF2-40B4-BE49-F238E27FC236}">
                  <a16:creationId xmlns:a16="http://schemas.microsoft.com/office/drawing/2014/main" id="{7E875CFC-8446-469B-BD5C-B17B74DE320B}"/>
                </a:ext>
              </a:extLst>
            </p:cNvPr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66;p81">
              <a:extLst>
                <a:ext uri="{FF2B5EF4-FFF2-40B4-BE49-F238E27FC236}">
                  <a16:creationId xmlns:a16="http://schemas.microsoft.com/office/drawing/2014/main" id="{19A958A7-AFF1-4D94-B473-64BB2227B861}"/>
                </a:ext>
              </a:extLst>
            </p:cNvPr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67;p81">
              <a:extLst>
                <a:ext uri="{FF2B5EF4-FFF2-40B4-BE49-F238E27FC236}">
                  <a16:creationId xmlns:a16="http://schemas.microsoft.com/office/drawing/2014/main" id="{94E087D6-A8D6-4D02-A8F6-8DA4E4F55BDC}"/>
                </a:ext>
              </a:extLst>
            </p:cNvPr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68;p81">
              <a:extLst>
                <a:ext uri="{FF2B5EF4-FFF2-40B4-BE49-F238E27FC236}">
                  <a16:creationId xmlns:a16="http://schemas.microsoft.com/office/drawing/2014/main" id="{7247BCB8-08F6-4D25-BE3B-186F00103F8B}"/>
                </a:ext>
              </a:extLst>
            </p:cNvPr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69;p81">
              <a:extLst>
                <a:ext uri="{FF2B5EF4-FFF2-40B4-BE49-F238E27FC236}">
                  <a16:creationId xmlns:a16="http://schemas.microsoft.com/office/drawing/2014/main" id="{9A24E889-AFF9-4AC1-8C02-E75DA9DE25F8}"/>
                </a:ext>
              </a:extLst>
            </p:cNvPr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70;p81">
              <a:extLst>
                <a:ext uri="{FF2B5EF4-FFF2-40B4-BE49-F238E27FC236}">
                  <a16:creationId xmlns:a16="http://schemas.microsoft.com/office/drawing/2014/main" id="{EC80A7B5-709A-42DB-8D0C-4CB12D8698A1}"/>
                </a:ext>
              </a:extLst>
            </p:cNvPr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71;p81">
              <a:extLst>
                <a:ext uri="{FF2B5EF4-FFF2-40B4-BE49-F238E27FC236}">
                  <a16:creationId xmlns:a16="http://schemas.microsoft.com/office/drawing/2014/main" id="{A46CB6F0-31C9-479B-ACFB-3E73D65D3ECC}"/>
                </a:ext>
              </a:extLst>
            </p:cNvPr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72;p81">
              <a:extLst>
                <a:ext uri="{FF2B5EF4-FFF2-40B4-BE49-F238E27FC236}">
                  <a16:creationId xmlns:a16="http://schemas.microsoft.com/office/drawing/2014/main" id="{FDE498E1-17FF-4630-98BA-3932B0BB78EC}"/>
                </a:ext>
              </a:extLst>
            </p:cNvPr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73;p81">
              <a:extLst>
                <a:ext uri="{FF2B5EF4-FFF2-40B4-BE49-F238E27FC236}">
                  <a16:creationId xmlns:a16="http://schemas.microsoft.com/office/drawing/2014/main" id="{53BD2F1F-508A-4B12-9B67-F6011E2F03F7}"/>
                </a:ext>
              </a:extLst>
            </p:cNvPr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74;p81">
              <a:extLst>
                <a:ext uri="{FF2B5EF4-FFF2-40B4-BE49-F238E27FC236}">
                  <a16:creationId xmlns:a16="http://schemas.microsoft.com/office/drawing/2014/main" id="{C0087FBC-5DDF-4A60-981E-A18EDEDD7468}"/>
                </a:ext>
              </a:extLst>
            </p:cNvPr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75;p81">
              <a:extLst>
                <a:ext uri="{FF2B5EF4-FFF2-40B4-BE49-F238E27FC236}">
                  <a16:creationId xmlns:a16="http://schemas.microsoft.com/office/drawing/2014/main" id="{EB1146E3-57DF-49C2-92C1-7D6D59C69487}"/>
                </a:ext>
              </a:extLst>
            </p:cNvPr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76;p81">
              <a:extLst>
                <a:ext uri="{FF2B5EF4-FFF2-40B4-BE49-F238E27FC236}">
                  <a16:creationId xmlns:a16="http://schemas.microsoft.com/office/drawing/2014/main" id="{F09BD034-3FB1-4CE0-8669-1AED53BECFAE}"/>
                </a:ext>
              </a:extLst>
            </p:cNvPr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77;p81">
              <a:extLst>
                <a:ext uri="{FF2B5EF4-FFF2-40B4-BE49-F238E27FC236}">
                  <a16:creationId xmlns:a16="http://schemas.microsoft.com/office/drawing/2014/main" id="{CB71A0C8-ABDF-400A-B953-F42562072F9A}"/>
                </a:ext>
              </a:extLst>
            </p:cNvPr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78;p81">
              <a:extLst>
                <a:ext uri="{FF2B5EF4-FFF2-40B4-BE49-F238E27FC236}">
                  <a16:creationId xmlns:a16="http://schemas.microsoft.com/office/drawing/2014/main" id="{4D8BE55D-B049-416B-8938-342143ED7384}"/>
                </a:ext>
              </a:extLst>
            </p:cNvPr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79;p81">
              <a:extLst>
                <a:ext uri="{FF2B5EF4-FFF2-40B4-BE49-F238E27FC236}">
                  <a16:creationId xmlns:a16="http://schemas.microsoft.com/office/drawing/2014/main" id="{776D85FA-A785-4E7F-82FE-DB0F034143B7}"/>
                </a:ext>
              </a:extLst>
            </p:cNvPr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80;p81">
              <a:extLst>
                <a:ext uri="{FF2B5EF4-FFF2-40B4-BE49-F238E27FC236}">
                  <a16:creationId xmlns:a16="http://schemas.microsoft.com/office/drawing/2014/main" id="{B657864E-33E1-4FA0-B646-3DAA3783060C}"/>
                </a:ext>
              </a:extLst>
            </p:cNvPr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81;p81">
              <a:extLst>
                <a:ext uri="{FF2B5EF4-FFF2-40B4-BE49-F238E27FC236}">
                  <a16:creationId xmlns:a16="http://schemas.microsoft.com/office/drawing/2014/main" id="{5F1E06BB-CF83-423B-84DE-9D18C6D6A4A6}"/>
                </a:ext>
              </a:extLst>
            </p:cNvPr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582;p81">
              <a:extLst>
                <a:ext uri="{FF2B5EF4-FFF2-40B4-BE49-F238E27FC236}">
                  <a16:creationId xmlns:a16="http://schemas.microsoft.com/office/drawing/2014/main" id="{8D2A00B4-4F1D-4BA2-AF68-B15BCA8FE218}"/>
                </a:ext>
              </a:extLst>
            </p:cNvPr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583;p81">
              <a:extLst>
                <a:ext uri="{FF2B5EF4-FFF2-40B4-BE49-F238E27FC236}">
                  <a16:creationId xmlns:a16="http://schemas.microsoft.com/office/drawing/2014/main" id="{BDDFBD88-00C5-4697-A3AA-4E9D22D026DF}"/>
                </a:ext>
              </a:extLst>
            </p:cNvPr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4584;p81">
              <a:extLst>
                <a:ext uri="{FF2B5EF4-FFF2-40B4-BE49-F238E27FC236}">
                  <a16:creationId xmlns:a16="http://schemas.microsoft.com/office/drawing/2014/main" id="{B4E0D5D3-459F-4D83-8FD9-A58A054BF496}"/>
                </a:ext>
              </a:extLst>
            </p:cNvPr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4585;p81">
              <a:extLst>
                <a:ext uri="{FF2B5EF4-FFF2-40B4-BE49-F238E27FC236}">
                  <a16:creationId xmlns:a16="http://schemas.microsoft.com/office/drawing/2014/main" id="{A41DF7C3-9CFB-49A7-8B59-77464BF697D4}"/>
                </a:ext>
              </a:extLst>
            </p:cNvPr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4586;p81">
              <a:extLst>
                <a:ext uri="{FF2B5EF4-FFF2-40B4-BE49-F238E27FC236}">
                  <a16:creationId xmlns:a16="http://schemas.microsoft.com/office/drawing/2014/main" id="{2D42A0B9-8525-481F-8250-FA7177AF6CD2}"/>
                </a:ext>
              </a:extLst>
            </p:cNvPr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587;p81">
              <a:extLst>
                <a:ext uri="{FF2B5EF4-FFF2-40B4-BE49-F238E27FC236}">
                  <a16:creationId xmlns:a16="http://schemas.microsoft.com/office/drawing/2014/main" id="{C9BBC42A-8ED2-4885-AA64-1F1856E17CBB}"/>
                </a:ext>
              </a:extLst>
            </p:cNvPr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588;p81">
              <a:extLst>
                <a:ext uri="{FF2B5EF4-FFF2-40B4-BE49-F238E27FC236}">
                  <a16:creationId xmlns:a16="http://schemas.microsoft.com/office/drawing/2014/main" id="{48781535-E174-426C-9B32-A51A5A933FEA}"/>
                </a:ext>
              </a:extLst>
            </p:cNvPr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589;p81">
              <a:extLst>
                <a:ext uri="{FF2B5EF4-FFF2-40B4-BE49-F238E27FC236}">
                  <a16:creationId xmlns:a16="http://schemas.microsoft.com/office/drawing/2014/main" id="{BCC50198-0085-4C57-A0C0-84C7D71E9B00}"/>
                </a:ext>
              </a:extLst>
            </p:cNvPr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590;p81">
              <a:extLst>
                <a:ext uri="{FF2B5EF4-FFF2-40B4-BE49-F238E27FC236}">
                  <a16:creationId xmlns:a16="http://schemas.microsoft.com/office/drawing/2014/main" id="{BE70A53E-0A72-4C87-A9AE-8A522E740E52}"/>
                </a:ext>
              </a:extLst>
            </p:cNvPr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591;p81">
              <a:extLst>
                <a:ext uri="{FF2B5EF4-FFF2-40B4-BE49-F238E27FC236}">
                  <a16:creationId xmlns:a16="http://schemas.microsoft.com/office/drawing/2014/main" id="{BBC10EBA-8E9C-499F-9C1F-20C8D886F8AC}"/>
                </a:ext>
              </a:extLst>
            </p:cNvPr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592;p81">
              <a:extLst>
                <a:ext uri="{FF2B5EF4-FFF2-40B4-BE49-F238E27FC236}">
                  <a16:creationId xmlns:a16="http://schemas.microsoft.com/office/drawing/2014/main" id="{16DC7BEE-49EB-41FE-9AB1-65D042BA0193}"/>
                </a:ext>
              </a:extLst>
            </p:cNvPr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593;p81">
              <a:extLst>
                <a:ext uri="{FF2B5EF4-FFF2-40B4-BE49-F238E27FC236}">
                  <a16:creationId xmlns:a16="http://schemas.microsoft.com/office/drawing/2014/main" id="{D8C55D3F-6E80-483A-8F2D-29968D8D1032}"/>
                </a:ext>
              </a:extLst>
            </p:cNvPr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594;p81">
              <a:extLst>
                <a:ext uri="{FF2B5EF4-FFF2-40B4-BE49-F238E27FC236}">
                  <a16:creationId xmlns:a16="http://schemas.microsoft.com/office/drawing/2014/main" id="{7BBCA52C-A55F-4240-ADEC-2D4530030A25}"/>
                </a:ext>
              </a:extLst>
            </p:cNvPr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595;p81">
              <a:extLst>
                <a:ext uri="{FF2B5EF4-FFF2-40B4-BE49-F238E27FC236}">
                  <a16:creationId xmlns:a16="http://schemas.microsoft.com/office/drawing/2014/main" id="{981A8907-EDAD-4D52-B528-A9B75B058B40}"/>
                </a:ext>
              </a:extLst>
            </p:cNvPr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596;p81">
              <a:extLst>
                <a:ext uri="{FF2B5EF4-FFF2-40B4-BE49-F238E27FC236}">
                  <a16:creationId xmlns:a16="http://schemas.microsoft.com/office/drawing/2014/main" id="{DB2509D2-D72B-42EF-8340-4A9C1525C320}"/>
                </a:ext>
              </a:extLst>
            </p:cNvPr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597;p81">
              <a:extLst>
                <a:ext uri="{FF2B5EF4-FFF2-40B4-BE49-F238E27FC236}">
                  <a16:creationId xmlns:a16="http://schemas.microsoft.com/office/drawing/2014/main" id="{106508FE-A20F-4428-A047-5088EA478E34}"/>
                </a:ext>
              </a:extLst>
            </p:cNvPr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598;p81">
              <a:extLst>
                <a:ext uri="{FF2B5EF4-FFF2-40B4-BE49-F238E27FC236}">
                  <a16:creationId xmlns:a16="http://schemas.microsoft.com/office/drawing/2014/main" id="{F8809318-5EB4-4DC0-828C-5471A577786F}"/>
                </a:ext>
              </a:extLst>
            </p:cNvPr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599;p81">
              <a:extLst>
                <a:ext uri="{FF2B5EF4-FFF2-40B4-BE49-F238E27FC236}">
                  <a16:creationId xmlns:a16="http://schemas.microsoft.com/office/drawing/2014/main" id="{76D82FC4-341B-4BBC-BEBE-7760BDE11F6C}"/>
                </a:ext>
              </a:extLst>
            </p:cNvPr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600;p81">
              <a:extLst>
                <a:ext uri="{FF2B5EF4-FFF2-40B4-BE49-F238E27FC236}">
                  <a16:creationId xmlns:a16="http://schemas.microsoft.com/office/drawing/2014/main" id="{C05D6FB2-9C92-4692-ADAC-6A3896920A1B}"/>
                </a:ext>
              </a:extLst>
            </p:cNvPr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601;p81">
              <a:extLst>
                <a:ext uri="{FF2B5EF4-FFF2-40B4-BE49-F238E27FC236}">
                  <a16:creationId xmlns:a16="http://schemas.microsoft.com/office/drawing/2014/main" id="{776B9F5B-F2AE-4989-ABC4-E3A2289DB99E}"/>
                </a:ext>
              </a:extLst>
            </p:cNvPr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602;p81">
              <a:extLst>
                <a:ext uri="{FF2B5EF4-FFF2-40B4-BE49-F238E27FC236}">
                  <a16:creationId xmlns:a16="http://schemas.microsoft.com/office/drawing/2014/main" id="{E4F4AE2D-8789-43C2-83B9-1C54DFABBD6B}"/>
                </a:ext>
              </a:extLst>
            </p:cNvPr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4603;p81">
              <a:extLst>
                <a:ext uri="{FF2B5EF4-FFF2-40B4-BE49-F238E27FC236}">
                  <a16:creationId xmlns:a16="http://schemas.microsoft.com/office/drawing/2014/main" id="{BDE6C353-96A7-4ED3-9B92-60B416F34652}"/>
                </a:ext>
              </a:extLst>
            </p:cNvPr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4604;p81">
              <a:extLst>
                <a:ext uri="{FF2B5EF4-FFF2-40B4-BE49-F238E27FC236}">
                  <a16:creationId xmlns:a16="http://schemas.microsoft.com/office/drawing/2014/main" id="{0ADF283A-AC55-4458-9BBB-DDCE1F0EC0BD}"/>
                </a:ext>
              </a:extLst>
            </p:cNvPr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605;p81">
              <a:extLst>
                <a:ext uri="{FF2B5EF4-FFF2-40B4-BE49-F238E27FC236}">
                  <a16:creationId xmlns:a16="http://schemas.microsoft.com/office/drawing/2014/main" id="{3DB22E45-6E98-4218-9DAA-90C0A1A39F63}"/>
                </a:ext>
              </a:extLst>
            </p:cNvPr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606;p81">
              <a:extLst>
                <a:ext uri="{FF2B5EF4-FFF2-40B4-BE49-F238E27FC236}">
                  <a16:creationId xmlns:a16="http://schemas.microsoft.com/office/drawing/2014/main" id="{77566765-2B6C-4C44-A12C-4F80F1E8C9DB}"/>
                </a:ext>
              </a:extLst>
            </p:cNvPr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607;p81">
              <a:extLst>
                <a:ext uri="{FF2B5EF4-FFF2-40B4-BE49-F238E27FC236}">
                  <a16:creationId xmlns:a16="http://schemas.microsoft.com/office/drawing/2014/main" id="{BFAF69A5-807F-4002-82D0-3C9485178BE1}"/>
                </a:ext>
              </a:extLst>
            </p:cNvPr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608;p81">
              <a:extLst>
                <a:ext uri="{FF2B5EF4-FFF2-40B4-BE49-F238E27FC236}">
                  <a16:creationId xmlns:a16="http://schemas.microsoft.com/office/drawing/2014/main" id="{51139DA3-F34E-44EB-8460-77E10D7804AA}"/>
                </a:ext>
              </a:extLst>
            </p:cNvPr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609;p81">
              <a:extLst>
                <a:ext uri="{FF2B5EF4-FFF2-40B4-BE49-F238E27FC236}">
                  <a16:creationId xmlns:a16="http://schemas.microsoft.com/office/drawing/2014/main" id="{12474623-6A04-4B9D-808D-582090564B08}"/>
                </a:ext>
              </a:extLst>
            </p:cNvPr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610;p81">
              <a:extLst>
                <a:ext uri="{FF2B5EF4-FFF2-40B4-BE49-F238E27FC236}">
                  <a16:creationId xmlns:a16="http://schemas.microsoft.com/office/drawing/2014/main" id="{DCA35C6E-B5C6-4D0B-822F-344E5F035CF3}"/>
                </a:ext>
              </a:extLst>
            </p:cNvPr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611;p81">
              <a:extLst>
                <a:ext uri="{FF2B5EF4-FFF2-40B4-BE49-F238E27FC236}">
                  <a16:creationId xmlns:a16="http://schemas.microsoft.com/office/drawing/2014/main" id="{D8255FF9-B028-4C94-B8D4-010A21ECD441}"/>
                </a:ext>
              </a:extLst>
            </p:cNvPr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612;p81">
              <a:extLst>
                <a:ext uri="{FF2B5EF4-FFF2-40B4-BE49-F238E27FC236}">
                  <a16:creationId xmlns:a16="http://schemas.microsoft.com/office/drawing/2014/main" id="{CD6CF317-6A9C-4910-84DE-C12864B689C8}"/>
                </a:ext>
              </a:extLst>
            </p:cNvPr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613;p81">
              <a:extLst>
                <a:ext uri="{FF2B5EF4-FFF2-40B4-BE49-F238E27FC236}">
                  <a16:creationId xmlns:a16="http://schemas.microsoft.com/office/drawing/2014/main" id="{8CF7BF0A-2139-445F-88AE-F466273D66DC}"/>
                </a:ext>
              </a:extLst>
            </p:cNvPr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614;p81">
              <a:extLst>
                <a:ext uri="{FF2B5EF4-FFF2-40B4-BE49-F238E27FC236}">
                  <a16:creationId xmlns:a16="http://schemas.microsoft.com/office/drawing/2014/main" id="{408E1F0F-00DD-4E0E-A0C7-3A91ED286A0C}"/>
                </a:ext>
              </a:extLst>
            </p:cNvPr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615;p81">
              <a:extLst>
                <a:ext uri="{FF2B5EF4-FFF2-40B4-BE49-F238E27FC236}">
                  <a16:creationId xmlns:a16="http://schemas.microsoft.com/office/drawing/2014/main" id="{B25AFA63-67A3-4FF6-A909-F2177693E1A2}"/>
                </a:ext>
              </a:extLst>
            </p:cNvPr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616;p81">
              <a:extLst>
                <a:ext uri="{FF2B5EF4-FFF2-40B4-BE49-F238E27FC236}">
                  <a16:creationId xmlns:a16="http://schemas.microsoft.com/office/drawing/2014/main" id="{E5B3C2E8-1DE5-4EDE-9983-88F33EA97FE4}"/>
                </a:ext>
              </a:extLst>
            </p:cNvPr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617;p81">
              <a:extLst>
                <a:ext uri="{FF2B5EF4-FFF2-40B4-BE49-F238E27FC236}">
                  <a16:creationId xmlns:a16="http://schemas.microsoft.com/office/drawing/2014/main" id="{C5E4637F-E178-4B24-8537-CDD1BD58D343}"/>
                </a:ext>
              </a:extLst>
            </p:cNvPr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618;p81">
              <a:extLst>
                <a:ext uri="{FF2B5EF4-FFF2-40B4-BE49-F238E27FC236}">
                  <a16:creationId xmlns:a16="http://schemas.microsoft.com/office/drawing/2014/main" id="{1963A655-8C38-413B-A191-F59C48257C66}"/>
                </a:ext>
              </a:extLst>
            </p:cNvPr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619;p81">
              <a:extLst>
                <a:ext uri="{FF2B5EF4-FFF2-40B4-BE49-F238E27FC236}">
                  <a16:creationId xmlns:a16="http://schemas.microsoft.com/office/drawing/2014/main" id="{CFBCF7B9-F5C6-479D-8D1C-79790E62547D}"/>
                </a:ext>
              </a:extLst>
            </p:cNvPr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620;p81">
              <a:extLst>
                <a:ext uri="{FF2B5EF4-FFF2-40B4-BE49-F238E27FC236}">
                  <a16:creationId xmlns:a16="http://schemas.microsoft.com/office/drawing/2014/main" id="{7FC66785-912A-4E66-AA17-C17129DC9B34}"/>
                </a:ext>
              </a:extLst>
            </p:cNvPr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621;p81">
              <a:extLst>
                <a:ext uri="{FF2B5EF4-FFF2-40B4-BE49-F238E27FC236}">
                  <a16:creationId xmlns:a16="http://schemas.microsoft.com/office/drawing/2014/main" id="{C8C02E7C-3BDB-4672-8BE2-D7828B8CB824}"/>
                </a:ext>
              </a:extLst>
            </p:cNvPr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622;p81">
              <a:extLst>
                <a:ext uri="{FF2B5EF4-FFF2-40B4-BE49-F238E27FC236}">
                  <a16:creationId xmlns:a16="http://schemas.microsoft.com/office/drawing/2014/main" id="{25C36C01-86F1-4B67-ADA8-B0326D019ECA}"/>
                </a:ext>
              </a:extLst>
            </p:cNvPr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623;p81">
              <a:extLst>
                <a:ext uri="{FF2B5EF4-FFF2-40B4-BE49-F238E27FC236}">
                  <a16:creationId xmlns:a16="http://schemas.microsoft.com/office/drawing/2014/main" id="{50502EB0-9F10-4407-9E95-A791EC024BF2}"/>
                </a:ext>
              </a:extLst>
            </p:cNvPr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624;p81">
              <a:extLst>
                <a:ext uri="{FF2B5EF4-FFF2-40B4-BE49-F238E27FC236}">
                  <a16:creationId xmlns:a16="http://schemas.microsoft.com/office/drawing/2014/main" id="{D96B1ED4-8981-417F-9F0C-BF40A6502F61}"/>
                </a:ext>
              </a:extLst>
            </p:cNvPr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625;p81">
              <a:extLst>
                <a:ext uri="{FF2B5EF4-FFF2-40B4-BE49-F238E27FC236}">
                  <a16:creationId xmlns:a16="http://schemas.microsoft.com/office/drawing/2014/main" id="{0C278ABB-1480-4974-AA42-E8B5D5A1B25D}"/>
                </a:ext>
              </a:extLst>
            </p:cNvPr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626;p81">
              <a:extLst>
                <a:ext uri="{FF2B5EF4-FFF2-40B4-BE49-F238E27FC236}">
                  <a16:creationId xmlns:a16="http://schemas.microsoft.com/office/drawing/2014/main" id="{E8AEED78-B496-44A7-B2AE-7B21D7F2D15D}"/>
                </a:ext>
              </a:extLst>
            </p:cNvPr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627;p81">
              <a:extLst>
                <a:ext uri="{FF2B5EF4-FFF2-40B4-BE49-F238E27FC236}">
                  <a16:creationId xmlns:a16="http://schemas.microsoft.com/office/drawing/2014/main" id="{96DAF48B-1928-4F0E-9F3D-04F90CEE7899}"/>
                </a:ext>
              </a:extLst>
            </p:cNvPr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628;p81">
              <a:extLst>
                <a:ext uri="{FF2B5EF4-FFF2-40B4-BE49-F238E27FC236}">
                  <a16:creationId xmlns:a16="http://schemas.microsoft.com/office/drawing/2014/main" id="{802EBE94-4512-4A08-A6AC-3E577B2992F3}"/>
                </a:ext>
              </a:extLst>
            </p:cNvPr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629;p81">
              <a:extLst>
                <a:ext uri="{FF2B5EF4-FFF2-40B4-BE49-F238E27FC236}">
                  <a16:creationId xmlns:a16="http://schemas.microsoft.com/office/drawing/2014/main" id="{AA2165BF-37C4-431A-8348-3D5510086FBE}"/>
                </a:ext>
              </a:extLst>
            </p:cNvPr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630;p81">
              <a:extLst>
                <a:ext uri="{FF2B5EF4-FFF2-40B4-BE49-F238E27FC236}">
                  <a16:creationId xmlns:a16="http://schemas.microsoft.com/office/drawing/2014/main" id="{512B745F-D357-4C22-92AC-D9850D3CF448}"/>
                </a:ext>
              </a:extLst>
            </p:cNvPr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631;p81">
              <a:extLst>
                <a:ext uri="{FF2B5EF4-FFF2-40B4-BE49-F238E27FC236}">
                  <a16:creationId xmlns:a16="http://schemas.microsoft.com/office/drawing/2014/main" id="{DB3CD1EA-BC31-4A3C-B4AF-3722E08E548A}"/>
                </a:ext>
              </a:extLst>
            </p:cNvPr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632;p81">
              <a:extLst>
                <a:ext uri="{FF2B5EF4-FFF2-40B4-BE49-F238E27FC236}">
                  <a16:creationId xmlns:a16="http://schemas.microsoft.com/office/drawing/2014/main" id="{E438F559-9957-4333-AAF2-897381EB903F}"/>
                </a:ext>
              </a:extLst>
            </p:cNvPr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633;p81">
              <a:extLst>
                <a:ext uri="{FF2B5EF4-FFF2-40B4-BE49-F238E27FC236}">
                  <a16:creationId xmlns:a16="http://schemas.microsoft.com/office/drawing/2014/main" id="{D6982768-1B02-43DD-928D-F46D199100A0}"/>
                </a:ext>
              </a:extLst>
            </p:cNvPr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634;p81">
              <a:extLst>
                <a:ext uri="{FF2B5EF4-FFF2-40B4-BE49-F238E27FC236}">
                  <a16:creationId xmlns:a16="http://schemas.microsoft.com/office/drawing/2014/main" id="{66F1F7A3-B454-4C89-9D06-3A93D3DEED65}"/>
                </a:ext>
              </a:extLst>
            </p:cNvPr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635;p81">
              <a:extLst>
                <a:ext uri="{FF2B5EF4-FFF2-40B4-BE49-F238E27FC236}">
                  <a16:creationId xmlns:a16="http://schemas.microsoft.com/office/drawing/2014/main" id="{0B69A7D2-5806-4F96-AD95-33585BC84E8F}"/>
                </a:ext>
              </a:extLst>
            </p:cNvPr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636;p81">
              <a:extLst>
                <a:ext uri="{FF2B5EF4-FFF2-40B4-BE49-F238E27FC236}">
                  <a16:creationId xmlns:a16="http://schemas.microsoft.com/office/drawing/2014/main" id="{A94CEE41-3A6E-4FCC-87AD-72FC7088275C}"/>
                </a:ext>
              </a:extLst>
            </p:cNvPr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637;p81">
              <a:extLst>
                <a:ext uri="{FF2B5EF4-FFF2-40B4-BE49-F238E27FC236}">
                  <a16:creationId xmlns:a16="http://schemas.microsoft.com/office/drawing/2014/main" id="{F1373C85-CD7D-4147-8C3A-013C9D330FF3}"/>
                </a:ext>
              </a:extLst>
            </p:cNvPr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638;p81">
              <a:extLst>
                <a:ext uri="{FF2B5EF4-FFF2-40B4-BE49-F238E27FC236}">
                  <a16:creationId xmlns:a16="http://schemas.microsoft.com/office/drawing/2014/main" id="{423D4ADA-1672-44CA-B1E1-6CB8E2F62BC0}"/>
                </a:ext>
              </a:extLst>
            </p:cNvPr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639;p81">
              <a:extLst>
                <a:ext uri="{FF2B5EF4-FFF2-40B4-BE49-F238E27FC236}">
                  <a16:creationId xmlns:a16="http://schemas.microsoft.com/office/drawing/2014/main" id="{F65D107B-4F73-49F2-ADCC-6CD673208336}"/>
                </a:ext>
              </a:extLst>
            </p:cNvPr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640;p81">
              <a:extLst>
                <a:ext uri="{FF2B5EF4-FFF2-40B4-BE49-F238E27FC236}">
                  <a16:creationId xmlns:a16="http://schemas.microsoft.com/office/drawing/2014/main" id="{7A2BE3BE-B45D-41C7-8D05-F66907639618}"/>
                </a:ext>
              </a:extLst>
            </p:cNvPr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641;p81">
              <a:extLst>
                <a:ext uri="{FF2B5EF4-FFF2-40B4-BE49-F238E27FC236}">
                  <a16:creationId xmlns:a16="http://schemas.microsoft.com/office/drawing/2014/main" id="{BED2279A-41E0-4283-B4E1-D9BFDECCB1C2}"/>
                </a:ext>
              </a:extLst>
            </p:cNvPr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642;p81">
              <a:extLst>
                <a:ext uri="{FF2B5EF4-FFF2-40B4-BE49-F238E27FC236}">
                  <a16:creationId xmlns:a16="http://schemas.microsoft.com/office/drawing/2014/main" id="{30135FED-9997-4CE1-B1AC-74E4B964F518}"/>
                </a:ext>
              </a:extLst>
            </p:cNvPr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43;p81">
              <a:extLst>
                <a:ext uri="{FF2B5EF4-FFF2-40B4-BE49-F238E27FC236}">
                  <a16:creationId xmlns:a16="http://schemas.microsoft.com/office/drawing/2014/main" id="{3A099D3B-E936-4586-B939-257F3059DECA}"/>
                </a:ext>
              </a:extLst>
            </p:cNvPr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44;p81">
              <a:extLst>
                <a:ext uri="{FF2B5EF4-FFF2-40B4-BE49-F238E27FC236}">
                  <a16:creationId xmlns:a16="http://schemas.microsoft.com/office/drawing/2014/main" id="{7608EAC0-80CD-4BFF-B2D6-705809E855D5}"/>
                </a:ext>
              </a:extLst>
            </p:cNvPr>
            <p:cNvSpPr/>
            <p:nvPr/>
          </p:nvSpPr>
          <p:spPr>
            <a:xfrm>
              <a:off x="5048674" y="3055440"/>
              <a:ext cx="3479818" cy="886621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45;p81">
              <a:extLst>
                <a:ext uri="{FF2B5EF4-FFF2-40B4-BE49-F238E27FC236}">
                  <a16:creationId xmlns:a16="http://schemas.microsoft.com/office/drawing/2014/main" id="{9E159237-AAFF-423B-BA2F-1D21072F9A0C}"/>
                </a:ext>
              </a:extLst>
            </p:cNvPr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646;p81">
              <a:extLst>
                <a:ext uri="{FF2B5EF4-FFF2-40B4-BE49-F238E27FC236}">
                  <a16:creationId xmlns:a16="http://schemas.microsoft.com/office/drawing/2014/main" id="{82F07A1F-CBE8-4B05-890B-22DA720C001F}"/>
                </a:ext>
              </a:extLst>
            </p:cNvPr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47;p81">
              <a:extLst>
                <a:ext uri="{FF2B5EF4-FFF2-40B4-BE49-F238E27FC236}">
                  <a16:creationId xmlns:a16="http://schemas.microsoft.com/office/drawing/2014/main" id="{96190A85-D90B-41C2-A373-B24898170CC8}"/>
                </a:ext>
              </a:extLst>
            </p:cNvPr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48;p81">
              <a:extLst>
                <a:ext uri="{FF2B5EF4-FFF2-40B4-BE49-F238E27FC236}">
                  <a16:creationId xmlns:a16="http://schemas.microsoft.com/office/drawing/2014/main" id="{3CE05C45-6B67-4250-B2B4-022E8FE2A861}"/>
                </a:ext>
              </a:extLst>
            </p:cNvPr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49;p81">
              <a:extLst>
                <a:ext uri="{FF2B5EF4-FFF2-40B4-BE49-F238E27FC236}">
                  <a16:creationId xmlns:a16="http://schemas.microsoft.com/office/drawing/2014/main" id="{ED4E3860-C6BC-42E4-A456-F6C05A49AE23}"/>
                </a:ext>
              </a:extLst>
            </p:cNvPr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50;p81">
              <a:extLst>
                <a:ext uri="{FF2B5EF4-FFF2-40B4-BE49-F238E27FC236}">
                  <a16:creationId xmlns:a16="http://schemas.microsoft.com/office/drawing/2014/main" id="{BBDAAFDF-4097-4AB0-BAC9-69CF9C321ADF}"/>
                </a:ext>
              </a:extLst>
            </p:cNvPr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51;p81">
              <a:extLst>
                <a:ext uri="{FF2B5EF4-FFF2-40B4-BE49-F238E27FC236}">
                  <a16:creationId xmlns:a16="http://schemas.microsoft.com/office/drawing/2014/main" id="{CE89EF98-7ECF-4483-B1AE-5242535E0841}"/>
                </a:ext>
              </a:extLst>
            </p:cNvPr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52;p81">
              <a:extLst>
                <a:ext uri="{FF2B5EF4-FFF2-40B4-BE49-F238E27FC236}">
                  <a16:creationId xmlns:a16="http://schemas.microsoft.com/office/drawing/2014/main" id="{C6DC9922-930D-4F29-9E01-A8548998896F}"/>
                </a:ext>
              </a:extLst>
            </p:cNvPr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53;p81">
              <a:extLst>
                <a:ext uri="{FF2B5EF4-FFF2-40B4-BE49-F238E27FC236}">
                  <a16:creationId xmlns:a16="http://schemas.microsoft.com/office/drawing/2014/main" id="{4D9F382A-6272-46AF-8BCE-DDE0301E1B21}"/>
                </a:ext>
              </a:extLst>
            </p:cNvPr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654;p81">
              <a:extLst>
                <a:ext uri="{FF2B5EF4-FFF2-40B4-BE49-F238E27FC236}">
                  <a16:creationId xmlns:a16="http://schemas.microsoft.com/office/drawing/2014/main" id="{55CFB2F6-00E7-4235-BE46-FC3E66881E27}"/>
                </a:ext>
              </a:extLst>
            </p:cNvPr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655;p81">
              <a:extLst>
                <a:ext uri="{FF2B5EF4-FFF2-40B4-BE49-F238E27FC236}">
                  <a16:creationId xmlns:a16="http://schemas.microsoft.com/office/drawing/2014/main" id="{EF595DF3-A7EC-43F4-9F9A-EC76D19345F4}"/>
                </a:ext>
              </a:extLst>
            </p:cNvPr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56;p81">
              <a:extLst>
                <a:ext uri="{FF2B5EF4-FFF2-40B4-BE49-F238E27FC236}">
                  <a16:creationId xmlns:a16="http://schemas.microsoft.com/office/drawing/2014/main" id="{ADB8A34C-BAFC-4CBA-B227-4D9513632D64}"/>
                </a:ext>
              </a:extLst>
            </p:cNvPr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57;p81">
              <a:extLst>
                <a:ext uri="{FF2B5EF4-FFF2-40B4-BE49-F238E27FC236}">
                  <a16:creationId xmlns:a16="http://schemas.microsoft.com/office/drawing/2014/main" id="{1390F64B-F06A-4940-9DF8-4D8AEEB2738A}"/>
                </a:ext>
              </a:extLst>
            </p:cNvPr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58;p81">
              <a:extLst>
                <a:ext uri="{FF2B5EF4-FFF2-40B4-BE49-F238E27FC236}">
                  <a16:creationId xmlns:a16="http://schemas.microsoft.com/office/drawing/2014/main" id="{78D2C228-0EB0-4998-96C5-9F6311C11816}"/>
                </a:ext>
              </a:extLst>
            </p:cNvPr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59;p81">
              <a:extLst>
                <a:ext uri="{FF2B5EF4-FFF2-40B4-BE49-F238E27FC236}">
                  <a16:creationId xmlns:a16="http://schemas.microsoft.com/office/drawing/2014/main" id="{EEB5E7FC-4CC3-40FF-BE6F-7E44BECF025E}"/>
                </a:ext>
              </a:extLst>
            </p:cNvPr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660;p81">
              <a:extLst>
                <a:ext uri="{FF2B5EF4-FFF2-40B4-BE49-F238E27FC236}">
                  <a16:creationId xmlns:a16="http://schemas.microsoft.com/office/drawing/2014/main" id="{745A39C1-204B-428B-AFBA-D2DE2B397F03}"/>
                </a:ext>
              </a:extLst>
            </p:cNvPr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661;p81">
              <a:extLst>
                <a:ext uri="{FF2B5EF4-FFF2-40B4-BE49-F238E27FC236}">
                  <a16:creationId xmlns:a16="http://schemas.microsoft.com/office/drawing/2014/main" id="{FFB0AB02-F0E9-41C5-855C-A38615D72729}"/>
                </a:ext>
              </a:extLst>
            </p:cNvPr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662;p81">
              <a:extLst>
                <a:ext uri="{FF2B5EF4-FFF2-40B4-BE49-F238E27FC236}">
                  <a16:creationId xmlns:a16="http://schemas.microsoft.com/office/drawing/2014/main" id="{532D26F4-D2F7-4AF1-BDC5-9C32E166B02B}"/>
                </a:ext>
              </a:extLst>
            </p:cNvPr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663;p81">
              <a:extLst>
                <a:ext uri="{FF2B5EF4-FFF2-40B4-BE49-F238E27FC236}">
                  <a16:creationId xmlns:a16="http://schemas.microsoft.com/office/drawing/2014/main" id="{D5792963-8E26-42E3-A0CC-25A78F069F1D}"/>
                </a:ext>
              </a:extLst>
            </p:cNvPr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664;p81">
              <a:extLst>
                <a:ext uri="{FF2B5EF4-FFF2-40B4-BE49-F238E27FC236}">
                  <a16:creationId xmlns:a16="http://schemas.microsoft.com/office/drawing/2014/main" id="{C3054743-2B19-44BE-9D5A-584E95B7A61A}"/>
                </a:ext>
              </a:extLst>
            </p:cNvPr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665;p81">
              <a:extLst>
                <a:ext uri="{FF2B5EF4-FFF2-40B4-BE49-F238E27FC236}">
                  <a16:creationId xmlns:a16="http://schemas.microsoft.com/office/drawing/2014/main" id="{C1924CD2-CEC4-42ED-BA7C-8E12EA7F6296}"/>
                </a:ext>
              </a:extLst>
            </p:cNvPr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666;p81">
              <a:extLst>
                <a:ext uri="{FF2B5EF4-FFF2-40B4-BE49-F238E27FC236}">
                  <a16:creationId xmlns:a16="http://schemas.microsoft.com/office/drawing/2014/main" id="{760EDCE4-EE3D-4785-8C1F-040B4219A42E}"/>
                </a:ext>
              </a:extLst>
            </p:cNvPr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667;p81">
              <a:extLst>
                <a:ext uri="{FF2B5EF4-FFF2-40B4-BE49-F238E27FC236}">
                  <a16:creationId xmlns:a16="http://schemas.microsoft.com/office/drawing/2014/main" id="{D59D3070-95AC-48E1-8205-223699CDA054}"/>
                </a:ext>
              </a:extLst>
            </p:cNvPr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7984C79-C6BB-4F39-BC7B-10AC92D0BCFE}"/>
              </a:ext>
            </a:extLst>
          </p:cNvPr>
          <p:cNvSpPr txBox="1"/>
          <p:nvPr/>
        </p:nvSpPr>
        <p:spPr>
          <a:xfrm>
            <a:off x="1396386" y="2720838"/>
            <a:ext cx="590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#9Slide07 FS North Land Sans" panose="00000500000000000000" pitchFamily="2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#9Slide07 FS North Land Sans" panose="00000500000000000000" pitchFamily="2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FS North Land Sans" panose="00000500000000000000" pitchFamily="2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#9Slide07 FS North Land Sans" panose="00000500000000000000" pitchFamily="2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1: </a:t>
            </a:r>
            <a:r>
              <a:rPr lang="en-VN" sz="32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Trò chơi</a:t>
            </a:r>
            <a:r>
              <a:rPr lang="en-US" sz="32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VN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”</a:t>
            </a:r>
            <a:r>
              <a:rPr lang="en-US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 ?</a:t>
            </a:r>
            <a:r>
              <a:rPr lang="en-VN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76" name="图片 8">
            <a:extLst>
              <a:ext uri="{FF2B5EF4-FFF2-40B4-BE49-F238E27FC236}">
                <a16:creationId xmlns:a16="http://schemas.microsoft.com/office/drawing/2014/main" id="{82593F88-0459-4246-AF6A-80C762753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9991" y="-69852"/>
            <a:ext cx="3645348" cy="1129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2">
            <a:hlinkClick r:id="rId6" action="ppaction://hlinksldjump"/>
          </p:cNvPr>
          <p:cNvSpPr/>
          <p:nvPr/>
        </p:nvSpPr>
        <p:spPr>
          <a:xfrm>
            <a:off x="5767513" y="1530240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dk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2">
            <a:hlinkClick r:id="rId7" action="ppaction://hlinksldjump"/>
          </p:cNvPr>
          <p:cNvSpPr/>
          <p:nvPr/>
        </p:nvSpPr>
        <p:spPr>
          <a:xfrm>
            <a:off x="715225" y="228991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" dirty="0">
                <a:latin typeface="Lato"/>
                <a:ea typeface="Lato"/>
                <a:cs typeface="Lato"/>
                <a:sym typeface="Lato"/>
                <a:hlinkClick r:id="rId7" action="ppaction://hlinksldjump"/>
              </a:rPr>
              <a:t>Điểm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5" name="Google Shape;625;p42">
            <a:hlinkClick r:id="rId8" action="ppaction://hlinksldjump"/>
          </p:cNvPr>
          <p:cNvSpPr/>
          <p:nvPr/>
        </p:nvSpPr>
        <p:spPr>
          <a:xfrm>
            <a:off x="2709500" y="228991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-US" dirty="0" err="1">
                <a:latin typeface="Lato"/>
                <a:ea typeface="Lato"/>
                <a:cs typeface="Lato"/>
                <a:sym typeface="Lato"/>
                <a:hlinkClick r:id="rId8" action="ppaction://hlinksldjump"/>
              </a:rPr>
              <a:t>Điểm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9" name="Google Shape;629;p42">
            <a:hlinkClick r:id="rId6" action="ppaction://hlinksldjump"/>
          </p:cNvPr>
          <p:cNvSpPr/>
          <p:nvPr/>
        </p:nvSpPr>
        <p:spPr>
          <a:xfrm>
            <a:off x="1760433" y="2748175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9" action="ppaction://hlinksldjump"/>
              </a:rPr>
              <a:t>Điểm</a:t>
            </a:r>
            <a:endParaRPr dirty="0"/>
          </a:p>
        </p:txBody>
      </p:sp>
      <p:sp>
        <p:nvSpPr>
          <p:cNvPr id="633" name="Google Shape;633;p42">
            <a:hlinkClick r:id="rId10" action="ppaction://hlinksldjump"/>
          </p:cNvPr>
          <p:cNvSpPr/>
          <p:nvPr/>
        </p:nvSpPr>
        <p:spPr>
          <a:xfrm>
            <a:off x="1760433" y="3150973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1" action="ppaction://hlinksldjump"/>
              </a:rPr>
              <a:t>Điểm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37" name="Google Shape;637;p42">
            <a:hlinkClick r:id="rId12" action="ppaction://hlinksldjump"/>
          </p:cNvPr>
          <p:cNvSpPr/>
          <p:nvPr/>
        </p:nvSpPr>
        <p:spPr>
          <a:xfrm>
            <a:off x="1760433" y="355979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3" action="ppaction://hlinksldjump"/>
              </a:rPr>
              <a:t>Điểm</a:t>
            </a:r>
            <a:endParaRPr dirty="0"/>
          </a:p>
        </p:txBody>
      </p:sp>
      <p:sp>
        <p:nvSpPr>
          <p:cNvPr id="640" name="Google Shape;640;p42"/>
          <p:cNvSpPr/>
          <p:nvPr/>
        </p:nvSpPr>
        <p:spPr>
          <a:xfrm>
            <a:off x="6927030" y="905857"/>
            <a:ext cx="1211396" cy="966953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42"/>
          <p:cNvGrpSpPr/>
          <p:nvPr/>
        </p:nvGrpSpPr>
        <p:grpSpPr>
          <a:xfrm>
            <a:off x="7498213" y="3957605"/>
            <a:ext cx="1230754" cy="1438978"/>
            <a:chOff x="4786575" y="766525"/>
            <a:chExt cx="921775" cy="1077725"/>
          </a:xfrm>
        </p:grpSpPr>
        <p:sp>
          <p:nvSpPr>
            <p:cNvPr id="642" name="Google Shape;642;p42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97511" y="291570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 NHỚ GIỎI NHẤT ?</a:t>
            </a:r>
            <a:endParaRPr dirty="0"/>
          </a:p>
        </p:txBody>
      </p:sp>
      <p:sp>
        <p:nvSpPr>
          <p:cNvPr id="648" name="Google Shape;648;p42">
            <a:hlinkClick r:id="rId14" action="ppaction://hlinksldjump"/>
          </p:cNvPr>
          <p:cNvSpPr/>
          <p:nvPr/>
        </p:nvSpPr>
        <p:spPr>
          <a:xfrm>
            <a:off x="1844150" y="1485215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1844150" y="166861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ĐỘI NAM</a:t>
            </a:r>
            <a:endParaRPr dirty="0"/>
          </a:p>
        </p:txBody>
      </p:sp>
      <p:sp>
        <p:nvSpPr>
          <p:cNvPr id="654" name="Google Shape;654;p42"/>
          <p:cNvSpPr txBox="1">
            <a:spLocks noGrp="1"/>
          </p:cNvSpPr>
          <p:nvPr>
            <p:ph type="title" idx="4"/>
          </p:nvPr>
        </p:nvSpPr>
        <p:spPr>
          <a:xfrm>
            <a:off x="5767516" y="1713640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ĐỘI NỮ</a:t>
            </a:r>
            <a:endParaRPr dirty="0"/>
          </a:p>
        </p:txBody>
      </p:sp>
      <p:grpSp>
        <p:nvGrpSpPr>
          <p:cNvPr id="656" name="Google Shape;656;p42"/>
          <p:cNvGrpSpPr/>
          <p:nvPr/>
        </p:nvGrpSpPr>
        <p:grpSpPr>
          <a:xfrm>
            <a:off x="285556" y="3645474"/>
            <a:ext cx="1380880" cy="1823176"/>
            <a:chOff x="-5969450" y="12871025"/>
            <a:chExt cx="1275875" cy="1684850"/>
          </a:xfrm>
        </p:grpSpPr>
        <p:sp>
          <p:nvSpPr>
            <p:cNvPr id="657" name="Google Shape;657;p42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2"/>
          <p:cNvGrpSpPr/>
          <p:nvPr/>
        </p:nvGrpSpPr>
        <p:grpSpPr>
          <a:xfrm>
            <a:off x="-385433" y="3639035"/>
            <a:ext cx="1211444" cy="1630231"/>
            <a:chOff x="-1138858" y="3639035"/>
            <a:chExt cx="1211444" cy="1630231"/>
          </a:xfrm>
        </p:grpSpPr>
        <p:sp>
          <p:nvSpPr>
            <p:cNvPr id="672" name="Google Shape;672;p42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2"/>
          <p:cNvSpPr/>
          <p:nvPr/>
        </p:nvSpPr>
        <p:spPr>
          <a:xfrm>
            <a:off x="1156618" y="900687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>
            <a:off x="8095965" y="4008298"/>
            <a:ext cx="1950884" cy="1283366"/>
            <a:chOff x="2238621" y="-1082064"/>
            <a:chExt cx="1831816" cy="1205152"/>
          </a:xfrm>
        </p:grpSpPr>
        <p:grpSp>
          <p:nvGrpSpPr>
            <p:cNvPr id="680" name="Google Shape;680;p42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681" name="Google Shape;681;p42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2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2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2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2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2" name="Google Shape;692;p42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693" name="Google Shape;693;p42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2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2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2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2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2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2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2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2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2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2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2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2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045F2FB9-DAF9-40D7-845C-EAB268E82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544" y="4122940"/>
            <a:ext cx="5956800" cy="526800"/>
          </a:xfrm>
        </p:spPr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Thời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gian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trả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lời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cho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mỗi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câu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hỏi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là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20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giây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.</a:t>
            </a:r>
          </a:p>
          <a:p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Nếu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không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trả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lời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được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đội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còn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lại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sẽ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giành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được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quyền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trả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lời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.</a:t>
            </a:r>
          </a:p>
        </p:txBody>
      </p:sp>
      <p:sp>
        <p:nvSpPr>
          <p:cNvPr id="109" name="Google Shape;624;p42">
            <a:hlinkClick r:id="rId7" action="ppaction://hlinksldjump"/>
            <a:extLst>
              <a:ext uri="{FF2B5EF4-FFF2-40B4-BE49-F238E27FC236}">
                <a16:creationId xmlns:a16="http://schemas.microsoft.com/office/drawing/2014/main" id="{C9487D8A-16E9-4B47-9A72-5FD46D7C9A2C}"/>
              </a:ext>
            </a:extLst>
          </p:cNvPr>
          <p:cNvSpPr/>
          <p:nvPr/>
        </p:nvSpPr>
        <p:spPr>
          <a:xfrm>
            <a:off x="4945078" y="2283453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-US" dirty="0" err="1">
                <a:latin typeface="Lato"/>
                <a:ea typeface="Lato"/>
                <a:cs typeface="Lato"/>
                <a:sym typeface="Lato"/>
                <a:hlinkClick r:id="rId15" action="ppaction://hlinksldjump"/>
              </a:rPr>
              <a:t>Điểm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625;p42">
            <a:hlinkClick r:id="rId8" action="ppaction://hlinksldjump"/>
            <a:extLst>
              <a:ext uri="{FF2B5EF4-FFF2-40B4-BE49-F238E27FC236}">
                <a16:creationId xmlns:a16="http://schemas.microsoft.com/office/drawing/2014/main" id="{542B5E84-48B7-4774-BA88-3EE6A0574F1B}"/>
              </a:ext>
            </a:extLst>
          </p:cNvPr>
          <p:cNvSpPr/>
          <p:nvPr/>
        </p:nvSpPr>
        <p:spPr>
          <a:xfrm>
            <a:off x="6939353" y="2283453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-US" dirty="0" err="1">
                <a:latin typeface="Lato"/>
                <a:ea typeface="Lato"/>
                <a:cs typeface="Lato"/>
                <a:sym typeface="Lato"/>
                <a:hlinkClick r:id="rId16" action="ppaction://hlinksldjump"/>
              </a:rPr>
              <a:t>Điểm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629;p42">
            <a:hlinkClick r:id="rId6" action="ppaction://hlinksldjump"/>
            <a:extLst>
              <a:ext uri="{FF2B5EF4-FFF2-40B4-BE49-F238E27FC236}">
                <a16:creationId xmlns:a16="http://schemas.microsoft.com/office/drawing/2014/main" id="{9BBB3E36-B928-4309-9FA5-F3891D7EFA1A}"/>
              </a:ext>
            </a:extLst>
          </p:cNvPr>
          <p:cNvSpPr/>
          <p:nvPr/>
        </p:nvSpPr>
        <p:spPr>
          <a:xfrm>
            <a:off x="5990286" y="2741711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7" action="ppaction://hlinksldjump"/>
              </a:rPr>
              <a:t>Điểm</a:t>
            </a:r>
            <a:endParaRPr dirty="0"/>
          </a:p>
        </p:txBody>
      </p:sp>
      <p:sp>
        <p:nvSpPr>
          <p:cNvPr id="112" name="Google Shape;633;p42">
            <a:hlinkClick r:id="rId10" action="ppaction://hlinksldjump"/>
            <a:extLst>
              <a:ext uri="{FF2B5EF4-FFF2-40B4-BE49-F238E27FC236}">
                <a16:creationId xmlns:a16="http://schemas.microsoft.com/office/drawing/2014/main" id="{BA762CE8-1850-4702-BEC0-2A430F3103C7}"/>
              </a:ext>
            </a:extLst>
          </p:cNvPr>
          <p:cNvSpPr/>
          <p:nvPr/>
        </p:nvSpPr>
        <p:spPr>
          <a:xfrm>
            <a:off x="5990286" y="3144509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0" action="ppaction://hlinksldjump"/>
              </a:rPr>
              <a:t>Điểm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3" name="Google Shape;637;p42">
            <a:hlinkClick r:id="rId12" action="ppaction://hlinksldjump"/>
            <a:extLst>
              <a:ext uri="{FF2B5EF4-FFF2-40B4-BE49-F238E27FC236}">
                <a16:creationId xmlns:a16="http://schemas.microsoft.com/office/drawing/2014/main" id="{97AD89CA-FC88-476B-B534-0A4B6BEC6634}"/>
              </a:ext>
            </a:extLst>
          </p:cNvPr>
          <p:cNvSpPr/>
          <p:nvPr/>
        </p:nvSpPr>
        <p:spPr>
          <a:xfrm>
            <a:off x="5990286" y="3553333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2" action="ppaction://hlinksldjump"/>
              </a:rPr>
              <a:t>Điểm</a:t>
            </a:r>
            <a:endParaRPr dirty="0"/>
          </a:p>
        </p:txBody>
      </p:sp>
      <p:sp>
        <p:nvSpPr>
          <p:cNvPr id="95" name="Arrow: Right 94">
            <a:hlinkClick r:id="rId18" action="ppaction://hlinksldjump"/>
            <a:extLst>
              <a:ext uri="{FF2B5EF4-FFF2-40B4-BE49-F238E27FC236}">
                <a16:creationId xmlns:a16="http://schemas.microsoft.com/office/drawing/2014/main" id="{887A6305-5E2D-4E56-A0BD-33613C62FD61}"/>
              </a:ext>
            </a:extLst>
          </p:cNvPr>
          <p:cNvSpPr/>
          <p:nvPr/>
        </p:nvSpPr>
        <p:spPr>
          <a:xfrm>
            <a:off x="7493904" y="58378"/>
            <a:ext cx="1464249" cy="7360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Chuyển</a:t>
            </a:r>
            <a:r>
              <a:rPr lang="en-US" b="1" dirty="0">
                <a:solidFill>
                  <a:srgbClr val="0070C0"/>
                </a:solidFill>
              </a:rPr>
              <a:t> HĐ2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4" name="TextBox1" r:id="rId2" imgW="692280" imgH="444600"/>
        </mc:Choice>
        <mc:Fallback>
          <p:control name="TextBox1" r:id="rId2" imgW="692280" imgH="44460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BB0474ED-AA65-480F-80D5-C8DF79F2AA7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28750" y="1039813"/>
                  <a:ext cx="688975" cy="4413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5" name="TextBox2" r:id="rId3" imgW="692280" imgH="444600"/>
        </mc:Choice>
        <mc:Fallback>
          <p:control name="TextBox2" r:id="rId3" imgW="692280" imgH="444600">
            <p:pic>
              <p:nvPicPr>
                <p:cNvPr id="115" name="TextBox2">
                  <a:extLst>
                    <a:ext uri="{FF2B5EF4-FFF2-40B4-BE49-F238E27FC236}">
                      <a16:creationId xmlns:a16="http://schemas.microsoft.com/office/drawing/2014/main" id="{CE85C75C-5A76-4737-9E25-EC88BF8B605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79094" y="1207762"/>
                  <a:ext cx="688975" cy="4413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10đ.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huy</a:t>
            </a:r>
            <a:r>
              <a:rPr lang="en-US" sz="3600" dirty="0"/>
              <a:t>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phản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ở </a:t>
            </a:r>
            <a:br>
              <a:rPr lang="en-US" sz="3600" dirty="0"/>
            </a:br>
            <a:r>
              <a:rPr lang="en-US" sz="3600" dirty="0" err="1"/>
              <a:t>kinh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Huế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ai?</a:t>
            </a:r>
          </a:p>
        </p:txBody>
      </p:sp>
      <p:sp>
        <p:nvSpPr>
          <p:cNvPr id="845" name="Google Shape;845;p44"/>
          <p:cNvSpPr txBox="1">
            <a:spLocks noGrp="1"/>
          </p:cNvSpPr>
          <p:nvPr>
            <p:ph type="title" idx="2"/>
          </p:nvPr>
        </p:nvSpPr>
        <p:spPr>
          <a:xfrm>
            <a:off x="1531144" y="1780921"/>
            <a:ext cx="7496906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Nghi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Phan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Phùng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846" name="Google Shape;846;p44">
            <a:hlinkClick r:id="rId5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44"/>
          <p:cNvGrpSpPr/>
          <p:nvPr/>
        </p:nvGrpSpPr>
        <p:grpSpPr>
          <a:xfrm>
            <a:off x="187635" y="1695520"/>
            <a:ext cx="1066529" cy="983702"/>
            <a:chOff x="720891" y="1802029"/>
            <a:chExt cx="1066529" cy="983702"/>
          </a:xfrm>
        </p:grpSpPr>
        <p:grpSp>
          <p:nvGrpSpPr>
            <p:cNvPr id="856" name="Google Shape;856;p44"/>
            <p:cNvGrpSpPr/>
            <p:nvPr/>
          </p:nvGrpSpPr>
          <p:grpSpPr>
            <a:xfrm>
              <a:off x="720891" y="1802029"/>
              <a:ext cx="1066529" cy="983702"/>
              <a:chOff x="8402592" y="1844286"/>
              <a:chExt cx="537348" cy="495618"/>
            </a:xfrm>
          </p:grpSpPr>
          <p:sp>
            <p:nvSpPr>
              <p:cNvPr id="857" name="Google Shape;857;p44"/>
              <p:cNvSpPr/>
              <p:nvPr/>
            </p:nvSpPr>
            <p:spPr>
              <a:xfrm>
                <a:off x="8717314" y="2123871"/>
                <a:ext cx="186390" cy="65846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097" extrusionOk="0">
                    <a:moveTo>
                      <a:pt x="412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07" y="1019"/>
                      <a:pt x="1345" y="1475"/>
                      <a:pt x="2014" y="1749"/>
                    </a:cubicBezTo>
                    <a:cubicBezTo>
                      <a:pt x="2479" y="1955"/>
                      <a:pt x="2989" y="2096"/>
                      <a:pt x="3505" y="2096"/>
                    </a:cubicBezTo>
                    <a:cubicBezTo>
                      <a:pt x="3595" y="2096"/>
                      <a:pt x="3686" y="2092"/>
                      <a:pt x="3777" y="2083"/>
                    </a:cubicBezTo>
                    <a:cubicBezTo>
                      <a:pt x="4506" y="2022"/>
                      <a:pt x="5175" y="1688"/>
                      <a:pt x="5722" y="1201"/>
                    </a:cubicBezTo>
                    <a:cubicBezTo>
                      <a:pt x="5935" y="1012"/>
                      <a:pt x="5724" y="730"/>
                      <a:pt x="5491" y="730"/>
                    </a:cubicBezTo>
                    <a:cubicBezTo>
                      <a:pt x="5425" y="730"/>
                      <a:pt x="5357" y="753"/>
                      <a:pt x="5297" y="806"/>
                    </a:cubicBezTo>
                    <a:cubicBezTo>
                      <a:pt x="4841" y="1232"/>
                      <a:pt x="4233" y="1505"/>
                      <a:pt x="3594" y="1536"/>
                    </a:cubicBezTo>
                    <a:cubicBezTo>
                      <a:pt x="3078" y="1536"/>
                      <a:pt x="2561" y="1384"/>
                      <a:pt x="2105" y="1171"/>
                    </a:cubicBezTo>
                    <a:cubicBezTo>
                      <a:pt x="1558" y="897"/>
                      <a:pt x="1011" y="533"/>
                      <a:pt x="585" y="77"/>
                    </a:cubicBezTo>
                    <a:cubicBezTo>
                      <a:pt x="532" y="23"/>
                      <a:pt x="471" y="1"/>
                      <a:pt x="4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4"/>
              <p:cNvSpPr/>
              <p:nvPr/>
            </p:nvSpPr>
            <p:spPr>
              <a:xfrm>
                <a:off x="8426456" y="2084276"/>
                <a:ext cx="285395" cy="255627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8141" extrusionOk="0">
                    <a:moveTo>
                      <a:pt x="2310" y="0"/>
                    </a:moveTo>
                    <a:lnTo>
                      <a:pt x="0" y="3617"/>
                    </a:lnTo>
                    <a:cubicBezTo>
                      <a:pt x="0" y="3617"/>
                      <a:pt x="350" y="8141"/>
                      <a:pt x="5941" y="8141"/>
                    </a:cubicBezTo>
                    <a:cubicBezTo>
                      <a:pt x="6290" y="8141"/>
                      <a:pt x="6660" y="8123"/>
                      <a:pt x="7052" y="8086"/>
                    </a:cubicBezTo>
                    <a:cubicBezTo>
                      <a:pt x="7781" y="6809"/>
                      <a:pt x="9088" y="4590"/>
                      <a:pt x="9088" y="4590"/>
                    </a:cubicBezTo>
                    <a:lnTo>
                      <a:pt x="2310" y="0"/>
                    </a:ln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4"/>
              <p:cNvSpPr/>
              <p:nvPr/>
            </p:nvSpPr>
            <p:spPr>
              <a:xfrm>
                <a:off x="8480841" y="2048951"/>
                <a:ext cx="340753" cy="210003"/>
              </a:xfrm>
              <a:custGeom>
                <a:avLst/>
                <a:gdLst/>
                <a:ahLst/>
                <a:cxnLst/>
                <a:rect l="l" t="t" r="r" b="b"/>
                <a:pathLst>
                  <a:path w="10852" h="6688" extrusionOk="0">
                    <a:moveTo>
                      <a:pt x="5320" y="1"/>
                    </a:moveTo>
                    <a:lnTo>
                      <a:pt x="578" y="457"/>
                    </a:lnTo>
                    <a:lnTo>
                      <a:pt x="1" y="2007"/>
                    </a:lnTo>
                    <a:lnTo>
                      <a:pt x="6779" y="6688"/>
                    </a:lnTo>
                    <a:lnTo>
                      <a:pt x="7356" y="5715"/>
                    </a:lnTo>
                    <a:lnTo>
                      <a:pt x="10852" y="4864"/>
                    </a:lnTo>
                    <a:lnTo>
                      <a:pt x="5320" y="1"/>
                    </a:lnTo>
                    <a:close/>
                  </a:path>
                </a:pathLst>
              </a:custGeom>
              <a:solidFill>
                <a:srgbClr val="CBD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4"/>
              <p:cNvSpPr/>
              <p:nvPr/>
            </p:nvSpPr>
            <p:spPr>
              <a:xfrm>
                <a:off x="8402592" y="1844286"/>
                <a:ext cx="537348" cy="363298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1570" extrusionOk="0">
                    <a:moveTo>
                      <a:pt x="8825" y="0"/>
                    </a:moveTo>
                    <a:cubicBezTo>
                      <a:pt x="8720" y="0"/>
                      <a:pt x="8615" y="5"/>
                      <a:pt x="8511" y="14"/>
                    </a:cubicBezTo>
                    <a:cubicBezTo>
                      <a:pt x="7478" y="105"/>
                      <a:pt x="6535" y="652"/>
                      <a:pt x="5927" y="1473"/>
                    </a:cubicBezTo>
                    <a:cubicBezTo>
                      <a:pt x="5167" y="896"/>
                      <a:pt x="4195" y="561"/>
                      <a:pt x="3222" y="561"/>
                    </a:cubicBezTo>
                    <a:cubicBezTo>
                      <a:pt x="3191" y="560"/>
                      <a:pt x="3160" y="560"/>
                      <a:pt x="3128" y="560"/>
                    </a:cubicBezTo>
                    <a:cubicBezTo>
                      <a:pt x="1972" y="560"/>
                      <a:pt x="777" y="1106"/>
                      <a:pt x="274" y="2142"/>
                    </a:cubicBezTo>
                    <a:cubicBezTo>
                      <a:pt x="31" y="2689"/>
                      <a:pt x="0" y="3327"/>
                      <a:pt x="31" y="3935"/>
                    </a:cubicBezTo>
                    <a:cubicBezTo>
                      <a:pt x="61" y="4421"/>
                      <a:pt x="122" y="4938"/>
                      <a:pt x="335" y="5394"/>
                    </a:cubicBezTo>
                    <a:cubicBezTo>
                      <a:pt x="669" y="6154"/>
                      <a:pt x="1398" y="6671"/>
                      <a:pt x="2189" y="6975"/>
                    </a:cubicBezTo>
                    <a:cubicBezTo>
                      <a:pt x="2979" y="7248"/>
                      <a:pt x="3830" y="7309"/>
                      <a:pt x="4681" y="7309"/>
                    </a:cubicBezTo>
                    <a:cubicBezTo>
                      <a:pt x="4377" y="8099"/>
                      <a:pt x="4833" y="8981"/>
                      <a:pt x="5502" y="9437"/>
                    </a:cubicBezTo>
                    <a:cubicBezTo>
                      <a:pt x="5968" y="9777"/>
                      <a:pt x="6539" y="9940"/>
                      <a:pt x="7113" y="9940"/>
                    </a:cubicBezTo>
                    <a:cubicBezTo>
                      <a:pt x="7922" y="9940"/>
                      <a:pt x="8737" y="9616"/>
                      <a:pt x="9271" y="9011"/>
                    </a:cubicBezTo>
                    <a:cubicBezTo>
                      <a:pt x="9874" y="10575"/>
                      <a:pt x="11568" y="11569"/>
                      <a:pt x="13233" y="11569"/>
                    </a:cubicBezTo>
                    <a:cubicBezTo>
                      <a:pt x="13412" y="11569"/>
                      <a:pt x="13592" y="11558"/>
                      <a:pt x="13769" y="11534"/>
                    </a:cubicBezTo>
                    <a:cubicBezTo>
                      <a:pt x="15228" y="11352"/>
                      <a:pt x="16687" y="10318"/>
                      <a:pt x="16931" y="8859"/>
                    </a:cubicBezTo>
                    <a:cubicBezTo>
                      <a:pt x="17113" y="7735"/>
                      <a:pt x="16505" y="6519"/>
                      <a:pt x="15472" y="5972"/>
                    </a:cubicBezTo>
                    <a:cubicBezTo>
                      <a:pt x="14943" y="5698"/>
                      <a:pt x="14348" y="5610"/>
                      <a:pt x="13740" y="5610"/>
                    </a:cubicBezTo>
                    <a:cubicBezTo>
                      <a:pt x="13335" y="5610"/>
                      <a:pt x="12924" y="5649"/>
                      <a:pt x="12523" y="5698"/>
                    </a:cubicBezTo>
                    <a:cubicBezTo>
                      <a:pt x="12979" y="4695"/>
                      <a:pt x="12797" y="3510"/>
                      <a:pt x="12341" y="2506"/>
                    </a:cubicBezTo>
                    <a:cubicBezTo>
                      <a:pt x="12098" y="1959"/>
                      <a:pt x="11763" y="1443"/>
                      <a:pt x="11338" y="1017"/>
                    </a:cubicBezTo>
                    <a:cubicBezTo>
                      <a:pt x="10682" y="361"/>
                      <a:pt x="9756" y="0"/>
                      <a:pt x="8825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4"/>
              <p:cNvSpPr/>
              <p:nvPr/>
            </p:nvSpPr>
            <p:spPr>
              <a:xfrm>
                <a:off x="8568667" y="2052279"/>
                <a:ext cx="80196" cy="8939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847" extrusionOk="0">
                    <a:moveTo>
                      <a:pt x="392" y="0"/>
                    </a:moveTo>
                    <a:cubicBezTo>
                      <a:pt x="261" y="0"/>
                      <a:pt x="171" y="99"/>
                      <a:pt x="122" y="199"/>
                    </a:cubicBezTo>
                    <a:cubicBezTo>
                      <a:pt x="30" y="472"/>
                      <a:pt x="0" y="746"/>
                      <a:pt x="0" y="1019"/>
                    </a:cubicBezTo>
                    <a:cubicBezTo>
                      <a:pt x="0" y="1627"/>
                      <a:pt x="304" y="2144"/>
                      <a:pt x="790" y="2448"/>
                    </a:cubicBezTo>
                    <a:cubicBezTo>
                      <a:pt x="1246" y="2722"/>
                      <a:pt x="1763" y="2813"/>
                      <a:pt x="2249" y="2843"/>
                    </a:cubicBezTo>
                    <a:cubicBezTo>
                      <a:pt x="2263" y="2846"/>
                      <a:pt x="2276" y="2847"/>
                      <a:pt x="2289" y="2847"/>
                    </a:cubicBezTo>
                    <a:cubicBezTo>
                      <a:pt x="2427" y="2847"/>
                      <a:pt x="2553" y="2708"/>
                      <a:pt x="2553" y="2570"/>
                    </a:cubicBezTo>
                    <a:cubicBezTo>
                      <a:pt x="2553" y="2418"/>
                      <a:pt x="2401" y="2296"/>
                      <a:pt x="2249" y="2296"/>
                    </a:cubicBezTo>
                    <a:cubicBezTo>
                      <a:pt x="2037" y="2266"/>
                      <a:pt x="1854" y="2235"/>
                      <a:pt x="1611" y="2174"/>
                    </a:cubicBezTo>
                    <a:cubicBezTo>
                      <a:pt x="1520" y="2144"/>
                      <a:pt x="1429" y="2114"/>
                      <a:pt x="1368" y="2083"/>
                    </a:cubicBezTo>
                    <a:lnTo>
                      <a:pt x="1307" y="2083"/>
                    </a:lnTo>
                    <a:cubicBezTo>
                      <a:pt x="1368" y="2083"/>
                      <a:pt x="1307" y="2053"/>
                      <a:pt x="1277" y="2053"/>
                    </a:cubicBezTo>
                    <a:lnTo>
                      <a:pt x="1185" y="1992"/>
                    </a:lnTo>
                    <a:cubicBezTo>
                      <a:pt x="1125" y="1962"/>
                      <a:pt x="1064" y="1931"/>
                      <a:pt x="973" y="1901"/>
                    </a:cubicBezTo>
                    <a:cubicBezTo>
                      <a:pt x="973" y="1883"/>
                      <a:pt x="963" y="1866"/>
                      <a:pt x="966" y="1866"/>
                    </a:cubicBezTo>
                    <a:lnTo>
                      <a:pt x="966" y="1866"/>
                    </a:lnTo>
                    <a:cubicBezTo>
                      <a:pt x="968" y="1866"/>
                      <a:pt x="977" y="1875"/>
                      <a:pt x="1003" y="1901"/>
                    </a:cubicBezTo>
                    <a:cubicBezTo>
                      <a:pt x="973" y="1870"/>
                      <a:pt x="973" y="1870"/>
                      <a:pt x="942" y="1840"/>
                    </a:cubicBezTo>
                    <a:cubicBezTo>
                      <a:pt x="912" y="1840"/>
                      <a:pt x="882" y="1810"/>
                      <a:pt x="882" y="1779"/>
                    </a:cubicBezTo>
                    <a:cubicBezTo>
                      <a:pt x="851" y="1749"/>
                      <a:pt x="821" y="1749"/>
                      <a:pt x="821" y="1718"/>
                    </a:cubicBezTo>
                    <a:cubicBezTo>
                      <a:pt x="807" y="1718"/>
                      <a:pt x="800" y="1712"/>
                      <a:pt x="795" y="1706"/>
                    </a:cubicBezTo>
                    <a:lnTo>
                      <a:pt x="795" y="1706"/>
                    </a:lnTo>
                    <a:cubicBezTo>
                      <a:pt x="796" y="1706"/>
                      <a:pt x="796" y="1706"/>
                      <a:pt x="796" y="1706"/>
                    </a:cubicBezTo>
                    <a:cubicBezTo>
                      <a:pt x="798" y="1706"/>
                      <a:pt x="797" y="1701"/>
                      <a:pt x="790" y="1688"/>
                    </a:cubicBezTo>
                    <a:lnTo>
                      <a:pt x="790" y="1688"/>
                    </a:lnTo>
                    <a:cubicBezTo>
                      <a:pt x="790" y="1688"/>
                      <a:pt x="790" y="1688"/>
                      <a:pt x="790" y="1688"/>
                    </a:cubicBezTo>
                    <a:cubicBezTo>
                      <a:pt x="760" y="1627"/>
                      <a:pt x="730" y="1597"/>
                      <a:pt x="699" y="1536"/>
                    </a:cubicBezTo>
                    <a:cubicBezTo>
                      <a:pt x="669" y="1506"/>
                      <a:pt x="669" y="1475"/>
                      <a:pt x="638" y="1475"/>
                    </a:cubicBezTo>
                    <a:cubicBezTo>
                      <a:pt x="638" y="1460"/>
                      <a:pt x="640" y="1452"/>
                      <a:pt x="643" y="1450"/>
                    </a:cubicBezTo>
                    <a:lnTo>
                      <a:pt x="643" y="1450"/>
                    </a:lnTo>
                    <a:cubicBezTo>
                      <a:pt x="652" y="1458"/>
                      <a:pt x="669" y="1475"/>
                      <a:pt x="669" y="1475"/>
                    </a:cubicBezTo>
                    <a:cubicBezTo>
                      <a:pt x="669" y="1475"/>
                      <a:pt x="655" y="1448"/>
                      <a:pt x="646" y="1448"/>
                    </a:cubicBezTo>
                    <a:cubicBezTo>
                      <a:pt x="645" y="1448"/>
                      <a:pt x="644" y="1449"/>
                      <a:pt x="643" y="1450"/>
                    </a:cubicBezTo>
                    <a:lnTo>
                      <a:pt x="643" y="1450"/>
                    </a:lnTo>
                    <a:cubicBezTo>
                      <a:pt x="640" y="1447"/>
                      <a:pt x="638" y="1445"/>
                      <a:pt x="638" y="1445"/>
                    </a:cubicBezTo>
                    <a:cubicBezTo>
                      <a:pt x="638" y="1384"/>
                      <a:pt x="608" y="1323"/>
                      <a:pt x="608" y="1293"/>
                    </a:cubicBezTo>
                    <a:cubicBezTo>
                      <a:pt x="578" y="1263"/>
                      <a:pt x="578" y="1232"/>
                      <a:pt x="578" y="1202"/>
                    </a:cubicBezTo>
                    <a:cubicBezTo>
                      <a:pt x="571" y="1188"/>
                      <a:pt x="567" y="1175"/>
                      <a:pt x="565" y="1161"/>
                    </a:cubicBezTo>
                    <a:lnTo>
                      <a:pt x="565" y="1161"/>
                    </a:lnTo>
                    <a:cubicBezTo>
                      <a:pt x="567" y="1169"/>
                      <a:pt x="571" y="1181"/>
                      <a:pt x="578" y="1202"/>
                    </a:cubicBezTo>
                    <a:cubicBezTo>
                      <a:pt x="578" y="1184"/>
                      <a:pt x="567" y="1155"/>
                      <a:pt x="564" y="1154"/>
                    </a:cubicBezTo>
                    <a:lnTo>
                      <a:pt x="564" y="1154"/>
                    </a:lnTo>
                    <a:cubicBezTo>
                      <a:pt x="561" y="1111"/>
                      <a:pt x="578" y="1072"/>
                      <a:pt x="578" y="1050"/>
                    </a:cubicBezTo>
                    <a:cubicBezTo>
                      <a:pt x="547" y="959"/>
                      <a:pt x="578" y="867"/>
                      <a:pt x="578" y="776"/>
                    </a:cubicBezTo>
                    <a:cubicBezTo>
                      <a:pt x="578" y="746"/>
                      <a:pt x="578" y="746"/>
                      <a:pt x="578" y="715"/>
                    </a:cubicBezTo>
                    <a:lnTo>
                      <a:pt x="608" y="594"/>
                    </a:lnTo>
                    <a:cubicBezTo>
                      <a:pt x="638" y="533"/>
                      <a:pt x="638" y="442"/>
                      <a:pt x="669" y="351"/>
                    </a:cubicBezTo>
                    <a:cubicBezTo>
                      <a:pt x="730" y="199"/>
                      <a:pt x="608" y="47"/>
                      <a:pt x="486" y="16"/>
                    </a:cubicBezTo>
                    <a:cubicBezTo>
                      <a:pt x="453" y="5"/>
                      <a:pt x="421" y="0"/>
                      <a:pt x="3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" name="Google Shape;862;p44"/>
            <p:cNvGrpSpPr/>
            <p:nvPr/>
          </p:nvGrpSpPr>
          <p:grpSpPr>
            <a:xfrm>
              <a:off x="803061" y="1891483"/>
              <a:ext cx="861175" cy="573309"/>
              <a:chOff x="4390456" y="1891693"/>
              <a:chExt cx="64936" cy="43243"/>
            </a:xfrm>
          </p:grpSpPr>
          <p:sp>
            <p:nvSpPr>
              <p:cNvPr id="863" name="Google Shape;863;p44"/>
              <p:cNvSpPr/>
              <p:nvPr/>
            </p:nvSpPr>
            <p:spPr>
              <a:xfrm>
                <a:off x="4390456" y="1891693"/>
                <a:ext cx="9725" cy="1814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90" extrusionOk="0">
                    <a:moveTo>
                      <a:pt x="431" y="1"/>
                    </a:moveTo>
                    <a:cubicBezTo>
                      <a:pt x="429" y="1"/>
                      <a:pt x="428" y="1"/>
                      <a:pt x="427" y="1"/>
                    </a:cubicBezTo>
                    <a:lnTo>
                      <a:pt x="423" y="1"/>
                    </a:lnTo>
                    <a:cubicBezTo>
                      <a:pt x="356" y="9"/>
                      <a:pt x="289" y="30"/>
                      <a:pt x="230" y="68"/>
                    </a:cubicBezTo>
                    <a:cubicBezTo>
                      <a:pt x="105" y="151"/>
                      <a:pt x="26" y="289"/>
                      <a:pt x="13" y="439"/>
                    </a:cubicBezTo>
                    <a:cubicBezTo>
                      <a:pt x="1" y="581"/>
                      <a:pt x="17" y="727"/>
                      <a:pt x="63" y="865"/>
                    </a:cubicBezTo>
                    <a:cubicBezTo>
                      <a:pt x="70" y="882"/>
                      <a:pt x="85" y="889"/>
                      <a:pt x="99" y="889"/>
                    </a:cubicBezTo>
                    <a:cubicBezTo>
                      <a:pt x="121" y="889"/>
                      <a:pt x="144" y="872"/>
                      <a:pt x="139" y="844"/>
                    </a:cubicBezTo>
                    <a:cubicBezTo>
                      <a:pt x="88" y="661"/>
                      <a:pt x="47" y="439"/>
                      <a:pt x="147" y="264"/>
                    </a:cubicBezTo>
                    <a:cubicBezTo>
                      <a:pt x="197" y="180"/>
                      <a:pt x="276" y="118"/>
                      <a:pt x="373" y="88"/>
                    </a:cubicBezTo>
                    <a:cubicBezTo>
                      <a:pt x="385" y="84"/>
                      <a:pt x="402" y="84"/>
                      <a:pt x="418" y="80"/>
                    </a:cubicBezTo>
                    <a:lnTo>
                      <a:pt x="427" y="80"/>
                    </a:lnTo>
                    <a:cubicBezTo>
                      <a:pt x="476" y="76"/>
                      <a:pt x="477" y="1"/>
                      <a:pt x="4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>
                <a:off x="4438634" y="1929044"/>
                <a:ext cx="16759" cy="589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89" extrusionOk="0">
                    <a:moveTo>
                      <a:pt x="59" y="0"/>
                    </a:moveTo>
                    <a:cubicBezTo>
                      <a:pt x="28" y="0"/>
                      <a:pt x="1" y="40"/>
                      <a:pt x="27" y="69"/>
                    </a:cubicBezTo>
                    <a:lnTo>
                      <a:pt x="31" y="69"/>
                    </a:lnTo>
                    <a:cubicBezTo>
                      <a:pt x="102" y="140"/>
                      <a:pt x="186" y="203"/>
                      <a:pt x="282" y="240"/>
                    </a:cubicBezTo>
                    <a:cubicBezTo>
                      <a:pt x="344" y="272"/>
                      <a:pt x="413" y="289"/>
                      <a:pt x="482" y="289"/>
                    </a:cubicBezTo>
                    <a:cubicBezTo>
                      <a:pt x="496" y="289"/>
                      <a:pt x="510" y="288"/>
                      <a:pt x="524" y="286"/>
                    </a:cubicBezTo>
                    <a:cubicBezTo>
                      <a:pt x="624" y="278"/>
                      <a:pt x="716" y="236"/>
                      <a:pt x="791" y="165"/>
                    </a:cubicBezTo>
                    <a:cubicBezTo>
                      <a:pt x="821" y="142"/>
                      <a:pt x="791" y="101"/>
                      <a:pt x="758" y="101"/>
                    </a:cubicBezTo>
                    <a:cubicBezTo>
                      <a:pt x="750" y="101"/>
                      <a:pt x="741" y="104"/>
                      <a:pt x="733" y="111"/>
                    </a:cubicBezTo>
                    <a:cubicBezTo>
                      <a:pt x="670" y="174"/>
                      <a:pt x="587" y="207"/>
                      <a:pt x="499" y="211"/>
                    </a:cubicBezTo>
                    <a:cubicBezTo>
                      <a:pt x="428" y="211"/>
                      <a:pt x="357" y="195"/>
                      <a:pt x="294" y="161"/>
                    </a:cubicBezTo>
                    <a:cubicBezTo>
                      <a:pt x="215" y="124"/>
                      <a:pt x="144" y="73"/>
                      <a:pt x="85" y="11"/>
                    </a:cubicBezTo>
                    <a:cubicBezTo>
                      <a:pt x="77" y="3"/>
                      <a:pt x="68" y="0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F0B2FFC2-9F40-451E-897D-38931E430685}"/>
              </a:ext>
            </a:extLst>
          </p:cNvPr>
          <p:cNvSpPr/>
          <p:nvPr/>
        </p:nvSpPr>
        <p:spPr>
          <a:xfrm>
            <a:off x="1448974" y="2603766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oogle Shape;2428;p70">
            <a:extLst>
              <a:ext uri="{FF2B5EF4-FFF2-40B4-BE49-F238E27FC236}">
                <a16:creationId xmlns:a16="http://schemas.microsoft.com/office/drawing/2014/main" id="{EBDA1F33-03D8-4DC1-A35B-AC0004806335}"/>
              </a:ext>
            </a:extLst>
          </p:cNvPr>
          <p:cNvGrpSpPr/>
          <p:nvPr/>
        </p:nvGrpSpPr>
        <p:grpSpPr>
          <a:xfrm>
            <a:off x="5889357" y="2579867"/>
            <a:ext cx="2169462" cy="2254761"/>
            <a:chOff x="6093972" y="739900"/>
            <a:chExt cx="2135361" cy="3682716"/>
          </a:xfrm>
        </p:grpSpPr>
        <p:sp>
          <p:nvSpPr>
            <p:cNvPr id="26" name="Google Shape;2429;p70">
              <a:extLst>
                <a:ext uri="{FF2B5EF4-FFF2-40B4-BE49-F238E27FC236}">
                  <a16:creationId xmlns:a16="http://schemas.microsoft.com/office/drawing/2014/main" id="{6A25AEE4-0769-4BCD-9A37-39BD66410511}"/>
                </a:ext>
              </a:extLst>
            </p:cNvPr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0;p70">
              <a:extLst>
                <a:ext uri="{FF2B5EF4-FFF2-40B4-BE49-F238E27FC236}">
                  <a16:creationId xmlns:a16="http://schemas.microsoft.com/office/drawing/2014/main" id="{BCE43E95-E1D6-46BD-8D4E-35A5F8DD7731}"/>
                </a:ext>
              </a:extLst>
            </p:cNvPr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31;p70">
              <a:extLst>
                <a:ext uri="{FF2B5EF4-FFF2-40B4-BE49-F238E27FC236}">
                  <a16:creationId xmlns:a16="http://schemas.microsoft.com/office/drawing/2014/main" id="{CB94C9E9-512A-424F-B9DF-7993858473F0}"/>
                </a:ext>
              </a:extLst>
            </p:cNvPr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32;p70">
              <a:extLst>
                <a:ext uri="{FF2B5EF4-FFF2-40B4-BE49-F238E27FC236}">
                  <a16:creationId xmlns:a16="http://schemas.microsoft.com/office/drawing/2014/main" id="{F1D8DCDA-FAFF-41D1-829C-C812DD98DEA2}"/>
                </a:ext>
              </a:extLst>
            </p:cNvPr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33;p70">
              <a:extLst>
                <a:ext uri="{FF2B5EF4-FFF2-40B4-BE49-F238E27FC236}">
                  <a16:creationId xmlns:a16="http://schemas.microsoft.com/office/drawing/2014/main" id="{D70E73FB-7AA3-4177-9398-92263F5D798E}"/>
                </a:ext>
              </a:extLst>
            </p:cNvPr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34;p70">
              <a:extLst>
                <a:ext uri="{FF2B5EF4-FFF2-40B4-BE49-F238E27FC236}">
                  <a16:creationId xmlns:a16="http://schemas.microsoft.com/office/drawing/2014/main" id="{9F2B3EB1-C122-43BA-888B-2CABCFF4EFE6}"/>
                </a:ext>
              </a:extLst>
            </p:cNvPr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35;p70">
              <a:extLst>
                <a:ext uri="{FF2B5EF4-FFF2-40B4-BE49-F238E27FC236}">
                  <a16:creationId xmlns:a16="http://schemas.microsoft.com/office/drawing/2014/main" id="{4F0CF2FD-DF68-4D38-B41F-F3ABD95EAEDB}"/>
                </a:ext>
              </a:extLst>
            </p:cNvPr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36;p70">
              <a:extLst>
                <a:ext uri="{FF2B5EF4-FFF2-40B4-BE49-F238E27FC236}">
                  <a16:creationId xmlns:a16="http://schemas.microsoft.com/office/drawing/2014/main" id="{B2D0A0CC-894F-4CBD-BE94-6229EF005B98}"/>
                </a:ext>
              </a:extLst>
            </p:cNvPr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37;p70">
              <a:extLst>
                <a:ext uri="{FF2B5EF4-FFF2-40B4-BE49-F238E27FC236}">
                  <a16:creationId xmlns:a16="http://schemas.microsoft.com/office/drawing/2014/main" id="{44B912A3-DC38-40A0-A2AF-82D787164F2D}"/>
                </a:ext>
              </a:extLst>
            </p:cNvPr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38;p70">
              <a:extLst>
                <a:ext uri="{FF2B5EF4-FFF2-40B4-BE49-F238E27FC236}">
                  <a16:creationId xmlns:a16="http://schemas.microsoft.com/office/drawing/2014/main" id="{E957DEFB-9514-4E26-BE82-BA947DA0E8BF}"/>
                </a:ext>
              </a:extLst>
            </p:cNvPr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39;p70">
              <a:extLst>
                <a:ext uri="{FF2B5EF4-FFF2-40B4-BE49-F238E27FC236}">
                  <a16:creationId xmlns:a16="http://schemas.microsoft.com/office/drawing/2014/main" id="{82DC92FA-C473-4900-A509-B651ECA689AE}"/>
                </a:ext>
              </a:extLst>
            </p:cNvPr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40;p70">
              <a:extLst>
                <a:ext uri="{FF2B5EF4-FFF2-40B4-BE49-F238E27FC236}">
                  <a16:creationId xmlns:a16="http://schemas.microsoft.com/office/drawing/2014/main" id="{801553CB-89F1-49F3-A4EF-4191A0CEA6A1}"/>
                </a:ext>
              </a:extLst>
            </p:cNvPr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41;p70">
              <a:extLst>
                <a:ext uri="{FF2B5EF4-FFF2-40B4-BE49-F238E27FC236}">
                  <a16:creationId xmlns:a16="http://schemas.microsoft.com/office/drawing/2014/main" id="{C925F9DE-0EF3-4FA6-842E-9CFC65008642}"/>
                </a:ext>
              </a:extLst>
            </p:cNvPr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42;p70">
              <a:extLst>
                <a:ext uri="{FF2B5EF4-FFF2-40B4-BE49-F238E27FC236}">
                  <a16:creationId xmlns:a16="http://schemas.microsoft.com/office/drawing/2014/main" id="{C506584B-BC92-4979-B916-9CE9F99D42C7}"/>
                </a:ext>
              </a:extLst>
            </p:cNvPr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43;p70">
              <a:extLst>
                <a:ext uri="{FF2B5EF4-FFF2-40B4-BE49-F238E27FC236}">
                  <a16:creationId xmlns:a16="http://schemas.microsoft.com/office/drawing/2014/main" id="{27CB11BF-D413-495C-A5D8-56DE1ADBF860}"/>
                </a:ext>
              </a:extLst>
            </p:cNvPr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44;p70">
              <a:extLst>
                <a:ext uri="{FF2B5EF4-FFF2-40B4-BE49-F238E27FC236}">
                  <a16:creationId xmlns:a16="http://schemas.microsoft.com/office/drawing/2014/main" id="{12FA259B-2CD8-422B-AE3E-19AD60467998}"/>
                </a:ext>
              </a:extLst>
            </p:cNvPr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45;p70">
              <a:extLst>
                <a:ext uri="{FF2B5EF4-FFF2-40B4-BE49-F238E27FC236}">
                  <a16:creationId xmlns:a16="http://schemas.microsoft.com/office/drawing/2014/main" id="{FA37AB59-2C86-4CBA-83FB-BC0C4FF9B05A}"/>
                </a:ext>
              </a:extLst>
            </p:cNvPr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46;p70">
              <a:extLst>
                <a:ext uri="{FF2B5EF4-FFF2-40B4-BE49-F238E27FC236}">
                  <a16:creationId xmlns:a16="http://schemas.microsoft.com/office/drawing/2014/main" id="{836E5624-9FA3-4DCA-9BB3-ABFE12A2D4DA}"/>
                </a:ext>
              </a:extLst>
            </p:cNvPr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47;p70">
              <a:extLst>
                <a:ext uri="{FF2B5EF4-FFF2-40B4-BE49-F238E27FC236}">
                  <a16:creationId xmlns:a16="http://schemas.microsoft.com/office/drawing/2014/main" id="{B3244A5A-CCD7-4CC1-B8DD-6273C7390757}"/>
                </a:ext>
              </a:extLst>
            </p:cNvPr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48;p70">
              <a:extLst>
                <a:ext uri="{FF2B5EF4-FFF2-40B4-BE49-F238E27FC236}">
                  <a16:creationId xmlns:a16="http://schemas.microsoft.com/office/drawing/2014/main" id="{2AA824F5-1E3D-4F5A-ACFF-275DAC07A03D}"/>
                </a:ext>
              </a:extLst>
            </p:cNvPr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49;p70">
              <a:extLst>
                <a:ext uri="{FF2B5EF4-FFF2-40B4-BE49-F238E27FC236}">
                  <a16:creationId xmlns:a16="http://schemas.microsoft.com/office/drawing/2014/main" id="{52011F7F-36E1-479D-9D3D-2087C4CE190E}"/>
                </a:ext>
              </a:extLst>
            </p:cNvPr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50;p70">
              <a:extLst>
                <a:ext uri="{FF2B5EF4-FFF2-40B4-BE49-F238E27FC236}">
                  <a16:creationId xmlns:a16="http://schemas.microsoft.com/office/drawing/2014/main" id="{060B3931-9060-4783-92FB-7616F091C844}"/>
                </a:ext>
              </a:extLst>
            </p:cNvPr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51;p70">
              <a:extLst>
                <a:ext uri="{FF2B5EF4-FFF2-40B4-BE49-F238E27FC236}">
                  <a16:creationId xmlns:a16="http://schemas.microsoft.com/office/drawing/2014/main" id="{2DDE6E92-5868-43C2-A965-C79E1BDF6CA8}"/>
                </a:ext>
              </a:extLst>
            </p:cNvPr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52;p70">
              <a:extLst>
                <a:ext uri="{FF2B5EF4-FFF2-40B4-BE49-F238E27FC236}">
                  <a16:creationId xmlns:a16="http://schemas.microsoft.com/office/drawing/2014/main" id="{D00CBDD4-3FF0-4ECC-92D2-268454D9845F}"/>
                </a:ext>
              </a:extLst>
            </p:cNvPr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53;p70">
              <a:extLst>
                <a:ext uri="{FF2B5EF4-FFF2-40B4-BE49-F238E27FC236}">
                  <a16:creationId xmlns:a16="http://schemas.microsoft.com/office/drawing/2014/main" id="{B3A55E2F-1B3E-4548-B628-A02E4A0557F1}"/>
                </a:ext>
              </a:extLst>
            </p:cNvPr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54;p70">
              <a:extLst>
                <a:ext uri="{FF2B5EF4-FFF2-40B4-BE49-F238E27FC236}">
                  <a16:creationId xmlns:a16="http://schemas.microsoft.com/office/drawing/2014/main" id="{F76FF0B7-7626-4B0A-817E-61A66404414F}"/>
                </a:ext>
              </a:extLst>
            </p:cNvPr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55;p70">
              <a:extLst>
                <a:ext uri="{FF2B5EF4-FFF2-40B4-BE49-F238E27FC236}">
                  <a16:creationId xmlns:a16="http://schemas.microsoft.com/office/drawing/2014/main" id="{F35583B9-DE92-47B3-95E9-7FEF9D9D25A7}"/>
                </a:ext>
              </a:extLst>
            </p:cNvPr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56;p70">
              <a:extLst>
                <a:ext uri="{FF2B5EF4-FFF2-40B4-BE49-F238E27FC236}">
                  <a16:creationId xmlns:a16="http://schemas.microsoft.com/office/drawing/2014/main" id="{BE86EAC7-423A-44C3-9541-C322274B6086}"/>
                </a:ext>
              </a:extLst>
            </p:cNvPr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57;p70">
              <a:extLst>
                <a:ext uri="{FF2B5EF4-FFF2-40B4-BE49-F238E27FC236}">
                  <a16:creationId xmlns:a16="http://schemas.microsoft.com/office/drawing/2014/main" id="{FC9AFAF8-27C3-4361-8100-9528F1A08443}"/>
                </a:ext>
              </a:extLst>
            </p:cNvPr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58;p70">
              <a:extLst>
                <a:ext uri="{FF2B5EF4-FFF2-40B4-BE49-F238E27FC236}">
                  <a16:creationId xmlns:a16="http://schemas.microsoft.com/office/drawing/2014/main" id="{CB24BBC7-A62C-4D73-9AD0-C4758F779496}"/>
                </a:ext>
              </a:extLst>
            </p:cNvPr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59;p70">
              <a:extLst>
                <a:ext uri="{FF2B5EF4-FFF2-40B4-BE49-F238E27FC236}">
                  <a16:creationId xmlns:a16="http://schemas.microsoft.com/office/drawing/2014/main" id="{3154C040-7185-4553-9D6A-F9CE0A4A93CC}"/>
                </a:ext>
              </a:extLst>
            </p:cNvPr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60;p70">
              <a:extLst>
                <a:ext uri="{FF2B5EF4-FFF2-40B4-BE49-F238E27FC236}">
                  <a16:creationId xmlns:a16="http://schemas.microsoft.com/office/drawing/2014/main" id="{160DCB8A-769F-424C-AA54-D1E8B3242657}"/>
                </a:ext>
              </a:extLst>
            </p:cNvPr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61;p70">
              <a:extLst>
                <a:ext uri="{FF2B5EF4-FFF2-40B4-BE49-F238E27FC236}">
                  <a16:creationId xmlns:a16="http://schemas.microsoft.com/office/drawing/2014/main" id="{55D34E10-8335-4A4C-BABD-80DCE6CA5D31}"/>
                </a:ext>
              </a:extLst>
            </p:cNvPr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62;p70">
              <a:extLst>
                <a:ext uri="{FF2B5EF4-FFF2-40B4-BE49-F238E27FC236}">
                  <a16:creationId xmlns:a16="http://schemas.microsoft.com/office/drawing/2014/main" id="{C3837F8D-879E-48D6-9660-365A5A661D49}"/>
                </a:ext>
              </a:extLst>
            </p:cNvPr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63;p70">
              <a:extLst>
                <a:ext uri="{FF2B5EF4-FFF2-40B4-BE49-F238E27FC236}">
                  <a16:creationId xmlns:a16="http://schemas.microsoft.com/office/drawing/2014/main" id="{AD4658B1-EC43-4785-8129-78109B550E2D}"/>
                </a:ext>
              </a:extLst>
            </p:cNvPr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64;p70">
              <a:extLst>
                <a:ext uri="{FF2B5EF4-FFF2-40B4-BE49-F238E27FC236}">
                  <a16:creationId xmlns:a16="http://schemas.microsoft.com/office/drawing/2014/main" id="{50C65174-B467-4F12-A6C3-AF25087CB1AC}"/>
                </a:ext>
              </a:extLst>
            </p:cNvPr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65;p70">
              <a:extLst>
                <a:ext uri="{FF2B5EF4-FFF2-40B4-BE49-F238E27FC236}">
                  <a16:creationId xmlns:a16="http://schemas.microsoft.com/office/drawing/2014/main" id="{87E604D5-D699-4E16-84E5-C5CC6FDD3649}"/>
                </a:ext>
              </a:extLst>
            </p:cNvPr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66;p70">
              <a:extLst>
                <a:ext uri="{FF2B5EF4-FFF2-40B4-BE49-F238E27FC236}">
                  <a16:creationId xmlns:a16="http://schemas.microsoft.com/office/drawing/2014/main" id="{486AC98C-2867-4CDA-985D-84E6B004DC94}"/>
                </a:ext>
              </a:extLst>
            </p:cNvPr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67;p70">
              <a:extLst>
                <a:ext uri="{FF2B5EF4-FFF2-40B4-BE49-F238E27FC236}">
                  <a16:creationId xmlns:a16="http://schemas.microsoft.com/office/drawing/2014/main" id="{222A3E7B-7062-4EFE-8A40-4FFEC2EF908D}"/>
                </a:ext>
              </a:extLst>
            </p:cNvPr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68;p70">
              <a:extLst>
                <a:ext uri="{FF2B5EF4-FFF2-40B4-BE49-F238E27FC236}">
                  <a16:creationId xmlns:a16="http://schemas.microsoft.com/office/drawing/2014/main" id="{9B4E02C8-2DF5-41D4-89B3-5C8A2CE4AEE0}"/>
                </a:ext>
              </a:extLst>
            </p:cNvPr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69;p70">
              <a:extLst>
                <a:ext uri="{FF2B5EF4-FFF2-40B4-BE49-F238E27FC236}">
                  <a16:creationId xmlns:a16="http://schemas.microsoft.com/office/drawing/2014/main" id="{EF70D451-F780-497F-8073-0E278B7DACD8}"/>
                </a:ext>
              </a:extLst>
            </p:cNvPr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70;p70">
              <a:extLst>
                <a:ext uri="{FF2B5EF4-FFF2-40B4-BE49-F238E27FC236}">
                  <a16:creationId xmlns:a16="http://schemas.microsoft.com/office/drawing/2014/main" id="{0EB456FB-0A5A-4077-9240-305E877803CE}"/>
                </a:ext>
              </a:extLst>
            </p:cNvPr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71;p70">
              <a:extLst>
                <a:ext uri="{FF2B5EF4-FFF2-40B4-BE49-F238E27FC236}">
                  <a16:creationId xmlns:a16="http://schemas.microsoft.com/office/drawing/2014/main" id="{EB33928C-6785-411C-B9E5-D099590639EC}"/>
                </a:ext>
              </a:extLst>
            </p:cNvPr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472;p70">
              <a:extLst>
                <a:ext uri="{FF2B5EF4-FFF2-40B4-BE49-F238E27FC236}">
                  <a16:creationId xmlns:a16="http://schemas.microsoft.com/office/drawing/2014/main" id="{A8FABD3D-542E-40A9-81DD-539231A0860A}"/>
                </a:ext>
              </a:extLst>
            </p:cNvPr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473;p70">
              <a:extLst>
                <a:ext uri="{FF2B5EF4-FFF2-40B4-BE49-F238E27FC236}">
                  <a16:creationId xmlns:a16="http://schemas.microsoft.com/office/drawing/2014/main" id="{FB21EFA2-14A6-4E55-B44C-ABDD91E453AD}"/>
                </a:ext>
              </a:extLst>
            </p:cNvPr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474;p70">
              <a:extLst>
                <a:ext uri="{FF2B5EF4-FFF2-40B4-BE49-F238E27FC236}">
                  <a16:creationId xmlns:a16="http://schemas.microsoft.com/office/drawing/2014/main" id="{4E232D26-7ABC-4DA2-A520-08ACE651E4F9}"/>
                </a:ext>
              </a:extLst>
            </p:cNvPr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75;p70">
              <a:extLst>
                <a:ext uri="{FF2B5EF4-FFF2-40B4-BE49-F238E27FC236}">
                  <a16:creationId xmlns:a16="http://schemas.microsoft.com/office/drawing/2014/main" id="{16C51931-62F9-4D69-A007-3050A99F7A4C}"/>
                </a:ext>
              </a:extLst>
            </p:cNvPr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76;p70">
              <a:extLst>
                <a:ext uri="{FF2B5EF4-FFF2-40B4-BE49-F238E27FC236}">
                  <a16:creationId xmlns:a16="http://schemas.microsoft.com/office/drawing/2014/main" id="{002D39E0-8D48-4B20-8802-48A121BFA70F}"/>
                </a:ext>
              </a:extLst>
            </p:cNvPr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77;p70">
              <a:extLst>
                <a:ext uri="{FF2B5EF4-FFF2-40B4-BE49-F238E27FC236}">
                  <a16:creationId xmlns:a16="http://schemas.microsoft.com/office/drawing/2014/main" id="{1AE0B181-78F0-4339-AFAB-BE15261B77E2}"/>
                </a:ext>
              </a:extLst>
            </p:cNvPr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78;p70">
              <a:extLst>
                <a:ext uri="{FF2B5EF4-FFF2-40B4-BE49-F238E27FC236}">
                  <a16:creationId xmlns:a16="http://schemas.microsoft.com/office/drawing/2014/main" id="{20200D5A-23B5-4D29-BC9F-ADCADE0395A3}"/>
                </a:ext>
              </a:extLst>
            </p:cNvPr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79;p70">
              <a:extLst>
                <a:ext uri="{FF2B5EF4-FFF2-40B4-BE49-F238E27FC236}">
                  <a16:creationId xmlns:a16="http://schemas.microsoft.com/office/drawing/2014/main" id="{60CDB099-9CD5-4618-AE19-D928F9EF4C27}"/>
                </a:ext>
              </a:extLst>
            </p:cNvPr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80;p70">
              <a:extLst>
                <a:ext uri="{FF2B5EF4-FFF2-40B4-BE49-F238E27FC236}">
                  <a16:creationId xmlns:a16="http://schemas.microsoft.com/office/drawing/2014/main" id="{23266BA5-1423-4479-901B-0FED5D804B81}"/>
                </a:ext>
              </a:extLst>
            </p:cNvPr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81;p70">
              <a:extLst>
                <a:ext uri="{FF2B5EF4-FFF2-40B4-BE49-F238E27FC236}">
                  <a16:creationId xmlns:a16="http://schemas.microsoft.com/office/drawing/2014/main" id="{BFC3AF5F-2777-4E00-85FF-BAAB9C532391}"/>
                </a:ext>
              </a:extLst>
            </p:cNvPr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82;p70">
              <a:extLst>
                <a:ext uri="{FF2B5EF4-FFF2-40B4-BE49-F238E27FC236}">
                  <a16:creationId xmlns:a16="http://schemas.microsoft.com/office/drawing/2014/main" id="{C4710C17-CA34-41B6-BC4B-A23B3E0EAEDE}"/>
                </a:ext>
              </a:extLst>
            </p:cNvPr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83;p70">
              <a:extLst>
                <a:ext uri="{FF2B5EF4-FFF2-40B4-BE49-F238E27FC236}">
                  <a16:creationId xmlns:a16="http://schemas.microsoft.com/office/drawing/2014/main" id="{20A40F46-8A79-4061-862D-09EFDAB98B72}"/>
                </a:ext>
              </a:extLst>
            </p:cNvPr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84;p70">
              <a:extLst>
                <a:ext uri="{FF2B5EF4-FFF2-40B4-BE49-F238E27FC236}">
                  <a16:creationId xmlns:a16="http://schemas.microsoft.com/office/drawing/2014/main" id="{136D23A1-9FBE-4F78-9A6F-930B17883C08}"/>
                </a:ext>
              </a:extLst>
            </p:cNvPr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85;p70">
              <a:extLst>
                <a:ext uri="{FF2B5EF4-FFF2-40B4-BE49-F238E27FC236}">
                  <a16:creationId xmlns:a16="http://schemas.microsoft.com/office/drawing/2014/main" id="{2B27711A-7AD3-4479-AF2F-6E3337F3EB27}"/>
                </a:ext>
              </a:extLst>
            </p:cNvPr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86;p70">
              <a:extLst>
                <a:ext uri="{FF2B5EF4-FFF2-40B4-BE49-F238E27FC236}">
                  <a16:creationId xmlns:a16="http://schemas.microsoft.com/office/drawing/2014/main" id="{ADB9809E-C1C5-479B-A71D-6E0BE82419B4}"/>
                </a:ext>
              </a:extLst>
            </p:cNvPr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87;p70">
              <a:extLst>
                <a:ext uri="{FF2B5EF4-FFF2-40B4-BE49-F238E27FC236}">
                  <a16:creationId xmlns:a16="http://schemas.microsoft.com/office/drawing/2014/main" id="{26CEB259-552D-4732-84C3-1E0C85DD0232}"/>
                </a:ext>
              </a:extLst>
            </p:cNvPr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88;p70">
              <a:extLst>
                <a:ext uri="{FF2B5EF4-FFF2-40B4-BE49-F238E27FC236}">
                  <a16:creationId xmlns:a16="http://schemas.microsoft.com/office/drawing/2014/main" id="{A81528B9-AF5C-4F59-BAA0-FBD5BAFFABE2}"/>
                </a:ext>
              </a:extLst>
            </p:cNvPr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89;p70">
              <a:extLst>
                <a:ext uri="{FF2B5EF4-FFF2-40B4-BE49-F238E27FC236}">
                  <a16:creationId xmlns:a16="http://schemas.microsoft.com/office/drawing/2014/main" id="{FABFCD86-FD92-464B-AB84-A96AC0342328}"/>
                </a:ext>
              </a:extLst>
            </p:cNvPr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90;p70">
              <a:extLst>
                <a:ext uri="{FF2B5EF4-FFF2-40B4-BE49-F238E27FC236}">
                  <a16:creationId xmlns:a16="http://schemas.microsoft.com/office/drawing/2014/main" id="{51F3F556-0D2B-40D6-92B5-4A889D085B8F}"/>
                </a:ext>
              </a:extLst>
            </p:cNvPr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91;p70">
              <a:extLst>
                <a:ext uri="{FF2B5EF4-FFF2-40B4-BE49-F238E27FC236}">
                  <a16:creationId xmlns:a16="http://schemas.microsoft.com/office/drawing/2014/main" id="{C743589F-6759-41C5-8659-19C3C60305DB}"/>
                </a:ext>
              </a:extLst>
            </p:cNvPr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92;p70">
              <a:extLst>
                <a:ext uri="{FF2B5EF4-FFF2-40B4-BE49-F238E27FC236}">
                  <a16:creationId xmlns:a16="http://schemas.microsoft.com/office/drawing/2014/main" id="{D9AC4FDC-1FF5-47F2-94C5-F73A49FD32A8}"/>
                </a:ext>
              </a:extLst>
            </p:cNvPr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93;p70">
              <a:extLst>
                <a:ext uri="{FF2B5EF4-FFF2-40B4-BE49-F238E27FC236}">
                  <a16:creationId xmlns:a16="http://schemas.microsoft.com/office/drawing/2014/main" id="{B42A6BB3-F6FF-4C01-9450-B661E85C093C}"/>
                </a:ext>
              </a:extLst>
            </p:cNvPr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94;p70">
              <a:extLst>
                <a:ext uri="{FF2B5EF4-FFF2-40B4-BE49-F238E27FC236}">
                  <a16:creationId xmlns:a16="http://schemas.microsoft.com/office/drawing/2014/main" id="{67F1E1B7-771A-45CD-8D81-C6E9B75307EF}"/>
                </a:ext>
              </a:extLst>
            </p:cNvPr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95;p70">
              <a:extLst>
                <a:ext uri="{FF2B5EF4-FFF2-40B4-BE49-F238E27FC236}">
                  <a16:creationId xmlns:a16="http://schemas.microsoft.com/office/drawing/2014/main" id="{557EA39B-0A50-4A88-B6BF-85ABCF36543B}"/>
                </a:ext>
              </a:extLst>
            </p:cNvPr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96;p70">
              <a:extLst>
                <a:ext uri="{FF2B5EF4-FFF2-40B4-BE49-F238E27FC236}">
                  <a16:creationId xmlns:a16="http://schemas.microsoft.com/office/drawing/2014/main" id="{43DBAAA3-D651-47ED-860B-720D7DEDE271}"/>
                </a:ext>
              </a:extLst>
            </p:cNvPr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97;p70">
              <a:extLst>
                <a:ext uri="{FF2B5EF4-FFF2-40B4-BE49-F238E27FC236}">
                  <a16:creationId xmlns:a16="http://schemas.microsoft.com/office/drawing/2014/main" id="{5535EF91-967F-4B22-9E49-E48DA04D5914}"/>
                </a:ext>
              </a:extLst>
            </p:cNvPr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98;p70">
              <a:extLst>
                <a:ext uri="{FF2B5EF4-FFF2-40B4-BE49-F238E27FC236}">
                  <a16:creationId xmlns:a16="http://schemas.microsoft.com/office/drawing/2014/main" id="{B93FE1A2-16C6-42C2-A285-521F4322E673}"/>
                </a:ext>
              </a:extLst>
            </p:cNvPr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99;p70">
              <a:extLst>
                <a:ext uri="{FF2B5EF4-FFF2-40B4-BE49-F238E27FC236}">
                  <a16:creationId xmlns:a16="http://schemas.microsoft.com/office/drawing/2014/main" id="{3CC20DD1-E4C5-4732-B2A3-490A0B1E176C}"/>
                </a:ext>
              </a:extLst>
            </p:cNvPr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00;p70">
              <a:extLst>
                <a:ext uri="{FF2B5EF4-FFF2-40B4-BE49-F238E27FC236}">
                  <a16:creationId xmlns:a16="http://schemas.microsoft.com/office/drawing/2014/main" id="{1101E3C7-282A-40C9-9E4B-8C4E195A4FEA}"/>
                </a:ext>
              </a:extLst>
            </p:cNvPr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01;p70">
              <a:extLst>
                <a:ext uri="{FF2B5EF4-FFF2-40B4-BE49-F238E27FC236}">
                  <a16:creationId xmlns:a16="http://schemas.microsoft.com/office/drawing/2014/main" id="{720B536E-7B6F-4080-A06B-876F057BF88A}"/>
                </a:ext>
              </a:extLst>
            </p:cNvPr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02;p70">
              <a:extLst>
                <a:ext uri="{FF2B5EF4-FFF2-40B4-BE49-F238E27FC236}">
                  <a16:creationId xmlns:a16="http://schemas.microsoft.com/office/drawing/2014/main" id="{94DD2853-F959-4CE9-9612-C4C2E1504FAC}"/>
                </a:ext>
              </a:extLst>
            </p:cNvPr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03;p70">
              <a:extLst>
                <a:ext uri="{FF2B5EF4-FFF2-40B4-BE49-F238E27FC236}">
                  <a16:creationId xmlns:a16="http://schemas.microsoft.com/office/drawing/2014/main" id="{8EFE0854-3240-4512-9B7C-7D18271478C5}"/>
                </a:ext>
              </a:extLst>
            </p:cNvPr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04;p70">
              <a:extLst>
                <a:ext uri="{FF2B5EF4-FFF2-40B4-BE49-F238E27FC236}">
                  <a16:creationId xmlns:a16="http://schemas.microsoft.com/office/drawing/2014/main" id="{2C4AED36-E7FD-4823-A097-8A37525228DF}"/>
                </a:ext>
              </a:extLst>
            </p:cNvPr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5;p70">
              <a:extLst>
                <a:ext uri="{FF2B5EF4-FFF2-40B4-BE49-F238E27FC236}">
                  <a16:creationId xmlns:a16="http://schemas.microsoft.com/office/drawing/2014/main" id="{D9BC7CB2-25E4-4BD9-9681-AD35E3016662}"/>
                </a:ext>
              </a:extLst>
            </p:cNvPr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06;p70">
              <a:extLst>
                <a:ext uri="{FF2B5EF4-FFF2-40B4-BE49-F238E27FC236}">
                  <a16:creationId xmlns:a16="http://schemas.microsoft.com/office/drawing/2014/main" id="{AC3FAEFD-EE69-4B91-A657-39759EAD1332}"/>
                </a:ext>
              </a:extLst>
            </p:cNvPr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07;p70">
              <a:extLst>
                <a:ext uri="{FF2B5EF4-FFF2-40B4-BE49-F238E27FC236}">
                  <a16:creationId xmlns:a16="http://schemas.microsoft.com/office/drawing/2014/main" id="{6EE92121-B80B-430A-9E9F-395634980A00}"/>
                </a:ext>
              </a:extLst>
            </p:cNvPr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08;p70">
              <a:extLst>
                <a:ext uri="{FF2B5EF4-FFF2-40B4-BE49-F238E27FC236}">
                  <a16:creationId xmlns:a16="http://schemas.microsoft.com/office/drawing/2014/main" id="{138D4076-089F-428A-8538-0EAD0344E126}"/>
                </a:ext>
              </a:extLst>
            </p:cNvPr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09;p70">
              <a:extLst>
                <a:ext uri="{FF2B5EF4-FFF2-40B4-BE49-F238E27FC236}">
                  <a16:creationId xmlns:a16="http://schemas.microsoft.com/office/drawing/2014/main" id="{C9D82F5B-74E8-43B2-8FFB-3C64FE968511}"/>
                </a:ext>
              </a:extLst>
            </p:cNvPr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10;p70">
              <a:extLst>
                <a:ext uri="{FF2B5EF4-FFF2-40B4-BE49-F238E27FC236}">
                  <a16:creationId xmlns:a16="http://schemas.microsoft.com/office/drawing/2014/main" id="{6F8B24DE-18FB-4410-8331-0FB95B9DE735}"/>
                </a:ext>
              </a:extLst>
            </p:cNvPr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11;p70">
              <a:extLst>
                <a:ext uri="{FF2B5EF4-FFF2-40B4-BE49-F238E27FC236}">
                  <a16:creationId xmlns:a16="http://schemas.microsoft.com/office/drawing/2014/main" id="{BB155CD2-1EE9-48A8-ACA0-D386687B6BA2}"/>
                </a:ext>
              </a:extLst>
            </p:cNvPr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12;p70">
              <a:extLst>
                <a:ext uri="{FF2B5EF4-FFF2-40B4-BE49-F238E27FC236}">
                  <a16:creationId xmlns:a16="http://schemas.microsoft.com/office/drawing/2014/main" id="{C9C83945-0D1D-42E3-9A65-E81ED15C685F}"/>
                </a:ext>
              </a:extLst>
            </p:cNvPr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13;p70">
              <a:extLst>
                <a:ext uri="{FF2B5EF4-FFF2-40B4-BE49-F238E27FC236}">
                  <a16:creationId xmlns:a16="http://schemas.microsoft.com/office/drawing/2014/main" id="{79634F04-E7C7-4F2D-88B8-498C514CB279}"/>
                </a:ext>
              </a:extLst>
            </p:cNvPr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14;p70">
              <a:extLst>
                <a:ext uri="{FF2B5EF4-FFF2-40B4-BE49-F238E27FC236}">
                  <a16:creationId xmlns:a16="http://schemas.microsoft.com/office/drawing/2014/main" id="{E215384A-0EA7-40E4-A478-EFEDB9B62EFA}"/>
                </a:ext>
              </a:extLst>
            </p:cNvPr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15;p70">
              <a:extLst>
                <a:ext uri="{FF2B5EF4-FFF2-40B4-BE49-F238E27FC236}">
                  <a16:creationId xmlns:a16="http://schemas.microsoft.com/office/drawing/2014/main" id="{9187833B-646C-4006-950D-19FAF073ED04}"/>
                </a:ext>
              </a:extLst>
            </p:cNvPr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16;p70">
              <a:extLst>
                <a:ext uri="{FF2B5EF4-FFF2-40B4-BE49-F238E27FC236}">
                  <a16:creationId xmlns:a16="http://schemas.microsoft.com/office/drawing/2014/main" id="{E7CE62AB-282A-4E2A-A3B7-974BFB825E98}"/>
                </a:ext>
              </a:extLst>
            </p:cNvPr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17;p70">
              <a:extLst>
                <a:ext uri="{FF2B5EF4-FFF2-40B4-BE49-F238E27FC236}">
                  <a16:creationId xmlns:a16="http://schemas.microsoft.com/office/drawing/2014/main" id="{21BACBD5-E974-4FB2-AD9A-B149E6D4882B}"/>
                </a:ext>
              </a:extLst>
            </p:cNvPr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18;p70">
              <a:extLst>
                <a:ext uri="{FF2B5EF4-FFF2-40B4-BE49-F238E27FC236}">
                  <a16:creationId xmlns:a16="http://schemas.microsoft.com/office/drawing/2014/main" id="{7F15D9FB-8684-46D7-A13F-3A04F1B4FA07}"/>
                </a:ext>
              </a:extLst>
            </p:cNvPr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19;p70">
              <a:extLst>
                <a:ext uri="{FF2B5EF4-FFF2-40B4-BE49-F238E27FC236}">
                  <a16:creationId xmlns:a16="http://schemas.microsoft.com/office/drawing/2014/main" id="{7A7E9ADA-C1AB-456A-992B-185C4895589F}"/>
                </a:ext>
              </a:extLst>
            </p:cNvPr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20;p70">
              <a:extLst>
                <a:ext uri="{FF2B5EF4-FFF2-40B4-BE49-F238E27FC236}">
                  <a16:creationId xmlns:a16="http://schemas.microsoft.com/office/drawing/2014/main" id="{E7368917-CFD7-47EA-99A4-F0D2E6495F7B}"/>
                </a:ext>
              </a:extLst>
            </p:cNvPr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21;p70">
              <a:extLst>
                <a:ext uri="{FF2B5EF4-FFF2-40B4-BE49-F238E27FC236}">
                  <a16:creationId xmlns:a16="http://schemas.microsoft.com/office/drawing/2014/main" id="{F9DDA9F8-715E-4B9C-B1FF-BACD8C622F9D}"/>
                </a:ext>
              </a:extLst>
            </p:cNvPr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22;p70">
              <a:extLst>
                <a:ext uri="{FF2B5EF4-FFF2-40B4-BE49-F238E27FC236}">
                  <a16:creationId xmlns:a16="http://schemas.microsoft.com/office/drawing/2014/main" id="{8ED435AA-C519-4977-9C30-8DDC7D032A9C}"/>
                </a:ext>
              </a:extLst>
            </p:cNvPr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23;p70">
              <a:extLst>
                <a:ext uri="{FF2B5EF4-FFF2-40B4-BE49-F238E27FC236}">
                  <a16:creationId xmlns:a16="http://schemas.microsoft.com/office/drawing/2014/main" id="{57B0784E-6793-4537-857E-0B42A50F2B94}"/>
                </a:ext>
              </a:extLst>
            </p:cNvPr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24;p70">
              <a:extLst>
                <a:ext uri="{FF2B5EF4-FFF2-40B4-BE49-F238E27FC236}">
                  <a16:creationId xmlns:a16="http://schemas.microsoft.com/office/drawing/2014/main" id="{4520D5CE-35F3-4105-A581-174662FFCE51}"/>
                </a:ext>
              </a:extLst>
            </p:cNvPr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25;p70">
              <a:extLst>
                <a:ext uri="{FF2B5EF4-FFF2-40B4-BE49-F238E27FC236}">
                  <a16:creationId xmlns:a16="http://schemas.microsoft.com/office/drawing/2014/main" id="{CCCC9578-EE4F-4B13-81B9-E01F92E64225}"/>
                </a:ext>
              </a:extLst>
            </p:cNvPr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26;p70">
              <a:extLst>
                <a:ext uri="{FF2B5EF4-FFF2-40B4-BE49-F238E27FC236}">
                  <a16:creationId xmlns:a16="http://schemas.microsoft.com/office/drawing/2014/main" id="{1F779F9D-82BB-4D4B-B2A7-3A3FC7921215}"/>
                </a:ext>
              </a:extLst>
            </p:cNvPr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27;p70">
              <a:extLst>
                <a:ext uri="{FF2B5EF4-FFF2-40B4-BE49-F238E27FC236}">
                  <a16:creationId xmlns:a16="http://schemas.microsoft.com/office/drawing/2014/main" id="{CEE79695-F22E-4972-BE18-E6990280A449}"/>
                </a:ext>
              </a:extLst>
            </p:cNvPr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28;p70">
              <a:extLst>
                <a:ext uri="{FF2B5EF4-FFF2-40B4-BE49-F238E27FC236}">
                  <a16:creationId xmlns:a16="http://schemas.microsoft.com/office/drawing/2014/main" id="{A4720E85-80E3-43A0-B3D0-5A722DEA9466}"/>
                </a:ext>
              </a:extLst>
            </p:cNvPr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29;p70">
              <a:extLst>
                <a:ext uri="{FF2B5EF4-FFF2-40B4-BE49-F238E27FC236}">
                  <a16:creationId xmlns:a16="http://schemas.microsoft.com/office/drawing/2014/main" id="{A333123B-A5DE-4EEE-84E6-9CF6BE18CCDA}"/>
                </a:ext>
              </a:extLst>
            </p:cNvPr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30;p70">
              <a:extLst>
                <a:ext uri="{FF2B5EF4-FFF2-40B4-BE49-F238E27FC236}">
                  <a16:creationId xmlns:a16="http://schemas.microsoft.com/office/drawing/2014/main" id="{1F2E0F82-DEF4-475B-A0C0-EA9E7CF72698}"/>
                </a:ext>
              </a:extLst>
            </p:cNvPr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31;p70">
              <a:extLst>
                <a:ext uri="{FF2B5EF4-FFF2-40B4-BE49-F238E27FC236}">
                  <a16:creationId xmlns:a16="http://schemas.microsoft.com/office/drawing/2014/main" id="{59E774D6-3BA6-41C2-A7B9-3D9F606226BB}"/>
                </a:ext>
              </a:extLst>
            </p:cNvPr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32;p70">
              <a:extLst>
                <a:ext uri="{FF2B5EF4-FFF2-40B4-BE49-F238E27FC236}">
                  <a16:creationId xmlns:a16="http://schemas.microsoft.com/office/drawing/2014/main" id="{AED12D1E-5586-4B39-B7F3-FB7159F3E48F}"/>
                </a:ext>
              </a:extLst>
            </p:cNvPr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33;p70">
              <a:extLst>
                <a:ext uri="{FF2B5EF4-FFF2-40B4-BE49-F238E27FC236}">
                  <a16:creationId xmlns:a16="http://schemas.microsoft.com/office/drawing/2014/main" id="{0729F13C-E2C0-40C3-BD58-42C8687F193D}"/>
                </a:ext>
              </a:extLst>
            </p:cNvPr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34;p70">
              <a:extLst>
                <a:ext uri="{FF2B5EF4-FFF2-40B4-BE49-F238E27FC236}">
                  <a16:creationId xmlns:a16="http://schemas.microsoft.com/office/drawing/2014/main" id="{F9ABD32A-8FEF-419D-B165-6B2798B22455}"/>
                </a:ext>
              </a:extLst>
            </p:cNvPr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35;p70">
              <a:extLst>
                <a:ext uri="{FF2B5EF4-FFF2-40B4-BE49-F238E27FC236}">
                  <a16:creationId xmlns:a16="http://schemas.microsoft.com/office/drawing/2014/main" id="{FB379FB2-E63F-444C-B4B1-7EC91C47FCF6}"/>
                </a:ext>
              </a:extLst>
            </p:cNvPr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36;p70">
              <a:extLst>
                <a:ext uri="{FF2B5EF4-FFF2-40B4-BE49-F238E27FC236}">
                  <a16:creationId xmlns:a16="http://schemas.microsoft.com/office/drawing/2014/main" id="{C6D88C42-663B-4918-85C0-EE037BC90A7E}"/>
                </a:ext>
              </a:extLst>
            </p:cNvPr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37;p70">
              <a:extLst>
                <a:ext uri="{FF2B5EF4-FFF2-40B4-BE49-F238E27FC236}">
                  <a16:creationId xmlns:a16="http://schemas.microsoft.com/office/drawing/2014/main" id="{40370C54-0BC5-4650-850D-BF9EE25C9BF8}"/>
                </a:ext>
              </a:extLst>
            </p:cNvPr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38;p70">
              <a:extLst>
                <a:ext uri="{FF2B5EF4-FFF2-40B4-BE49-F238E27FC236}">
                  <a16:creationId xmlns:a16="http://schemas.microsoft.com/office/drawing/2014/main" id="{86524FB6-F677-4789-844C-F834D227C0C2}"/>
                </a:ext>
              </a:extLst>
            </p:cNvPr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39;p70">
              <a:extLst>
                <a:ext uri="{FF2B5EF4-FFF2-40B4-BE49-F238E27FC236}">
                  <a16:creationId xmlns:a16="http://schemas.microsoft.com/office/drawing/2014/main" id="{F7AD1139-CF84-4646-AD85-A952B01D1665}"/>
                </a:ext>
              </a:extLst>
            </p:cNvPr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40;p70">
              <a:extLst>
                <a:ext uri="{FF2B5EF4-FFF2-40B4-BE49-F238E27FC236}">
                  <a16:creationId xmlns:a16="http://schemas.microsoft.com/office/drawing/2014/main" id="{79876500-2A7C-4927-891A-E59BC9B8DE48}"/>
                </a:ext>
              </a:extLst>
            </p:cNvPr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41;p70">
              <a:extLst>
                <a:ext uri="{FF2B5EF4-FFF2-40B4-BE49-F238E27FC236}">
                  <a16:creationId xmlns:a16="http://schemas.microsoft.com/office/drawing/2014/main" id="{57940C0B-8DFA-437E-A3CF-7DB1CE0F6671}"/>
                </a:ext>
              </a:extLst>
            </p:cNvPr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42;p70">
              <a:extLst>
                <a:ext uri="{FF2B5EF4-FFF2-40B4-BE49-F238E27FC236}">
                  <a16:creationId xmlns:a16="http://schemas.microsoft.com/office/drawing/2014/main" id="{0B9BD2C2-C351-4C90-9355-BD2013D4B4A6}"/>
                </a:ext>
              </a:extLst>
            </p:cNvPr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43;p70">
              <a:extLst>
                <a:ext uri="{FF2B5EF4-FFF2-40B4-BE49-F238E27FC236}">
                  <a16:creationId xmlns:a16="http://schemas.microsoft.com/office/drawing/2014/main" id="{0B4DEE25-22FA-4C82-B1F3-895ABEB523D4}"/>
                </a:ext>
              </a:extLst>
            </p:cNvPr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44;p70">
              <a:extLst>
                <a:ext uri="{FF2B5EF4-FFF2-40B4-BE49-F238E27FC236}">
                  <a16:creationId xmlns:a16="http://schemas.microsoft.com/office/drawing/2014/main" id="{B29C9558-1BC9-44CE-B493-7729D74007F0}"/>
                </a:ext>
              </a:extLst>
            </p:cNvPr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45;p70">
              <a:extLst>
                <a:ext uri="{FF2B5EF4-FFF2-40B4-BE49-F238E27FC236}">
                  <a16:creationId xmlns:a16="http://schemas.microsoft.com/office/drawing/2014/main" id="{B8CAC8F3-60F9-4653-9845-F879EBFCC595}"/>
                </a:ext>
              </a:extLst>
            </p:cNvPr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46;p70">
              <a:extLst>
                <a:ext uri="{FF2B5EF4-FFF2-40B4-BE49-F238E27FC236}">
                  <a16:creationId xmlns:a16="http://schemas.microsoft.com/office/drawing/2014/main" id="{CD504681-E15B-44B2-9C0D-F50C9591859C}"/>
                </a:ext>
              </a:extLst>
            </p:cNvPr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47;p70">
              <a:extLst>
                <a:ext uri="{FF2B5EF4-FFF2-40B4-BE49-F238E27FC236}">
                  <a16:creationId xmlns:a16="http://schemas.microsoft.com/office/drawing/2014/main" id="{10452C43-DD4E-41F0-B7DC-A1A9F8F6FFD9}"/>
                </a:ext>
              </a:extLst>
            </p:cNvPr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48;p70">
              <a:extLst>
                <a:ext uri="{FF2B5EF4-FFF2-40B4-BE49-F238E27FC236}">
                  <a16:creationId xmlns:a16="http://schemas.microsoft.com/office/drawing/2014/main" id="{19D6EB30-84DF-479F-B641-2D8602E25268}"/>
                </a:ext>
              </a:extLst>
            </p:cNvPr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49;p70">
              <a:extLst>
                <a:ext uri="{FF2B5EF4-FFF2-40B4-BE49-F238E27FC236}">
                  <a16:creationId xmlns:a16="http://schemas.microsoft.com/office/drawing/2014/main" id="{63FF3EDE-D40D-4F8C-B765-3B111DEE481A}"/>
                </a:ext>
              </a:extLst>
            </p:cNvPr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50;p70">
              <a:extLst>
                <a:ext uri="{FF2B5EF4-FFF2-40B4-BE49-F238E27FC236}">
                  <a16:creationId xmlns:a16="http://schemas.microsoft.com/office/drawing/2014/main" id="{93B060EE-2B3D-4E08-AA71-09FC120F955C}"/>
                </a:ext>
              </a:extLst>
            </p:cNvPr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551;p70">
              <a:extLst>
                <a:ext uri="{FF2B5EF4-FFF2-40B4-BE49-F238E27FC236}">
                  <a16:creationId xmlns:a16="http://schemas.microsoft.com/office/drawing/2014/main" id="{3DB10B3B-CF87-473B-9382-87E3950FC6B1}"/>
                </a:ext>
              </a:extLst>
            </p:cNvPr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52;p70">
              <a:extLst>
                <a:ext uri="{FF2B5EF4-FFF2-40B4-BE49-F238E27FC236}">
                  <a16:creationId xmlns:a16="http://schemas.microsoft.com/office/drawing/2014/main" id="{0F957BDE-7EEA-4A69-8628-5CD619EC70B2}"/>
                </a:ext>
              </a:extLst>
            </p:cNvPr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553;p70">
              <a:extLst>
                <a:ext uri="{FF2B5EF4-FFF2-40B4-BE49-F238E27FC236}">
                  <a16:creationId xmlns:a16="http://schemas.microsoft.com/office/drawing/2014/main" id="{BAB1E884-F671-4397-BB31-AD9192042052}"/>
                </a:ext>
              </a:extLst>
            </p:cNvPr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554;p70">
              <a:extLst>
                <a:ext uri="{FF2B5EF4-FFF2-40B4-BE49-F238E27FC236}">
                  <a16:creationId xmlns:a16="http://schemas.microsoft.com/office/drawing/2014/main" id="{E67FEA67-6EAE-4522-8A5C-18AE8691B713}"/>
                </a:ext>
              </a:extLst>
            </p:cNvPr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555;p70">
              <a:extLst>
                <a:ext uri="{FF2B5EF4-FFF2-40B4-BE49-F238E27FC236}">
                  <a16:creationId xmlns:a16="http://schemas.microsoft.com/office/drawing/2014/main" id="{F2E60FF2-9151-47D7-85DD-D9953B92D3CD}"/>
                </a:ext>
              </a:extLst>
            </p:cNvPr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556;p70">
              <a:extLst>
                <a:ext uri="{FF2B5EF4-FFF2-40B4-BE49-F238E27FC236}">
                  <a16:creationId xmlns:a16="http://schemas.microsoft.com/office/drawing/2014/main" id="{4BB81BD5-E301-4421-9DE8-AC13E8145ED4}"/>
                </a:ext>
              </a:extLst>
            </p:cNvPr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557;p70">
              <a:extLst>
                <a:ext uri="{FF2B5EF4-FFF2-40B4-BE49-F238E27FC236}">
                  <a16:creationId xmlns:a16="http://schemas.microsoft.com/office/drawing/2014/main" id="{4116F25D-6988-436E-A2B9-A8339E8C4C54}"/>
                </a:ext>
              </a:extLst>
            </p:cNvPr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558;p70">
              <a:extLst>
                <a:ext uri="{FF2B5EF4-FFF2-40B4-BE49-F238E27FC236}">
                  <a16:creationId xmlns:a16="http://schemas.microsoft.com/office/drawing/2014/main" id="{74139971-9F4D-457A-8535-8757C9559B60}"/>
                </a:ext>
              </a:extLst>
            </p:cNvPr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559;p70">
              <a:extLst>
                <a:ext uri="{FF2B5EF4-FFF2-40B4-BE49-F238E27FC236}">
                  <a16:creationId xmlns:a16="http://schemas.microsoft.com/office/drawing/2014/main" id="{F13F02A0-125C-4457-8C52-D29E1A1CD6F4}"/>
                </a:ext>
              </a:extLst>
            </p:cNvPr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560;p70">
              <a:extLst>
                <a:ext uri="{FF2B5EF4-FFF2-40B4-BE49-F238E27FC236}">
                  <a16:creationId xmlns:a16="http://schemas.microsoft.com/office/drawing/2014/main" id="{66741A89-0094-4A2E-8FE3-18A3A7818DDA}"/>
                </a:ext>
              </a:extLst>
            </p:cNvPr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561;p70">
              <a:extLst>
                <a:ext uri="{FF2B5EF4-FFF2-40B4-BE49-F238E27FC236}">
                  <a16:creationId xmlns:a16="http://schemas.microsoft.com/office/drawing/2014/main" id="{44388002-FE41-4EBD-A484-737B30173CA6}"/>
                </a:ext>
              </a:extLst>
            </p:cNvPr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562;p70">
              <a:extLst>
                <a:ext uri="{FF2B5EF4-FFF2-40B4-BE49-F238E27FC236}">
                  <a16:creationId xmlns:a16="http://schemas.microsoft.com/office/drawing/2014/main" id="{0A849D10-15B0-49EE-9DFC-0293CDD9445A}"/>
                </a:ext>
              </a:extLst>
            </p:cNvPr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563;p70">
              <a:extLst>
                <a:ext uri="{FF2B5EF4-FFF2-40B4-BE49-F238E27FC236}">
                  <a16:creationId xmlns:a16="http://schemas.microsoft.com/office/drawing/2014/main" id="{E642BD70-B614-4006-AC64-39760DB53D62}"/>
                </a:ext>
              </a:extLst>
            </p:cNvPr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564;p70">
              <a:extLst>
                <a:ext uri="{FF2B5EF4-FFF2-40B4-BE49-F238E27FC236}">
                  <a16:creationId xmlns:a16="http://schemas.microsoft.com/office/drawing/2014/main" id="{2C0CC374-F6D7-4932-A479-AA4441A803F5}"/>
                </a:ext>
              </a:extLst>
            </p:cNvPr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565;p70">
              <a:extLst>
                <a:ext uri="{FF2B5EF4-FFF2-40B4-BE49-F238E27FC236}">
                  <a16:creationId xmlns:a16="http://schemas.microsoft.com/office/drawing/2014/main" id="{5EB561B7-B8D9-45F1-AE56-AA079F0B8275}"/>
                </a:ext>
              </a:extLst>
            </p:cNvPr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566;p70">
              <a:extLst>
                <a:ext uri="{FF2B5EF4-FFF2-40B4-BE49-F238E27FC236}">
                  <a16:creationId xmlns:a16="http://schemas.microsoft.com/office/drawing/2014/main" id="{68A351D2-02EE-4FE3-B5F7-1D873F3CFFDB}"/>
                </a:ext>
              </a:extLst>
            </p:cNvPr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567;p70">
              <a:extLst>
                <a:ext uri="{FF2B5EF4-FFF2-40B4-BE49-F238E27FC236}">
                  <a16:creationId xmlns:a16="http://schemas.microsoft.com/office/drawing/2014/main" id="{25F3E517-3586-4F5B-966F-D86F104093CA}"/>
                </a:ext>
              </a:extLst>
            </p:cNvPr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568;p70">
              <a:extLst>
                <a:ext uri="{FF2B5EF4-FFF2-40B4-BE49-F238E27FC236}">
                  <a16:creationId xmlns:a16="http://schemas.microsoft.com/office/drawing/2014/main" id="{53FE5A6D-5674-456B-A824-44AD8E13D551}"/>
                </a:ext>
              </a:extLst>
            </p:cNvPr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569;p70">
              <a:extLst>
                <a:ext uri="{FF2B5EF4-FFF2-40B4-BE49-F238E27FC236}">
                  <a16:creationId xmlns:a16="http://schemas.microsoft.com/office/drawing/2014/main" id="{49283390-B9B5-4DF6-82EF-0986296330F8}"/>
                </a:ext>
              </a:extLst>
            </p:cNvPr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570;p70">
              <a:extLst>
                <a:ext uri="{FF2B5EF4-FFF2-40B4-BE49-F238E27FC236}">
                  <a16:creationId xmlns:a16="http://schemas.microsoft.com/office/drawing/2014/main" id="{2069A26D-8CC2-4D21-AC3D-74757052335B}"/>
                </a:ext>
              </a:extLst>
            </p:cNvPr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571;p70">
              <a:extLst>
                <a:ext uri="{FF2B5EF4-FFF2-40B4-BE49-F238E27FC236}">
                  <a16:creationId xmlns:a16="http://schemas.microsoft.com/office/drawing/2014/main" id="{DC684E69-25BD-411E-910C-A898AB9980BB}"/>
                </a:ext>
              </a:extLst>
            </p:cNvPr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572;p70">
              <a:extLst>
                <a:ext uri="{FF2B5EF4-FFF2-40B4-BE49-F238E27FC236}">
                  <a16:creationId xmlns:a16="http://schemas.microsoft.com/office/drawing/2014/main" id="{30879A5D-795D-412D-9E9A-0737F3BFDA01}"/>
                </a:ext>
              </a:extLst>
            </p:cNvPr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573;p70">
              <a:extLst>
                <a:ext uri="{FF2B5EF4-FFF2-40B4-BE49-F238E27FC236}">
                  <a16:creationId xmlns:a16="http://schemas.microsoft.com/office/drawing/2014/main" id="{64FCC1B4-D168-47DA-AD1B-156A2B1E553E}"/>
                </a:ext>
              </a:extLst>
            </p:cNvPr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574;p70">
              <a:extLst>
                <a:ext uri="{FF2B5EF4-FFF2-40B4-BE49-F238E27FC236}">
                  <a16:creationId xmlns:a16="http://schemas.microsoft.com/office/drawing/2014/main" id="{83152B72-E208-4C3F-9A4B-6E10320EA051}"/>
                </a:ext>
              </a:extLst>
            </p:cNvPr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75;p70">
              <a:extLst>
                <a:ext uri="{FF2B5EF4-FFF2-40B4-BE49-F238E27FC236}">
                  <a16:creationId xmlns:a16="http://schemas.microsoft.com/office/drawing/2014/main" id="{5FB65AE5-796B-4680-A7D0-856C48F15002}"/>
                </a:ext>
              </a:extLst>
            </p:cNvPr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576;p70">
              <a:extLst>
                <a:ext uri="{FF2B5EF4-FFF2-40B4-BE49-F238E27FC236}">
                  <a16:creationId xmlns:a16="http://schemas.microsoft.com/office/drawing/2014/main" id="{11E745A1-0073-4860-AB7B-EC8EDCAF714E}"/>
                </a:ext>
              </a:extLst>
            </p:cNvPr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577;p70">
              <a:extLst>
                <a:ext uri="{FF2B5EF4-FFF2-40B4-BE49-F238E27FC236}">
                  <a16:creationId xmlns:a16="http://schemas.microsoft.com/office/drawing/2014/main" id="{63CF8DA2-AA3E-42C8-9E14-967B323F3C4B}"/>
                </a:ext>
              </a:extLst>
            </p:cNvPr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578;p70">
              <a:extLst>
                <a:ext uri="{FF2B5EF4-FFF2-40B4-BE49-F238E27FC236}">
                  <a16:creationId xmlns:a16="http://schemas.microsoft.com/office/drawing/2014/main" id="{E32C98FD-6457-4157-8E14-997CFBBD98AF}"/>
                </a:ext>
              </a:extLst>
            </p:cNvPr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579;p70">
              <a:extLst>
                <a:ext uri="{FF2B5EF4-FFF2-40B4-BE49-F238E27FC236}">
                  <a16:creationId xmlns:a16="http://schemas.microsoft.com/office/drawing/2014/main" id="{DA40AFB4-F86A-4CD1-A97B-66C08F6AABCD}"/>
                </a:ext>
              </a:extLst>
            </p:cNvPr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580;p70">
              <a:extLst>
                <a:ext uri="{FF2B5EF4-FFF2-40B4-BE49-F238E27FC236}">
                  <a16:creationId xmlns:a16="http://schemas.microsoft.com/office/drawing/2014/main" id="{BBB76CEA-B9EE-442B-B5FB-559BD2C6A29F}"/>
                </a:ext>
              </a:extLst>
            </p:cNvPr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581;p70">
              <a:extLst>
                <a:ext uri="{FF2B5EF4-FFF2-40B4-BE49-F238E27FC236}">
                  <a16:creationId xmlns:a16="http://schemas.microsoft.com/office/drawing/2014/main" id="{8981038A-FBCC-45A2-85FA-9037F26E4F63}"/>
                </a:ext>
              </a:extLst>
            </p:cNvPr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582;p70">
              <a:extLst>
                <a:ext uri="{FF2B5EF4-FFF2-40B4-BE49-F238E27FC236}">
                  <a16:creationId xmlns:a16="http://schemas.microsoft.com/office/drawing/2014/main" id="{02EFE2A0-0807-40AC-A9E6-F3679B51E80D}"/>
                </a:ext>
              </a:extLst>
            </p:cNvPr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83;p70">
              <a:extLst>
                <a:ext uri="{FF2B5EF4-FFF2-40B4-BE49-F238E27FC236}">
                  <a16:creationId xmlns:a16="http://schemas.microsoft.com/office/drawing/2014/main" id="{15E6575C-AEDD-4809-BA6F-6CD9A84B9367}"/>
                </a:ext>
              </a:extLst>
            </p:cNvPr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584;p70">
              <a:extLst>
                <a:ext uri="{FF2B5EF4-FFF2-40B4-BE49-F238E27FC236}">
                  <a16:creationId xmlns:a16="http://schemas.microsoft.com/office/drawing/2014/main" id="{F47E9FA5-B788-4E1F-B2E6-02D11F8666A5}"/>
                </a:ext>
              </a:extLst>
            </p:cNvPr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585;p70">
              <a:extLst>
                <a:ext uri="{FF2B5EF4-FFF2-40B4-BE49-F238E27FC236}">
                  <a16:creationId xmlns:a16="http://schemas.microsoft.com/office/drawing/2014/main" id="{9CBDE149-3C5F-432E-8998-F7FAC347C431}"/>
                </a:ext>
              </a:extLst>
            </p:cNvPr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62A90669-9941-4AF3-8329-34D9ABC993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53"/>
          <p:cNvSpPr txBox="1">
            <a:spLocks noGrp="1"/>
          </p:cNvSpPr>
          <p:nvPr>
            <p:ph type="title"/>
          </p:nvPr>
        </p:nvSpPr>
        <p:spPr>
          <a:xfrm>
            <a:off x="720899" y="609759"/>
            <a:ext cx="8224833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10đ. </a:t>
            </a:r>
            <a:r>
              <a:rPr lang="en-US" sz="3600" dirty="0" err="1"/>
              <a:t>Bác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Tuyên</a:t>
            </a:r>
            <a:r>
              <a:rPr lang="en-US" sz="3600" dirty="0"/>
              <a:t> </a:t>
            </a:r>
            <a:r>
              <a:rPr lang="en-US" sz="3600" dirty="0" err="1"/>
              <a:t>ngôn</a:t>
            </a:r>
            <a:r>
              <a:rPr lang="en-US" sz="3600" dirty="0"/>
              <a:t> </a:t>
            </a:r>
            <a:r>
              <a:rPr lang="en-US" sz="3600" dirty="0" err="1"/>
              <a:t>độc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nhằm</a:t>
            </a:r>
            <a:r>
              <a:rPr lang="en-US" sz="3600" dirty="0"/>
              <a:t>:</a:t>
            </a:r>
            <a:endParaRPr sz="3600" dirty="0"/>
          </a:p>
        </p:txBody>
      </p:sp>
      <p:grpSp>
        <p:nvGrpSpPr>
          <p:cNvPr id="19" name="Google Shape;2645;p71">
            <a:extLst>
              <a:ext uri="{FF2B5EF4-FFF2-40B4-BE49-F238E27FC236}">
                <a16:creationId xmlns:a16="http://schemas.microsoft.com/office/drawing/2014/main" id="{E0C85731-3A32-44E2-A621-69BADA4B02CF}"/>
              </a:ext>
            </a:extLst>
          </p:cNvPr>
          <p:cNvGrpSpPr/>
          <p:nvPr/>
        </p:nvGrpSpPr>
        <p:grpSpPr>
          <a:xfrm>
            <a:off x="36432" y="2873158"/>
            <a:ext cx="1437772" cy="1664983"/>
            <a:chOff x="5293245" y="6083019"/>
            <a:chExt cx="1941885" cy="2248761"/>
          </a:xfrm>
        </p:grpSpPr>
        <p:sp>
          <p:nvSpPr>
            <p:cNvPr id="20" name="Google Shape;2646;p71">
              <a:extLst>
                <a:ext uri="{FF2B5EF4-FFF2-40B4-BE49-F238E27FC236}">
                  <a16:creationId xmlns:a16="http://schemas.microsoft.com/office/drawing/2014/main" id="{6EBD3042-40AE-4DA5-A58C-1F8D05F87344}"/>
                </a:ext>
              </a:extLst>
            </p:cNvPr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47;p71">
              <a:extLst>
                <a:ext uri="{FF2B5EF4-FFF2-40B4-BE49-F238E27FC236}">
                  <a16:creationId xmlns:a16="http://schemas.microsoft.com/office/drawing/2014/main" id="{C98D8D6F-18C5-42CF-B883-A9C2E75DEFE6}"/>
                </a:ext>
              </a:extLst>
            </p:cNvPr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48;p71">
              <a:extLst>
                <a:ext uri="{FF2B5EF4-FFF2-40B4-BE49-F238E27FC236}">
                  <a16:creationId xmlns:a16="http://schemas.microsoft.com/office/drawing/2014/main" id="{D5F35ABD-A761-4A4F-BA4A-D1F3D1C28711}"/>
                </a:ext>
              </a:extLst>
            </p:cNvPr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49;p71">
              <a:extLst>
                <a:ext uri="{FF2B5EF4-FFF2-40B4-BE49-F238E27FC236}">
                  <a16:creationId xmlns:a16="http://schemas.microsoft.com/office/drawing/2014/main" id="{FC2B3299-3F22-48EA-B550-2C84C384D085}"/>
                </a:ext>
              </a:extLst>
            </p:cNvPr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50;p71">
              <a:extLst>
                <a:ext uri="{FF2B5EF4-FFF2-40B4-BE49-F238E27FC236}">
                  <a16:creationId xmlns:a16="http://schemas.microsoft.com/office/drawing/2014/main" id="{9FB3BAD7-4848-4585-8701-8BC5661F923E}"/>
                </a:ext>
              </a:extLst>
            </p:cNvPr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51;p71">
              <a:extLst>
                <a:ext uri="{FF2B5EF4-FFF2-40B4-BE49-F238E27FC236}">
                  <a16:creationId xmlns:a16="http://schemas.microsoft.com/office/drawing/2014/main" id="{048D9EA4-7EB5-417C-80DA-06C7A71C6B1F}"/>
                </a:ext>
              </a:extLst>
            </p:cNvPr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52;p71">
              <a:extLst>
                <a:ext uri="{FF2B5EF4-FFF2-40B4-BE49-F238E27FC236}">
                  <a16:creationId xmlns:a16="http://schemas.microsoft.com/office/drawing/2014/main" id="{44CFC6EE-98B4-4314-ADD7-48377014FDF7}"/>
                </a:ext>
              </a:extLst>
            </p:cNvPr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53;p71">
              <a:extLst>
                <a:ext uri="{FF2B5EF4-FFF2-40B4-BE49-F238E27FC236}">
                  <a16:creationId xmlns:a16="http://schemas.microsoft.com/office/drawing/2014/main" id="{3CB30452-0C5F-46B5-BE9E-9FA7C573FA5C}"/>
                </a:ext>
              </a:extLst>
            </p:cNvPr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54;p71">
              <a:extLst>
                <a:ext uri="{FF2B5EF4-FFF2-40B4-BE49-F238E27FC236}">
                  <a16:creationId xmlns:a16="http://schemas.microsoft.com/office/drawing/2014/main" id="{569451D3-3792-459A-9EEA-76A981132D36}"/>
                </a:ext>
              </a:extLst>
            </p:cNvPr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55;p71">
              <a:extLst>
                <a:ext uri="{FF2B5EF4-FFF2-40B4-BE49-F238E27FC236}">
                  <a16:creationId xmlns:a16="http://schemas.microsoft.com/office/drawing/2014/main" id="{CD79F267-6C43-44AF-917D-0EA1940E4057}"/>
                </a:ext>
              </a:extLst>
            </p:cNvPr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56;p71">
              <a:extLst>
                <a:ext uri="{FF2B5EF4-FFF2-40B4-BE49-F238E27FC236}">
                  <a16:creationId xmlns:a16="http://schemas.microsoft.com/office/drawing/2014/main" id="{A48A7530-E07B-4102-84DD-2616513D874A}"/>
                </a:ext>
              </a:extLst>
            </p:cNvPr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57;p71">
              <a:extLst>
                <a:ext uri="{FF2B5EF4-FFF2-40B4-BE49-F238E27FC236}">
                  <a16:creationId xmlns:a16="http://schemas.microsoft.com/office/drawing/2014/main" id="{F1C5B44B-267D-48F2-9DF8-0EB16EFED969}"/>
                </a:ext>
              </a:extLst>
            </p:cNvPr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58;p71">
              <a:extLst>
                <a:ext uri="{FF2B5EF4-FFF2-40B4-BE49-F238E27FC236}">
                  <a16:creationId xmlns:a16="http://schemas.microsoft.com/office/drawing/2014/main" id="{B1BE5DA9-4F76-4192-A51F-D9533497E2E8}"/>
                </a:ext>
              </a:extLst>
            </p:cNvPr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59;p71">
              <a:extLst>
                <a:ext uri="{FF2B5EF4-FFF2-40B4-BE49-F238E27FC236}">
                  <a16:creationId xmlns:a16="http://schemas.microsoft.com/office/drawing/2014/main" id="{E69EBFB3-C833-4849-8677-682D01390A2B}"/>
                </a:ext>
              </a:extLst>
            </p:cNvPr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60;p71">
              <a:extLst>
                <a:ext uri="{FF2B5EF4-FFF2-40B4-BE49-F238E27FC236}">
                  <a16:creationId xmlns:a16="http://schemas.microsoft.com/office/drawing/2014/main" id="{D0F82382-B637-4381-A0A7-7EAF983A8598}"/>
                </a:ext>
              </a:extLst>
            </p:cNvPr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61;p71">
              <a:extLst>
                <a:ext uri="{FF2B5EF4-FFF2-40B4-BE49-F238E27FC236}">
                  <a16:creationId xmlns:a16="http://schemas.microsoft.com/office/drawing/2014/main" id="{DAB54A5F-91F1-410F-937C-5A32EFE46261}"/>
                </a:ext>
              </a:extLst>
            </p:cNvPr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62;p71">
              <a:extLst>
                <a:ext uri="{FF2B5EF4-FFF2-40B4-BE49-F238E27FC236}">
                  <a16:creationId xmlns:a16="http://schemas.microsoft.com/office/drawing/2014/main" id="{C92B9FAA-612D-40C1-97E5-84C1F769CA92}"/>
                </a:ext>
              </a:extLst>
            </p:cNvPr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63;p71">
              <a:extLst>
                <a:ext uri="{FF2B5EF4-FFF2-40B4-BE49-F238E27FC236}">
                  <a16:creationId xmlns:a16="http://schemas.microsoft.com/office/drawing/2014/main" id="{8773768E-0692-4141-AD72-BBF093BDDC93}"/>
                </a:ext>
              </a:extLst>
            </p:cNvPr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64;p71">
              <a:extLst>
                <a:ext uri="{FF2B5EF4-FFF2-40B4-BE49-F238E27FC236}">
                  <a16:creationId xmlns:a16="http://schemas.microsoft.com/office/drawing/2014/main" id="{2B4C8827-4E36-491E-A2DB-1E28584777C3}"/>
                </a:ext>
              </a:extLst>
            </p:cNvPr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65;p71">
              <a:extLst>
                <a:ext uri="{FF2B5EF4-FFF2-40B4-BE49-F238E27FC236}">
                  <a16:creationId xmlns:a16="http://schemas.microsoft.com/office/drawing/2014/main" id="{E4F49301-F0CB-4290-B3CB-E0B3D810C72C}"/>
                </a:ext>
              </a:extLst>
            </p:cNvPr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66;p71">
              <a:extLst>
                <a:ext uri="{FF2B5EF4-FFF2-40B4-BE49-F238E27FC236}">
                  <a16:creationId xmlns:a16="http://schemas.microsoft.com/office/drawing/2014/main" id="{E5BF779B-31EF-4C0D-BC9A-D67CF46DB5F7}"/>
                </a:ext>
              </a:extLst>
            </p:cNvPr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67;p71">
              <a:extLst>
                <a:ext uri="{FF2B5EF4-FFF2-40B4-BE49-F238E27FC236}">
                  <a16:creationId xmlns:a16="http://schemas.microsoft.com/office/drawing/2014/main" id="{41DDCD46-A6F3-4191-A6EC-2FFED82CB395}"/>
                </a:ext>
              </a:extLst>
            </p:cNvPr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68;p71">
              <a:extLst>
                <a:ext uri="{FF2B5EF4-FFF2-40B4-BE49-F238E27FC236}">
                  <a16:creationId xmlns:a16="http://schemas.microsoft.com/office/drawing/2014/main" id="{D1D71BE4-039B-4388-B9EE-E1DFD02BC99D}"/>
                </a:ext>
              </a:extLst>
            </p:cNvPr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69;p71">
              <a:extLst>
                <a:ext uri="{FF2B5EF4-FFF2-40B4-BE49-F238E27FC236}">
                  <a16:creationId xmlns:a16="http://schemas.microsoft.com/office/drawing/2014/main" id="{C12DCAA9-7D07-49A4-9943-B6B200F43C67}"/>
                </a:ext>
              </a:extLst>
            </p:cNvPr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70;p71">
              <a:extLst>
                <a:ext uri="{FF2B5EF4-FFF2-40B4-BE49-F238E27FC236}">
                  <a16:creationId xmlns:a16="http://schemas.microsoft.com/office/drawing/2014/main" id="{17CE91F2-5318-491C-93EB-22D44BD4E11B}"/>
                </a:ext>
              </a:extLst>
            </p:cNvPr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71;p71">
              <a:extLst>
                <a:ext uri="{FF2B5EF4-FFF2-40B4-BE49-F238E27FC236}">
                  <a16:creationId xmlns:a16="http://schemas.microsoft.com/office/drawing/2014/main" id="{6AE3773B-80CA-4D1C-B1D5-760DD1491ECA}"/>
                </a:ext>
              </a:extLst>
            </p:cNvPr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72;p71">
              <a:extLst>
                <a:ext uri="{FF2B5EF4-FFF2-40B4-BE49-F238E27FC236}">
                  <a16:creationId xmlns:a16="http://schemas.microsoft.com/office/drawing/2014/main" id="{B0403AFF-F7CE-4741-8D4B-C36706E7A383}"/>
                </a:ext>
              </a:extLst>
            </p:cNvPr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73;p71">
              <a:extLst>
                <a:ext uri="{FF2B5EF4-FFF2-40B4-BE49-F238E27FC236}">
                  <a16:creationId xmlns:a16="http://schemas.microsoft.com/office/drawing/2014/main" id="{485ADCAC-490A-44E3-970B-37BBD89620DA}"/>
                </a:ext>
              </a:extLst>
            </p:cNvPr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74;p71">
              <a:extLst>
                <a:ext uri="{FF2B5EF4-FFF2-40B4-BE49-F238E27FC236}">
                  <a16:creationId xmlns:a16="http://schemas.microsoft.com/office/drawing/2014/main" id="{7A9B8F04-D771-428A-AD2E-FA25B93A3F9B}"/>
                </a:ext>
              </a:extLst>
            </p:cNvPr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75;p71">
              <a:extLst>
                <a:ext uri="{FF2B5EF4-FFF2-40B4-BE49-F238E27FC236}">
                  <a16:creationId xmlns:a16="http://schemas.microsoft.com/office/drawing/2014/main" id="{B1E7534C-7795-4797-B64E-65D64E656CEB}"/>
                </a:ext>
              </a:extLst>
            </p:cNvPr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76;p71">
              <a:extLst>
                <a:ext uri="{FF2B5EF4-FFF2-40B4-BE49-F238E27FC236}">
                  <a16:creationId xmlns:a16="http://schemas.microsoft.com/office/drawing/2014/main" id="{582D26A2-CAB2-435D-BF02-C9EE59807733}"/>
                </a:ext>
              </a:extLst>
            </p:cNvPr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77;p71">
              <a:extLst>
                <a:ext uri="{FF2B5EF4-FFF2-40B4-BE49-F238E27FC236}">
                  <a16:creationId xmlns:a16="http://schemas.microsoft.com/office/drawing/2014/main" id="{F56E11FA-2A90-4648-B66A-03DBCEEAF843}"/>
                </a:ext>
              </a:extLst>
            </p:cNvPr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78;p71">
              <a:extLst>
                <a:ext uri="{FF2B5EF4-FFF2-40B4-BE49-F238E27FC236}">
                  <a16:creationId xmlns:a16="http://schemas.microsoft.com/office/drawing/2014/main" id="{A103D39F-BD09-4270-8AE6-F2AA9888E6D2}"/>
                </a:ext>
              </a:extLst>
            </p:cNvPr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79;p71">
              <a:extLst>
                <a:ext uri="{FF2B5EF4-FFF2-40B4-BE49-F238E27FC236}">
                  <a16:creationId xmlns:a16="http://schemas.microsoft.com/office/drawing/2014/main" id="{3037EF85-9C01-4B6C-B5A6-7B0D41890683}"/>
                </a:ext>
              </a:extLst>
            </p:cNvPr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80;p71">
              <a:extLst>
                <a:ext uri="{FF2B5EF4-FFF2-40B4-BE49-F238E27FC236}">
                  <a16:creationId xmlns:a16="http://schemas.microsoft.com/office/drawing/2014/main" id="{E7D145CD-DA04-45A4-BD3C-9913867A63F5}"/>
                </a:ext>
              </a:extLst>
            </p:cNvPr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81;p71">
              <a:extLst>
                <a:ext uri="{FF2B5EF4-FFF2-40B4-BE49-F238E27FC236}">
                  <a16:creationId xmlns:a16="http://schemas.microsoft.com/office/drawing/2014/main" id="{A34AEB89-2A68-4E1F-9CBE-4E0FB3D94B9F}"/>
                </a:ext>
              </a:extLst>
            </p:cNvPr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82;p71">
              <a:extLst>
                <a:ext uri="{FF2B5EF4-FFF2-40B4-BE49-F238E27FC236}">
                  <a16:creationId xmlns:a16="http://schemas.microsoft.com/office/drawing/2014/main" id="{CC7DFD52-3E26-455D-BFF9-B406FDD940AF}"/>
                </a:ext>
              </a:extLst>
            </p:cNvPr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83;p71">
              <a:extLst>
                <a:ext uri="{FF2B5EF4-FFF2-40B4-BE49-F238E27FC236}">
                  <a16:creationId xmlns:a16="http://schemas.microsoft.com/office/drawing/2014/main" id="{2F7BB73E-73C8-4749-9949-F68E5007B64F}"/>
                </a:ext>
              </a:extLst>
            </p:cNvPr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84;p71">
              <a:extLst>
                <a:ext uri="{FF2B5EF4-FFF2-40B4-BE49-F238E27FC236}">
                  <a16:creationId xmlns:a16="http://schemas.microsoft.com/office/drawing/2014/main" id="{610736E8-DB1D-4371-A20A-FF4BB95EF8D4}"/>
                </a:ext>
              </a:extLst>
            </p:cNvPr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85;p71">
              <a:extLst>
                <a:ext uri="{FF2B5EF4-FFF2-40B4-BE49-F238E27FC236}">
                  <a16:creationId xmlns:a16="http://schemas.microsoft.com/office/drawing/2014/main" id="{856D0F30-2FFA-4636-918D-12EF0986977D}"/>
                </a:ext>
              </a:extLst>
            </p:cNvPr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86;p71">
              <a:extLst>
                <a:ext uri="{FF2B5EF4-FFF2-40B4-BE49-F238E27FC236}">
                  <a16:creationId xmlns:a16="http://schemas.microsoft.com/office/drawing/2014/main" id="{57BA2209-F912-4CE2-B512-2B52D592AC97}"/>
                </a:ext>
              </a:extLst>
            </p:cNvPr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87;p71">
              <a:extLst>
                <a:ext uri="{FF2B5EF4-FFF2-40B4-BE49-F238E27FC236}">
                  <a16:creationId xmlns:a16="http://schemas.microsoft.com/office/drawing/2014/main" id="{2396C822-2F6B-456A-BC81-C4F3467B23FA}"/>
                </a:ext>
              </a:extLst>
            </p:cNvPr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88;p71">
              <a:extLst>
                <a:ext uri="{FF2B5EF4-FFF2-40B4-BE49-F238E27FC236}">
                  <a16:creationId xmlns:a16="http://schemas.microsoft.com/office/drawing/2014/main" id="{99D9DEA6-74F8-42EE-960F-E4CE8FB45570}"/>
                </a:ext>
              </a:extLst>
            </p:cNvPr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89;p71">
              <a:extLst>
                <a:ext uri="{FF2B5EF4-FFF2-40B4-BE49-F238E27FC236}">
                  <a16:creationId xmlns:a16="http://schemas.microsoft.com/office/drawing/2014/main" id="{E2F84E3A-0859-4413-8CE4-8177F91D50B4}"/>
                </a:ext>
              </a:extLst>
            </p:cNvPr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90;p71">
              <a:extLst>
                <a:ext uri="{FF2B5EF4-FFF2-40B4-BE49-F238E27FC236}">
                  <a16:creationId xmlns:a16="http://schemas.microsoft.com/office/drawing/2014/main" id="{3958976F-53CD-4E8F-8398-71AAC5B6334D}"/>
                </a:ext>
              </a:extLst>
            </p:cNvPr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91;p71">
              <a:extLst>
                <a:ext uri="{FF2B5EF4-FFF2-40B4-BE49-F238E27FC236}">
                  <a16:creationId xmlns:a16="http://schemas.microsoft.com/office/drawing/2014/main" id="{5F7E8CD4-5595-4753-9104-4EF0060391C5}"/>
                </a:ext>
              </a:extLst>
            </p:cNvPr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92;p71">
              <a:extLst>
                <a:ext uri="{FF2B5EF4-FFF2-40B4-BE49-F238E27FC236}">
                  <a16:creationId xmlns:a16="http://schemas.microsoft.com/office/drawing/2014/main" id="{653FD4EF-E5E9-4FE8-9606-19D326B5BC80}"/>
                </a:ext>
              </a:extLst>
            </p:cNvPr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93;p71">
              <a:extLst>
                <a:ext uri="{FF2B5EF4-FFF2-40B4-BE49-F238E27FC236}">
                  <a16:creationId xmlns:a16="http://schemas.microsoft.com/office/drawing/2014/main" id="{08F6F727-D8FB-4DFE-8D81-5028AA5907DB}"/>
                </a:ext>
              </a:extLst>
            </p:cNvPr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94;p71">
              <a:extLst>
                <a:ext uri="{FF2B5EF4-FFF2-40B4-BE49-F238E27FC236}">
                  <a16:creationId xmlns:a16="http://schemas.microsoft.com/office/drawing/2014/main" id="{C011CB91-09CA-450A-AFA5-E06C18F66BBA}"/>
                </a:ext>
              </a:extLst>
            </p:cNvPr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95;p71">
              <a:extLst>
                <a:ext uri="{FF2B5EF4-FFF2-40B4-BE49-F238E27FC236}">
                  <a16:creationId xmlns:a16="http://schemas.microsoft.com/office/drawing/2014/main" id="{390FC931-095F-437C-BA6D-7EAE9AC5F88D}"/>
                </a:ext>
              </a:extLst>
            </p:cNvPr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96;p71">
              <a:extLst>
                <a:ext uri="{FF2B5EF4-FFF2-40B4-BE49-F238E27FC236}">
                  <a16:creationId xmlns:a16="http://schemas.microsoft.com/office/drawing/2014/main" id="{555B8AFB-3FBE-48FC-84CB-388FF444520E}"/>
                </a:ext>
              </a:extLst>
            </p:cNvPr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97;p71">
              <a:extLst>
                <a:ext uri="{FF2B5EF4-FFF2-40B4-BE49-F238E27FC236}">
                  <a16:creationId xmlns:a16="http://schemas.microsoft.com/office/drawing/2014/main" id="{6C688EF0-65FB-439B-8D6E-C43393055569}"/>
                </a:ext>
              </a:extLst>
            </p:cNvPr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98;p71">
              <a:extLst>
                <a:ext uri="{FF2B5EF4-FFF2-40B4-BE49-F238E27FC236}">
                  <a16:creationId xmlns:a16="http://schemas.microsoft.com/office/drawing/2014/main" id="{E3BFC80F-32F9-4BD2-97AF-A63BD98CAAC9}"/>
                </a:ext>
              </a:extLst>
            </p:cNvPr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99;p71">
              <a:extLst>
                <a:ext uri="{FF2B5EF4-FFF2-40B4-BE49-F238E27FC236}">
                  <a16:creationId xmlns:a16="http://schemas.microsoft.com/office/drawing/2014/main" id="{B2385B0B-F1DE-4E18-9ED4-812731C95108}"/>
                </a:ext>
              </a:extLst>
            </p:cNvPr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700;p71">
              <a:extLst>
                <a:ext uri="{FF2B5EF4-FFF2-40B4-BE49-F238E27FC236}">
                  <a16:creationId xmlns:a16="http://schemas.microsoft.com/office/drawing/2014/main" id="{B9F74471-53C3-4E0D-AFD4-F2D4E1B43488}"/>
                </a:ext>
              </a:extLst>
            </p:cNvPr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701;p71">
              <a:extLst>
                <a:ext uri="{FF2B5EF4-FFF2-40B4-BE49-F238E27FC236}">
                  <a16:creationId xmlns:a16="http://schemas.microsoft.com/office/drawing/2014/main" id="{B625C1A2-A176-4D1A-89B9-6E911F8FD41D}"/>
                </a:ext>
              </a:extLst>
            </p:cNvPr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702;p71">
              <a:extLst>
                <a:ext uri="{FF2B5EF4-FFF2-40B4-BE49-F238E27FC236}">
                  <a16:creationId xmlns:a16="http://schemas.microsoft.com/office/drawing/2014/main" id="{253E9CF7-8388-4D90-A6A2-22027B66A53B}"/>
                </a:ext>
              </a:extLst>
            </p:cNvPr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703;p71">
              <a:extLst>
                <a:ext uri="{FF2B5EF4-FFF2-40B4-BE49-F238E27FC236}">
                  <a16:creationId xmlns:a16="http://schemas.microsoft.com/office/drawing/2014/main" id="{005F9BF1-734C-4E08-8927-233A7CD9B56A}"/>
                </a:ext>
              </a:extLst>
            </p:cNvPr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704;p71">
              <a:extLst>
                <a:ext uri="{FF2B5EF4-FFF2-40B4-BE49-F238E27FC236}">
                  <a16:creationId xmlns:a16="http://schemas.microsoft.com/office/drawing/2014/main" id="{EF1C373A-B424-4229-B367-2ED58AEF3370}"/>
                </a:ext>
              </a:extLst>
            </p:cNvPr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705;p71">
              <a:extLst>
                <a:ext uri="{FF2B5EF4-FFF2-40B4-BE49-F238E27FC236}">
                  <a16:creationId xmlns:a16="http://schemas.microsoft.com/office/drawing/2014/main" id="{6C288EF3-40B9-40DB-BDAB-49DEBFD13291}"/>
                </a:ext>
              </a:extLst>
            </p:cNvPr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706;p71">
              <a:extLst>
                <a:ext uri="{FF2B5EF4-FFF2-40B4-BE49-F238E27FC236}">
                  <a16:creationId xmlns:a16="http://schemas.microsoft.com/office/drawing/2014/main" id="{F48F41E0-C39A-4D60-A49F-A113E575E4E4}"/>
                </a:ext>
              </a:extLst>
            </p:cNvPr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707;p71">
              <a:extLst>
                <a:ext uri="{FF2B5EF4-FFF2-40B4-BE49-F238E27FC236}">
                  <a16:creationId xmlns:a16="http://schemas.microsoft.com/office/drawing/2014/main" id="{757A2B04-FFBA-49A0-904E-89F12D2A4978}"/>
                </a:ext>
              </a:extLst>
            </p:cNvPr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08;p71">
              <a:extLst>
                <a:ext uri="{FF2B5EF4-FFF2-40B4-BE49-F238E27FC236}">
                  <a16:creationId xmlns:a16="http://schemas.microsoft.com/office/drawing/2014/main" id="{9CCB4263-5D13-442D-9587-C283CFFC01AD}"/>
                </a:ext>
              </a:extLst>
            </p:cNvPr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09;p71">
              <a:extLst>
                <a:ext uri="{FF2B5EF4-FFF2-40B4-BE49-F238E27FC236}">
                  <a16:creationId xmlns:a16="http://schemas.microsoft.com/office/drawing/2014/main" id="{21D3934B-D6D2-428A-8E89-465A6213473F}"/>
                </a:ext>
              </a:extLst>
            </p:cNvPr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10;p71">
              <a:extLst>
                <a:ext uri="{FF2B5EF4-FFF2-40B4-BE49-F238E27FC236}">
                  <a16:creationId xmlns:a16="http://schemas.microsoft.com/office/drawing/2014/main" id="{FF27A6D3-1FC9-4878-ABA9-3D5E7E4D470D}"/>
                </a:ext>
              </a:extLst>
            </p:cNvPr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11;p71">
              <a:extLst>
                <a:ext uri="{FF2B5EF4-FFF2-40B4-BE49-F238E27FC236}">
                  <a16:creationId xmlns:a16="http://schemas.microsoft.com/office/drawing/2014/main" id="{BBD3314C-69F9-4BDC-9527-24C109A31CDD}"/>
                </a:ext>
              </a:extLst>
            </p:cNvPr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12;p71">
              <a:extLst>
                <a:ext uri="{FF2B5EF4-FFF2-40B4-BE49-F238E27FC236}">
                  <a16:creationId xmlns:a16="http://schemas.microsoft.com/office/drawing/2014/main" id="{C37F55A5-5B31-4D4B-A62E-6AA5E7F5F108}"/>
                </a:ext>
              </a:extLst>
            </p:cNvPr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13;p71">
              <a:extLst>
                <a:ext uri="{FF2B5EF4-FFF2-40B4-BE49-F238E27FC236}">
                  <a16:creationId xmlns:a16="http://schemas.microsoft.com/office/drawing/2014/main" id="{01A8738B-64B7-4DB2-9910-A3CB39C98DB0}"/>
                </a:ext>
              </a:extLst>
            </p:cNvPr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14;p71">
              <a:extLst>
                <a:ext uri="{FF2B5EF4-FFF2-40B4-BE49-F238E27FC236}">
                  <a16:creationId xmlns:a16="http://schemas.microsoft.com/office/drawing/2014/main" id="{500E5E45-771F-4CF7-975A-F9C0D3B71A8D}"/>
                </a:ext>
              </a:extLst>
            </p:cNvPr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15;p71">
              <a:extLst>
                <a:ext uri="{FF2B5EF4-FFF2-40B4-BE49-F238E27FC236}">
                  <a16:creationId xmlns:a16="http://schemas.microsoft.com/office/drawing/2014/main" id="{127CAE8D-8676-4B80-AF4A-9B2E32BEBE9F}"/>
                </a:ext>
              </a:extLst>
            </p:cNvPr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16;p71">
              <a:extLst>
                <a:ext uri="{FF2B5EF4-FFF2-40B4-BE49-F238E27FC236}">
                  <a16:creationId xmlns:a16="http://schemas.microsoft.com/office/drawing/2014/main" id="{8931DF34-9574-4FF0-8C4D-85552CFC47A2}"/>
                </a:ext>
              </a:extLst>
            </p:cNvPr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17;p71">
              <a:extLst>
                <a:ext uri="{FF2B5EF4-FFF2-40B4-BE49-F238E27FC236}">
                  <a16:creationId xmlns:a16="http://schemas.microsoft.com/office/drawing/2014/main" id="{E5C39DF1-E7F8-4B4B-BAD2-CCCE0EA0400A}"/>
                </a:ext>
              </a:extLst>
            </p:cNvPr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18;p71">
              <a:extLst>
                <a:ext uri="{FF2B5EF4-FFF2-40B4-BE49-F238E27FC236}">
                  <a16:creationId xmlns:a16="http://schemas.microsoft.com/office/drawing/2014/main" id="{52A38C28-7C63-4AE5-938C-C50233D6DA34}"/>
                </a:ext>
              </a:extLst>
            </p:cNvPr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19;p71">
              <a:extLst>
                <a:ext uri="{FF2B5EF4-FFF2-40B4-BE49-F238E27FC236}">
                  <a16:creationId xmlns:a16="http://schemas.microsoft.com/office/drawing/2014/main" id="{A5EA1941-6A1F-412D-B61E-6F3555AD4705}"/>
                </a:ext>
              </a:extLst>
            </p:cNvPr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20;p71">
              <a:extLst>
                <a:ext uri="{FF2B5EF4-FFF2-40B4-BE49-F238E27FC236}">
                  <a16:creationId xmlns:a16="http://schemas.microsoft.com/office/drawing/2014/main" id="{C0D345B2-1EE4-42F4-9DE6-CD068BC511F3}"/>
                </a:ext>
              </a:extLst>
            </p:cNvPr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21;p71">
              <a:extLst>
                <a:ext uri="{FF2B5EF4-FFF2-40B4-BE49-F238E27FC236}">
                  <a16:creationId xmlns:a16="http://schemas.microsoft.com/office/drawing/2014/main" id="{64EE8705-0D5D-4708-B132-C0381DE70AFF}"/>
                </a:ext>
              </a:extLst>
            </p:cNvPr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22;p71">
              <a:extLst>
                <a:ext uri="{FF2B5EF4-FFF2-40B4-BE49-F238E27FC236}">
                  <a16:creationId xmlns:a16="http://schemas.microsoft.com/office/drawing/2014/main" id="{0DF6EC0A-59B7-4DC5-96E3-CF27FE0E8E78}"/>
                </a:ext>
              </a:extLst>
            </p:cNvPr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23;p71">
              <a:extLst>
                <a:ext uri="{FF2B5EF4-FFF2-40B4-BE49-F238E27FC236}">
                  <a16:creationId xmlns:a16="http://schemas.microsoft.com/office/drawing/2014/main" id="{BAE7A60E-641E-4C3F-AA23-84689365490C}"/>
                </a:ext>
              </a:extLst>
            </p:cNvPr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24;p71">
              <a:extLst>
                <a:ext uri="{FF2B5EF4-FFF2-40B4-BE49-F238E27FC236}">
                  <a16:creationId xmlns:a16="http://schemas.microsoft.com/office/drawing/2014/main" id="{5505ABF3-223E-4F96-AC84-6E7C87442BFE}"/>
                </a:ext>
              </a:extLst>
            </p:cNvPr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25;p71">
              <a:extLst>
                <a:ext uri="{FF2B5EF4-FFF2-40B4-BE49-F238E27FC236}">
                  <a16:creationId xmlns:a16="http://schemas.microsoft.com/office/drawing/2014/main" id="{288A772B-0D10-4379-B562-0D8E3466968B}"/>
                </a:ext>
              </a:extLst>
            </p:cNvPr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26;p71">
              <a:extLst>
                <a:ext uri="{FF2B5EF4-FFF2-40B4-BE49-F238E27FC236}">
                  <a16:creationId xmlns:a16="http://schemas.microsoft.com/office/drawing/2014/main" id="{80F7A2AF-D1B9-4F62-B0D6-3392CF3E2585}"/>
                </a:ext>
              </a:extLst>
            </p:cNvPr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27;p71">
              <a:extLst>
                <a:ext uri="{FF2B5EF4-FFF2-40B4-BE49-F238E27FC236}">
                  <a16:creationId xmlns:a16="http://schemas.microsoft.com/office/drawing/2014/main" id="{0B7B48EE-2F98-419E-B851-9DAE1733C55A}"/>
                </a:ext>
              </a:extLst>
            </p:cNvPr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28;p71">
              <a:extLst>
                <a:ext uri="{FF2B5EF4-FFF2-40B4-BE49-F238E27FC236}">
                  <a16:creationId xmlns:a16="http://schemas.microsoft.com/office/drawing/2014/main" id="{DB6B92DD-B67C-492E-A674-A034FBC61EC7}"/>
                </a:ext>
              </a:extLst>
            </p:cNvPr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29;p71">
              <a:extLst>
                <a:ext uri="{FF2B5EF4-FFF2-40B4-BE49-F238E27FC236}">
                  <a16:creationId xmlns:a16="http://schemas.microsoft.com/office/drawing/2014/main" id="{812D26D2-E842-4D35-A4B9-A47EF00C7A17}"/>
                </a:ext>
              </a:extLst>
            </p:cNvPr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30;p71">
              <a:extLst>
                <a:ext uri="{FF2B5EF4-FFF2-40B4-BE49-F238E27FC236}">
                  <a16:creationId xmlns:a16="http://schemas.microsoft.com/office/drawing/2014/main" id="{7E0325C0-71A4-47B1-BD86-D5BAFFE57D9B}"/>
                </a:ext>
              </a:extLst>
            </p:cNvPr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31;p71">
              <a:extLst>
                <a:ext uri="{FF2B5EF4-FFF2-40B4-BE49-F238E27FC236}">
                  <a16:creationId xmlns:a16="http://schemas.microsoft.com/office/drawing/2014/main" id="{3658D0C6-363D-4360-B051-775810A7A981}"/>
                </a:ext>
              </a:extLst>
            </p:cNvPr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32;p71">
              <a:extLst>
                <a:ext uri="{FF2B5EF4-FFF2-40B4-BE49-F238E27FC236}">
                  <a16:creationId xmlns:a16="http://schemas.microsoft.com/office/drawing/2014/main" id="{4A1ED83A-4BE8-4DAD-A248-054CE0A03191}"/>
                </a:ext>
              </a:extLst>
            </p:cNvPr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33;p71">
              <a:extLst>
                <a:ext uri="{FF2B5EF4-FFF2-40B4-BE49-F238E27FC236}">
                  <a16:creationId xmlns:a16="http://schemas.microsoft.com/office/drawing/2014/main" id="{02E68C76-8BA1-4431-9DB3-33C8D3ED4C52}"/>
                </a:ext>
              </a:extLst>
            </p:cNvPr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34;p71">
              <a:extLst>
                <a:ext uri="{FF2B5EF4-FFF2-40B4-BE49-F238E27FC236}">
                  <a16:creationId xmlns:a16="http://schemas.microsoft.com/office/drawing/2014/main" id="{22EE7909-E72F-47EF-BD90-D55E1D1569FC}"/>
                </a:ext>
              </a:extLst>
            </p:cNvPr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35;p71">
              <a:extLst>
                <a:ext uri="{FF2B5EF4-FFF2-40B4-BE49-F238E27FC236}">
                  <a16:creationId xmlns:a16="http://schemas.microsoft.com/office/drawing/2014/main" id="{49DD6319-72C7-4F93-AB3A-CFEE1AA3DEC3}"/>
                </a:ext>
              </a:extLst>
            </p:cNvPr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36;p71">
              <a:extLst>
                <a:ext uri="{FF2B5EF4-FFF2-40B4-BE49-F238E27FC236}">
                  <a16:creationId xmlns:a16="http://schemas.microsoft.com/office/drawing/2014/main" id="{73AF5EDA-AA36-48FB-8C15-F8A74638FA3C}"/>
                </a:ext>
              </a:extLst>
            </p:cNvPr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37;p71">
              <a:extLst>
                <a:ext uri="{FF2B5EF4-FFF2-40B4-BE49-F238E27FC236}">
                  <a16:creationId xmlns:a16="http://schemas.microsoft.com/office/drawing/2014/main" id="{6A68AD35-D34F-4053-87C2-C3DA7B9C950A}"/>
                </a:ext>
              </a:extLst>
            </p:cNvPr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38;p71">
              <a:extLst>
                <a:ext uri="{FF2B5EF4-FFF2-40B4-BE49-F238E27FC236}">
                  <a16:creationId xmlns:a16="http://schemas.microsoft.com/office/drawing/2014/main" id="{2CD8B726-B92A-4EA9-B6B7-58848A2C9768}"/>
                </a:ext>
              </a:extLst>
            </p:cNvPr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39;p71">
              <a:extLst>
                <a:ext uri="{FF2B5EF4-FFF2-40B4-BE49-F238E27FC236}">
                  <a16:creationId xmlns:a16="http://schemas.microsoft.com/office/drawing/2014/main" id="{43300891-2158-4840-92E8-442520489CCA}"/>
                </a:ext>
              </a:extLst>
            </p:cNvPr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40;p71">
              <a:extLst>
                <a:ext uri="{FF2B5EF4-FFF2-40B4-BE49-F238E27FC236}">
                  <a16:creationId xmlns:a16="http://schemas.microsoft.com/office/drawing/2014/main" id="{E1E385CA-60DA-451A-A053-98D8336EC979}"/>
                </a:ext>
              </a:extLst>
            </p:cNvPr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41;p71">
              <a:extLst>
                <a:ext uri="{FF2B5EF4-FFF2-40B4-BE49-F238E27FC236}">
                  <a16:creationId xmlns:a16="http://schemas.microsoft.com/office/drawing/2014/main" id="{F1391AB0-8C5D-4AB3-BBAF-0182DBA96DA2}"/>
                </a:ext>
              </a:extLst>
            </p:cNvPr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42;p71">
              <a:extLst>
                <a:ext uri="{FF2B5EF4-FFF2-40B4-BE49-F238E27FC236}">
                  <a16:creationId xmlns:a16="http://schemas.microsoft.com/office/drawing/2014/main" id="{76A61771-625D-44EE-8283-6CA79F4936A7}"/>
                </a:ext>
              </a:extLst>
            </p:cNvPr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43;p71">
              <a:extLst>
                <a:ext uri="{FF2B5EF4-FFF2-40B4-BE49-F238E27FC236}">
                  <a16:creationId xmlns:a16="http://schemas.microsoft.com/office/drawing/2014/main" id="{0C8E75EF-5F1A-4851-9D35-34150407E500}"/>
                </a:ext>
              </a:extLst>
            </p:cNvPr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44;p71">
              <a:extLst>
                <a:ext uri="{FF2B5EF4-FFF2-40B4-BE49-F238E27FC236}">
                  <a16:creationId xmlns:a16="http://schemas.microsoft.com/office/drawing/2014/main" id="{5413A875-CABC-4193-864E-278EE0E9C42B}"/>
                </a:ext>
              </a:extLst>
            </p:cNvPr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45;p71">
              <a:extLst>
                <a:ext uri="{FF2B5EF4-FFF2-40B4-BE49-F238E27FC236}">
                  <a16:creationId xmlns:a16="http://schemas.microsoft.com/office/drawing/2014/main" id="{41E969C6-1EDD-46D2-A88D-B927EE8595B6}"/>
                </a:ext>
              </a:extLst>
            </p:cNvPr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46;p71">
              <a:extLst>
                <a:ext uri="{FF2B5EF4-FFF2-40B4-BE49-F238E27FC236}">
                  <a16:creationId xmlns:a16="http://schemas.microsoft.com/office/drawing/2014/main" id="{60A4E558-AAFF-4524-82F5-2F4DA5E5FDE6}"/>
                </a:ext>
              </a:extLst>
            </p:cNvPr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47;p71">
              <a:extLst>
                <a:ext uri="{FF2B5EF4-FFF2-40B4-BE49-F238E27FC236}">
                  <a16:creationId xmlns:a16="http://schemas.microsoft.com/office/drawing/2014/main" id="{CED36665-3071-43F9-B7F7-68B4BD88E209}"/>
                </a:ext>
              </a:extLst>
            </p:cNvPr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48;p71">
              <a:extLst>
                <a:ext uri="{FF2B5EF4-FFF2-40B4-BE49-F238E27FC236}">
                  <a16:creationId xmlns:a16="http://schemas.microsoft.com/office/drawing/2014/main" id="{397DED23-48DD-4B6F-8F82-14470BCA2BB1}"/>
                </a:ext>
              </a:extLst>
            </p:cNvPr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49;p71">
              <a:extLst>
                <a:ext uri="{FF2B5EF4-FFF2-40B4-BE49-F238E27FC236}">
                  <a16:creationId xmlns:a16="http://schemas.microsoft.com/office/drawing/2014/main" id="{DC011A55-3B6F-41AE-838A-47B4C12E5B1D}"/>
                </a:ext>
              </a:extLst>
            </p:cNvPr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50;p71">
              <a:extLst>
                <a:ext uri="{FF2B5EF4-FFF2-40B4-BE49-F238E27FC236}">
                  <a16:creationId xmlns:a16="http://schemas.microsoft.com/office/drawing/2014/main" id="{F89D76A7-4246-40BC-B5CE-3F8FBF9E2AAB}"/>
                </a:ext>
              </a:extLst>
            </p:cNvPr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51;p71">
              <a:extLst>
                <a:ext uri="{FF2B5EF4-FFF2-40B4-BE49-F238E27FC236}">
                  <a16:creationId xmlns:a16="http://schemas.microsoft.com/office/drawing/2014/main" id="{99588268-09C2-43D8-BD6D-19153FF45AA7}"/>
                </a:ext>
              </a:extLst>
            </p:cNvPr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52;p71">
              <a:extLst>
                <a:ext uri="{FF2B5EF4-FFF2-40B4-BE49-F238E27FC236}">
                  <a16:creationId xmlns:a16="http://schemas.microsoft.com/office/drawing/2014/main" id="{137AE4CB-4FC3-4BF9-B2F5-67D71A87CACA}"/>
                </a:ext>
              </a:extLst>
            </p:cNvPr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53;p71">
              <a:extLst>
                <a:ext uri="{FF2B5EF4-FFF2-40B4-BE49-F238E27FC236}">
                  <a16:creationId xmlns:a16="http://schemas.microsoft.com/office/drawing/2014/main" id="{FF37499C-0380-4013-B186-7322FB6824ED}"/>
                </a:ext>
              </a:extLst>
            </p:cNvPr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2754;p71">
            <a:extLst>
              <a:ext uri="{FF2B5EF4-FFF2-40B4-BE49-F238E27FC236}">
                <a16:creationId xmlns:a16="http://schemas.microsoft.com/office/drawing/2014/main" id="{2035861C-625F-4BA2-86A0-53795F39489E}"/>
              </a:ext>
            </a:extLst>
          </p:cNvPr>
          <p:cNvGrpSpPr/>
          <p:nvPr/>
        </p:nvGrpSpPr>
        <p:grpSpPr>
          <a:xfrm>
            <a:off x="8314591" y="2509162"/>
            <a:ext cx="999959" cy="1891505"/>
            <a:chOff x="7784225" y="2854166"/>
            <a:chExt cx="1017459" cy="1924608"/>
          </a:xfrm>
        </p:grpSpPr>
        <p:sp>
          <p:nvSpPr>
            <p:cNvPr id="129" name="Google Shape;2755;p71">
              <a:extLst>
                <a:ext uri="{FF2B5EF4-FFF2-40B4-BE49-F238E27FC236}">
                  <a16:creationId xmlns:a16="http://schemas.microsoft.com/office/drawing/2014/main" id="{936E4517-74EF-42C6-BA53-CBB43577EE64}"/>
                </a:ext>
              </a:extLst>
            </p:cNvPr>
            <p:cNvSpPr/>
            <p:nvPr/>
          </p:nvSpPr>
          <p:spPr>
            <a:xfrm>
              <a:off x="8281309" y="4441221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756;p71">
              <a:extLst>
                <a:ext uri="{FF2B5EF4-FFF2-40B4-BE49-F238E27FC236}">
                  <a16:creationId xmlns:a16="http://schemas.microsoft.com/office/drawing/2014/main" id="{9E5C71D3-8773-4013-9392-3C40BA7B3428}"/>
                </a:ext>
              </a:extLst>
            </p:cNvPr>
            <p:cNvSpPr/>
            <p:nvPr/>
          </p:nvSpPr>
          <p:spPr>
            <a:xfrm>
              <a:off x="8266881" y="4287282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757;p71">
              <a:extLst>
                <a:ext uri="{FF2B5EF4-FFF2-40B4-BE49-F238E27FC236}">
                  <a16:creationId xmlns:a16="http://schemas.microsoft.com/office/drawing/2014/main" id="{2B877557-94F9-423F-904A-E1F5C4A2DB9B}"/>
                </a:ext>
              </a:extLst>
            </p:cNvPr>
            <p:cNvSpPr/>
            <p:nvPr/>
          </p:nvSpPr>
          <p:spPr>
            <a:xfrm>
              <a:off x="8113733" y="2856936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758;p71">
              <a:extLst>
                <a:ext uri="{FF2B5EF4-FFF2-40B4-BE49-F238E27FC236}">
                  <a16:creationId xmlns:a16="http://schemas.microsoft.com/office/drawing/2014/main" id="{3EC40E2D-1A6C-47EB-9908-C311AB4DA316}"/>
                </a:ext>
              </a:extLst>
            </p:cNvPr>
            <p:cNvSpPr/>
            <p:nvPr/>
          </p:nvSpPr>
          <p:spPr>
            <a:xfrm>
              <a:off x="7795436" y="3010875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759;p71">
              <a:extLst>
                <a:ext uri="{FF2B5EF4-FFF2-40B4-BE49-F238E27FC236}">
                  <a16:creationId xmlns:a16="http://schemas.microsoft.com/office/drawing/2014/main" id="{6BE25CE3-CFEC-45E5-976A-96F0C5C16B65}"/>
                </a:ext>
              </a:extLst>
            </p:cNvPr>
            <p:cNvSpPr/>
            <p:nvPr/>
          </p:nvSpPr>
          <p:spPr>
            <a:xfrm>
              <a:off x="8314967" y="2854166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760;p71">
              <a:extLst>
                <a:ext uri="{FF2B5EF4-FFF2-40B4-BE49-F238E27FC236}">
                  <a16:creationId xmlns:a16="http://schemas.microsoft.com/office/drawing/2014/main" id="{E024096A-8692-4B03-9462-08107A73190F}"/>
                </a:ext>
              </a:extLst>
            </p:cNvPr>
            <p:cNvSpPr/>
            <p:nvPr/>
          </p:nvSpPr>
          <p:spPr>
            <a:xfrm>
              <a:off x="7784225" y="3353229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761;p71">
              <a:extLst>
                <a:ext uri="{FF2B5EF4-FFF2-40B4-BE49-F238E27FC236}">
                  <a16:creationId xmlns:a16="http://schemas.microsoft.com/office/drawing/2014/main" id="{7B934C04-FC8C-4963-8626-5B93D1C7C19F}"/>
                </a:ext>
              </a:extLst>
            </p:cNvPr>
            <p:cNvSpPr/>
            <p:nvPr/>
          </p:nvSpPr>
          <p:spPr>
            <a:xfrm>
              <a:off x="7934155" y="2898613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762;p71">
              <a:extLst>
                <a:ext uri="{FF2B5EF4-FFF2-40B4-BE49-F238E27FC236}">
                  <a16:creationId xmlns:a16="http://schemas.microsoft.com/office/drawing/2014/main" id="{5E74F82F-8E5E-4FFC-85DE-7BC378670369}"/>
                </a:ext>
              </a:extLst>
            </p:cNvPr>
            <p:cNvSpPr/>
            <p:nvPr/>
          </p:nvSpPr>
          <p:spPr>
            <a:xfrm>
              <a:off x="8355061" y="3649870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763;p71">
              <a:extLst>
                <a:ext uri="{FF2B5EF4-FFF2-40B4-BE49-F238E27FC236}">
                  <a16:creationId xmlns:a16="http://schemas.microsoft.com/office/drawing/2014/main" id="{7D99AD33-E953-40BD-990A-8F161328C182}"/>
                </a:ext>
              </a:extLst>
            </p:cNvPr>
            <p:cNvSpPr/>
            <p:nvPr/>
          </p:nvSpPr>
          <p:spPr>
            <a:xfrm>
              <a:off x="8375925" y="4021081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764;p71">
              <a:extLst>
                <a:ext uri="{FF2B5EF4-FFF2-40B4-BE49-F238E27FC236}">
                  <a16:creationId xmlns:a16="http://schemas.microsoft.com/office/drawing/2014/main" id="{62F77941-7F37-4E27-AB95-B8FF866245AF}"/>
                </a:ext>
              </a:extLst>
            </p:cNvPr>
            <p:cNvSpPr/>
            <p:nvPr/>
          </p:nvSpPr>
          <p:spPr>
            <a:xfrm>
              <a:off x="8324595" y="3071016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765;p71">
              <a:extLst>
                <a:ext uri="{FF2B5EF4-FFF2-40B4-BE49-F238E27FC236}">
                  <a16:creationId xmlns:a16="http://schemas.microsoft.com/office/drawing/2014/main" id="{E59F3533-6F34-4B35-897A-AF0E09FE52EB}"/>
                </a:ext>
              </a:extLst>
            </p:cNvPr>
            <p:cNvSpPr/>
            <p:nvPr/>
          </p:nvSpPr>
          <p:spPr>
            <a:xfrm>
              <a:off x="8339023" y="3346001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766;p71">
              <a:extLst>
                <a:ext uri="{FF2B5EF4-FFF2-40B4-BE49-F238E27FC236}">
                  <a16:creationId xmlns:a16="http://schemas.microsoft.com/office/drawing/2014/main" id="{0604D694-A7FB-41B8-948C-BB45CE375B2E}"/>
                </a:ext>
              </a:extLst>
            </p:cNvPr>
            <p:cNvSpPr/>
            <p:nvPr/>
          </p:nvSpPr>
          <p:spPr>
            <a:xfrm>
              <a:off x="8388745" y="4287282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767;p71">
              <a:extLst>
                <a:ext uri="{FF2B5EF4-FFF2-40B4-BE49-F238E27FC236}">
                  <a16:creationId xmlns:a16="http://schemas.microsoft.com/office/drawing/2014/main" id="{8E1686D9-294E-4B14-966B-60972D6AA714}"/>
                </a:ext>
              </a:extLst>
            </p:cNvPr>
            <p:cNvSpPr/>
            <p:nvPr/>
          </p:nvSpPr>
          <p:spPr>
            <a:xfrm>
              <a:off x="7975831" y="4187048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768;p71">
              <a:extLst>
                <a:ext uri="{FF2B5EF4-FFF2-40B4-BE49-F238E27FC236}">
                  <a16:creationId xmlns:a16="http://schemas.microsoft.com/office/drawing/2014/main" id="{CFC40E09-B008-44CB-BE92-69F183C06E28}"/>
                </a:ext>
              </a:extLst>
            </p:cNvPr>
            <p:cNvSpPr/>
            <p:nvPr/>
          </p:nvSpPr>
          <p:spPr>
            <a:xfrm>
              <a:off x="7805855" y="3721221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769;p71">
              <a:extLst>
                <a:ext uri="{FF2B5EF4-FFF2-40B4-BE49-F238E27FC236}">
                  <a16:creationId xmlns:a16="http://schemas.microsoft.com/office/drawing/2014/main" id="{062E2C2A-E1E3-47D6-BE14-21D0F24C44A9}"/>
                </a:ext>
              </a:extLst>
            </p:cNvPr>
            <p:cNvSpPr/>
            <p:nvPr/>
          </p:nvSpPr>
          <p:spPr>
            <a:xfrm>
              <a:off x="8426412" y="2915468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770;p71">
              <a:extLst>
                <a:ext uri="{FF2B5EF4-FFF2-40B4-BE49-F238E27FC236}">
                  <a16:creationId xmlns:a16="http://schemas.microsoft.com/office/drawing/2014/main" id="{41A0650F-65B0-46EE-A0B1-9315AF64A09B}"/>
                </a:ext>
              </a:extLst>
            </p:cNvPr>
            <p:cNvSpPr/>
            <p:nvPr/>
          </p:nvSpPr>
          <p:spPr>
            <a:xfrm>
              <a:off x="8355878" y="2854536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771;p71">
              <a:extLst>
                <a:ext uri="{FF2B5EF4-FFF2-40B4-BE49-F238E27FC236}">
                  <a16:creationId xmlns:a16="http://schemas.microsoft.com/office/drawing/2014/main" id="{A5AB2644-656F-4325-95DB-2E6FE1E8F053}"/>
                </a:ext>
              </a:extLst>
            </p:cNvPr>
            <p:cNvSpPr/>
            <p:nvPr/>
          </p:nvSpPr>
          <p:spPr>
            <a:xfrm>
              <a:off x="8449677" y="3710802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72;p71">
              <a:extLst>
                <a:ext uri="{FF2B5EF4-FFF2-40B4-BE49-F238E27FC236}">
                  <a16:creationId xmlns:a16="http://schemas.microsoft.com/office/drawing/2014/main" id="{784FAB3B-464B-41CF-B6B5-8083B6F243B1}"/>
                </a:ext>
              </a:extLst>
            </p:cNvPr>
            <p:cNvSpPr/>
            <p:nvPr/>
          </p:nvSpPr>
          <p:spPr>
            <a:xfrm>
              <a:off x="8484152" y="3106283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73;p71">
              <a:extLst>
                <a:ext uri="{FF2B5EF4-FFF2-40B4-BE49-F238E27FC236}">
                  <a16:creationId xmlns:a16="http://schemas.microsoft.com/office/drawing/2014/main" id="{3F391C15-A5EC-4196-9165-BB6907AF29E2}"/>
                </a:ext>
              </a:extLst>
            </p:cNvPr>
            <p:cNvSpPr/>
            <p:nvPr/>
          </p:nvSpPr>
          <p:spPr>
            <a:xfrm>
              <a:off x="8411192" y="4090849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74;p71">
              <a:extLst>
                <a:ext uri="{FF2B5EF4-FFF2-40B4-BE49-F238E27FC236}">
                  <a16:creationId xmlns:a16="http://schemas.microsoft.com/office/drawing/2014/main" id="{A9D3ECD3-78A1-47D0-8DE2-2970C4D87EED}"/>
                </a:ext>
              </a:extLst>
            </p:cNvPr>
            <p:cNvSpPr/>
            <p:nvPr/>
          </p:nvSpPr>
          <p:spPr>
            <a:xfrm>
              <a:off x="8496972" y="3434208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75;p71">
              <a:extLst>
                <a:ext uri="{FF2B5EF4-FFF2-40B4-BE49-F238E27FC236}">
                  <a16:creationId xmlns:a16="http://schemas.microsoft.com/office/drawing/2014/main" id="{7F805D13-E20B-4982-B097-4BB0375532C4}"/>
                </a:ext>
              </a:extLst>
            </p:cNvPr>
            <p:cNvSpPr/>
            <p:nvPr/>
          </p:nvSpPr>
          <p:spPr>
            <a:xfrm>
              <a:off x="8328604" y="3729240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76;p71">
              <a:extLst>
                <a:ext uri="{FF2B5EF4-FFF2-40B4-BE49-F238E27FC236}">
                  <a16:creationId xmlns:a16="http://schemas.microsoft.com/office/drawing/2014/main" id="{BD404D5D-F777-4562-94D4-1D63BE6C4C00}"/>
                </a:ext>
              </a:extLst>
            </p:cNvPr>
            <p:cNvSpPr/>
            <p:nvPr/>
          </p:nvSpPr>
          <p:spPr>
            <a:xfrm>
              <a:off x="8311775" y="3427798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77;p71">
              <a:extLst>
                <a:ext uri="{FF2B5EF4-FFF2-40B4-BE49-F238E27FC236}">
                  <a16:creationId xmlns:a16="http://schemas.microsoft.com/office/drawing/2014/main" id="{93DFDD98-4FA2-4284-9365-8FDCADBCB87D}"/>
                </a:ext>
              </a:extLst>
            </p:cNvPr>
            <p:cNvSpPr/>
            <p:nvPr/>
          </p:nvSpPr>
          <p:spPr>
            <a:xfrm>
              <a:off x="8285318" y="2854984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78;p71">
              <a:extLst>
                <a:ext uri="{FF2B5EF4-FFF2-40B4-BE49-F238E27FC236}">
                  <a16:creationId xmlns:a16="http://schemas.microsoft.com/office/drawing/2014/main" id="{58C07F67-B5D9-4B10-A9E9-F47B917874C3}"/>
                </a:ext>
              </a:extLst>
            </p:cNvPr>
            <p:cNvSpPr/>
            <p:nvPr/>
          </p:nvSpPr>
          <p:spPr>
            <a:xfrm>
              <a:off x="8351051" y="4071594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79;p71">
              <a:extLst>
                <a:ext uri="{FF2B5EF4-FFF2-40B4-BE49-F238E27FC236}">
                  <a16:creationId xmlns:a16="http://schemas.microsoft.com/office/drawing/2014/main" id="{73024318-26BF-49D0-A33D-9F13446B2B84}"/>
                </a:ext>
              </a:extLst>
            </p:cNvPr>
            <p:cNvSpPr/>
            <p:nvPr/>
          </p:nvSpPr>
          <p:spPr>
            <a:xfrm>
              <a:off x="7918117" y="2994046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80;p71">
              <a:extLst>
                <a:ext uri="{FF2B5EF4-FFF2-40B4-BE49-F238E27FC236}">
                  <a16:creationId xmlns:a16="http://schemas.microsoft.com/office/drawing/2014/main" id="{74291046-BE51-45FB-B4B3-B73C9786750E}"/>
                </a:ext>
              </a:extLst>
            </p:cNvPr>
            <p:cNvSpPr/>
            <p:nvPr/>
          </p:nvSpPr>
          <p:spPr>
            <a:xfrm>
              <a:off x="8310984" y="3411760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81;p71">
              <a:extLst>
                <a:ext uri="{FF2B5EF4-FFF2-40B4-BE49-F238E27FC236}">
                  <a16:creationId xmlns:a16="http://schemas.microsoft.com/office/drawing/2014/main" id="{6FDC9483-C9BC-4ACC-B4A8-482BB440D5B6}"/>
                </a:ext>
              </a:extLst>
            </p:cNvPr>
            <p:cNvSpPr/>
            <p:nvPr/>
          </p:nvSpPr>
          <p:spPr>
            <a:xfrm>
              <a:off x="7792217" y="3316353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82;p71">
              <a:extLst>
                <a:ext uri="{FF2B5EF4-FFF2-40B4-BE49-F238E27FC236}">
                  <a16:creationId xmlns:a16="http://schemas.microsoft.com/office/drawing/2014/main" id="{C11B0353-3D3B-419D-AD1B-C826968EF98E}"/>
                </a:ext>
              </a:extLst>
            </p:cNvPr>
            <p:cNvSpPr/>
            <p:nvPr/>
          </p:nvSpPr>
          <p:spPr>
            <a:xfrm>
              <a:off x="8328604" y="3732458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83;p71">
              <a:extLst>
                <a:ext uri="{FF2B5EF4-FFF2-40B4-BE49-F238E27FC236}">
                  <a16:creationId xmlns:a16="http://schemas.microsoft.com/office/drawing/2014/main" id="{9C4769B9-625B-42C9-8A7E-E526AC5920BF}"/>
                </a:ext>
              </a:extLst>
            </p:cNvPr>
            <p:cNvSpPr/>
            <p:nvPr/>
          </p:nvSpPr>
          <p:spPr>
            <a:xfrm>
              <a:off x="7801054" y="3673926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84;p71">
              <a:extLst>
                <a:ext uri="{FF2B5EF4-FFF2-40B4-BE49-F238E27FC236}">
                  <a16:creationId xmlns:a16="http://schemas.microsoft.com/office/drawing/2014/main" id="{176CB675-267B-4885-8A72-6C01CF5D2C4A}"/>
                </a:ext>
              </a:extLst>
            </p:cNvPr>
            <p:cNvSpPr/>
            <p:nvPr/>
          </p:nvSpPr>
          <p:spPr>
            <a:xfrm>
              <a:off x="8349469" y="4053973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85;p71">
              <a:extLst>
                <a:ext uri="{FF2B5EF4-FFF2-40B4-BE49-F238E27FC236}">
                  <a16:creationId xmlns:a16="http://schemas.microsoft.com/office/drawing/2014/main" id="{EC812647-F869-4F88-AF6C-610F9EBBECB4}"/>
                </a:ext>
              </a:extLst>
            </p:cNvPr>
            <p:cNvSpPr/>
            <p:nvPr/>
          </p:nvSpPr>
          <p:spPr>
            <a:xfrm>
              <a:off x="7930937" y="4126116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86;p71">
              <a:extLst>
                <a:ext uri="{FF2B5EF4-FFF2-40B4-BE49-F238E27FC236}">
                  <a16:creationId xmlns:a16="http://schemas.microsoft.com/office/drawing/2014/main" id="{E3C5AB80-F5CC-4FB3-9FCC-1A83DECFF208}"/>
                </a:ext>
              </a:extLst>
            </p:cNvPr>
            <p:cNvSpPr/>
            <p:nvPr/>
          </p:nvSpPr>
          <p:spPr>
            <a:xfrm>
              <a:off x="8365480" y="4298493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87;p71">
              <a:extLst>
                <a:ext uri="{FF2B5EF4-FFF2-40B4-BE49-F238E27FC236}">
                  <a16:creationId xmlns:a16="http://schemas.microsoft.com/office/drawing/2014/main" id="{FA416FE1-E494-41C8-B93F-4EF1A63D955F}"/>
                </a:ext>
              </a:extLst>
            </p:cNvPr>
            <p:cNvSpPr/>
            <p:nvPr/>
          </p:nvSpPr>
          <p:spPr>
            <a:xfrm>
              <a:off x="8089677" y="2890620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88;p71">
              <a:extLst>
                <a:ext uri="{FF2B5EF4-FFF2-40B4-BE49-F238E27FC236}">
                  <a16:creationId xmlns:a16="http://schemas.microsoft.com/office/drawing/2014/main" id="{B2FF46DB-2830-4ADB-827A-ACE23918B743}"/>
                </a:ext>
              </a:extLst>
            </p:cNvPr>
            <p:cNvSpPr/>
            <p:nvPr/>
          </p:nvSpPr>
          <p:spPr>
            <a:xfrm>
              <a:off x="8297347" y="3164814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89;p71">
              <a:extLst>
                <a:ext uri="{FF2B5EF4-FFF2-40B4-BE49-F238E27FC236}">
                  <a16:creationId xmlns:a16="http://schemas.microsoft.com/office/drawing/2014/main" id="{4FA1A684-0F9D-4B1E-91FD-53199173A09D}"/>
                </a:ext>
              </a:extLst>
            </p:cNvPr>
            <p:cNvSpPr/>
            <p:nvPr/>
          </p:nvSpPr>
          <p:spPr>
            <a:xfrm>
              <a:off x="8323803" y="3037332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90;p71">
              <a:extLst>
                <a:ext uri="{FF2B5EF4-FFF2-40B4-BE49-F238E27FC236}">
                  <a16:creationId xmlns:a16="http://schemas.microsoft.com/office/drawing/2014/main" id="{8644AC0D-9F96-4F9A-81FB-1AD9BAAE6AEC}"/>
                </a:ext>
              </a:extLst>
            </p:cNvPr>
            <p:cNvSpPr/>
            <p:nvPr/>
          </p:nvSpPr>
          <p:spPr>
            <a:xfrm>
              <a:off x="8416810" y="2900222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91;p71">
              <a:extLst>
                <a:ext uri="{FF2B5EF4-FFF2-40B4-BE49-F238E27FC236}">
                  <a16:creationId xmlns:a16="http://schemas.microsoft.com/office/drawing/2014/main" id="{E1650E7D-6D9B-401D-A284-505CC274FE6C}"/>
                </a:ext>
              </a:extLst>
            </p:cNvPr>
            <p:cNvSpPr/>
            <p:nvPr/>
          </p:nvSpPr>
          <p:spPr>
            <a:xfrm>
              <a:off x="8296291" y="3143976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92;p71">
              <a:extLst>
                <a:ext uri="{FF2B5EF4-FFF2-40B4-BE49-F238E27FC236}">
                  <a16:creationId xmlns:a16="http://schemas.microsoft.com/office/drawing/2014/main" id="{BB9AD6E2-7CAE-4640-9047-61C80B6E9AAA}"/>
                </a:ext>
              </a:extLst>
            </p:cNvPr>
            <p:cNvSpPr/>
            <p:nvPr/>
          </p:nvSpPr>
          <p:spPr>
            <a:xfrm>
              <a:off x="8337440" y="3310735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93;p71">
              <a:extLst>
                <a:ext uri="{FF2B5EF4-FFF2-40B4-BE49-F238E27FC236}">
                  <a16:creationId xmlns:a16="http://schemas.microsoft.com/office/drawing/2014/main" id="{68AB3980-EDA5-4CD1-9D3B-20735A77C347}"/>
                </a:ext>
              </a:extLst>
            </p:cNvPr>
            <p:cNvSpPr/>
            <p:nvPr/>
          </p:nvSpPr>
          <p:spPr>
            <a:xfrm>
              <a:off x="8478534" y="3076608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94;p71">
              <a:extLst>
                <a:ext uri="{FF2B5EF4-FFF2-40B4-BE49-F238E27FC236}">
                  <a16:creationId xmlns:a16="http://schemas.microsoft.com/office/drawing/2014/main" id="{18B6F84D-B6F6-4094-AEC8-3DB29FF3FECE}"/>
                </a:ext>
              </a:extLst>
            </p:cNvPr>
            <p:cNvSpPr/>
            <p:nvPr/>
          </p:nvSpPr>
          <p:spPr>
            <a:xfrm>
              <a:off x="8320585" y="3413343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95;p71">
              <a:extLst>
                <a:ext uri="{FF2B5EF4-FFF2-40B4-BE49-F238E27FC236}">
                  <a16:creationId xmlns:a16="http://schemas.microsoft.com/office/drawing/2014/main" id="{9C3C3E04-C451-42B7-8D65-4ED4245CCE08}"/>
                </a:ext>
              </a:extLst>
            </p:cNvPr>
            <p:cNvSpPr/>
            <p:nvPr/>
          </p:nvSpPr>
          <p:spPr>
            <a:xfrm>
              <a:off x="8319794" y="3419779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96;p71">
              <a:extLst>
                <a:ext uri="{FF2B5EF4-FFF2-40B4-BE49-F238E27FC236}">
                  <a16:creationId xmlns:a16="http://schemas.microsoft.com/office/drawing/2014/main" id="{83561D62-8930-4ACF-8CEF-DF80B3DDFD73}"/>
                </a:ext>
              </a:extLst>
            </p:cNvPr>
            <p:cNvSpPr/>
            <p:nvPr/>
          </p:nvSpPr>
          <p:spPr>
            <a:xfrm>
              <a:off x="8326995" y="3721221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97;p71">
              <a:extLst>
                <a:ext uri="{FF2B5EF4-FFF2-40B4-BE49-F238E27FC236}">
                  <a16:creationId xmlns:a16="http://schemas.microsoft.com/office/drawing/2014/main" id="{E1AB839E-6644-44BA-910F-2F4A199F9536}"/>
                </a:ext>
              </a:extLst>
            </p:cNvPr>
            <p:cNvSpPr/>
            <p:nvPr/>
          </p:nvSpPr>
          <p:spPr>
            <a:xfrm>
              <a:off x="8354269" y="3620222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798;p71">
              <a:extLst>
                <a:ext uri="{FF2B5EF4-FFF2-40B4-BE49-F238E27FC236}">
                  <a16:creationId xmlns:a16="http://schemas.microsoft.com/office/drawing/2014/main" id="{0583C65F-D220-47A3-829C-703BABA9F5C0}"/>
                </a:ext>
              </a:extLst>
            </p:cNvPr>
            <p:cNvSpPr/>
            <p:nvPr/>
          </p:nvSpPr>
          <p:spPr>
            <a:xfrm>
              <a:off x="8510609" y="3395723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799;p71">
              <a:extLst>
                <a:ext uri="{FF2B5EF4-FFF2-40B4-BE49-F238E27FC236}">
                  <a16:creationId xmlns:a16="http://schemas.microsoft.com/office/drawing/2014/main" id="{52001C05-F4A4-4160-B8C7-5EE22AE48FF6}"/>
                </a:ext>
              </a:extLst>
            </p:cNvPr>
            <p:cNvSpPr/>
            <p:nvPr/>
          </p:nvSpPr>
          <p:spPr>
            <a:xfrm>
              <a:off x="8327813" y="3706001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800;p71">
              <a:extLst>
                <a:ext uri="{FF2B5EF4-FFF2-40B4-BE49-F238E27FC236}">
                  <a16:creationId xmlns:a16="http://schemas.microsoft.com/office/drawing/2014/main" id="{911E540C-88E4-4495-9B30-DA9816C689FE}"/>
                </a:ext>
              </a:extLst>
            </p:cNvPr>
            <p:cNvSpPr/>
            <p:nvPr/>
          </p:nvSpPr>
          <p:spPr>
            <a:xfrm>
              <a:off x="8344641" y="4068402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801;p71">
              <a:extLst>
                <a:ext uri="{FF2B5EF4-FFF2-40B4-BE49-F238E27FC236}">
                  <a16:creationId xmlns:a16="http://schemas.microsoft.com/office/drawing/2014/main" id="{371986F0-38A6-4B9D-A3FB-FF269839E710}"/>
                </a:ext>
              </a:extLst>
            </p:cNvPr>
            <p:cNvSpPr/>
            <p:nvPr/>
          </p:nvSpPr>
          <p:spPr>
            <a:xfrm>
              <a:off x="8375107" y="3989006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802;p71">
              <a:extLst>
                <a:ext uri="{FF2B5EF4-FFF2-40B4-BE49-F238E27FC236}">
                  <a16:creationId xmlns:a16="http://schemas.microsoft.com/office/drawing/2014/main" id="{FE188DF7-553F-45F2-A741-1E3B0FD6F5BD}"/>
                </a:ext>
              </a:extLst>
            </p:cNvPr>
            <p:cNvSpPr/>
            <p:nvPr/>
          </p:nvSpPr>
          <p:spPr>
            <a:xfrm>
              <a:off x="8493780" y="3666699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803;p71">
              <a:extLst>
                <a:ext uri="{FF2B5EF4-FFF2-40B4-BE49-F238E27FC236}">
                  <a16:creationId xmlns:a16="http://schemas.microsoft.com/office/drawing/2014/main" id="{D519D15F-CAA2-4BDE-BD8D-0AEA13890831}"/>
                </a:ext>
              </a:extLst>
            </p:cNvPr>
            <p:cNvSpPr/>
            <p:nvPr/>
          </p:nvSpPr>
          <p:spPr>
            <a:xfrm>
              <a:off x="8350260" y="4054765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804;p71">
              <a:extLst>
                <a:ext uri="{FF2B5EF4-FFF2-40B4-BE49-F238E27FC236}">
                  <a16:creationId xmlns:a16="http://schemas.microsoft.com/office/drawing/2014/main" id="{2CA1BEA3-64B7-489E-B546-CEB7D65F934D}"/>
                </a:ext>
              </a:extLst>
            </p:cNvPr>
            <p:cNvSpPr/>
            <p:nvPr/>
          </p:nvSpPr>
          <p:spPr>
            <a:xfrm>
              <a:off x="8347860" y="4065975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805;p71">
              <a:extLst>
                <a:ext uri="{FF2B5EF4-FFF2-40B4-BE49-F238E27FC236}">
                  <a16:creationId xmlns:a16="http://schemas.microsoft.com/office/drawing/2014/main" id="{BC2F6C7C-A979-4E92-BC33-668152E5B2C4}"/>
                </a:ext>
              </a:extLst>
            </p:cNvPr>
            <p:cNvSpPr/>
            <p:nvPr/>
          </p:nvSpPr>
          <p:spPr>
            <a:xfrm>
              <a:off x="8350260" y="4060383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806;p71">
              <a:extLst>
                <a:ext uri="{FF2B5EF4-FFF2-40B4-BE49-F238E27FC236}">
                  <a16:creationId xmlns:a16="http://schemas.microsoft.com/office/drawing/2014/main" id="{819F3FB2-8A47-475E-B66D-8D2FE2F95F13}"/>
                </a:ext>
              </a:extLst>
            </p:cNvPr>
            <p:cNvSpPr/>
            <p:nvPr/>
          </p:nvSpPr>
          <p:spPr>
            <a:xfrm>
              <a:off x="8387927" y="4260826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807;p71">
              <a:extLst>
                <a:ext uri="{FF2B5EF4-FFF2-40B4-BE49-F238E27FC236}">
                  <a16:creationId xmlns:a16="http://schemas.microsoft.com/office/drawing/2014/main" id="{249FA50F-4B5F-41A9-BAD5-6588F8984DDD}"/>
                </a:ext>
              </a:extLst>
            </p:cNvPr>
            <p:cNvSpPr/>
            <p:nvPr/>
          </p:nvSpPr>
          <p:spPr>
            <a:xfrm>
              <a:off x="8444058" y="4013062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808;p71">
              <a:extLst>
                <a:ext uri="{FF2B5EF4-FFF2-40B4-BE49-F238E27FC236}">
                  <a16:creationId xmlns:a16="http://schemas.microsoft.com/office/drawing/2014/main" id="{223DBA52-B944-4F0F-AB0A-DF7BB38F1CAC}"/>
                </a:ext>
              </a:extLst>
            </p:cNvPr>
            <p:cNvSpPr/>
            <p:nvPr/>
          </p:nvSpPr>
          <p:spPr>
            <a:xfrm>
              <a:off x="8373709" y="4278446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846;p44">
            <a:hlinkClick r:id="rId5" action="ppaction://hlinksldjump"/>
            <a:extLst>
              <a:ext uri="{FF2B5EF4-FFF2-40B4-BE49-F238E27FC236}">
                <a16:creationId xmlns:a16="http://schemas.microsoft.com/office/drawing/2014/main" id="{2BB98DA1-5F13-4EC7-BD0E-DF1DE1E33641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97DED327-726F-4D0B-BDB6-AAA5373EB8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185" name="Google Shape;845;p44">
            <a:extLst>
              <a:ext uri="{FF2B5EF4-FFF2-40B4-BE49-F238E27FC236}">
                <a16:creationId xmlns:a16="http://schemas.microsoft.com/office/drawing/2014/main" id="{4C20DFEF-9498-47B3-9579-9CB1E2FC244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396213" y="1780921"/>
            <a:ext cx="6992469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dứt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Nguyễn.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5B1E5EE2-4063-4F45-89FD-2856796BAB3B}"/>
              </a:ext>
            </a:extLst>
          </p:cNvPr>
          <p:cNvSpPr/>
          <p:nvPr/>
        </p:nvSpPr>
        <p:spPr>
          <a:xfrm>
            <a:off x="1306093" y="2604389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oogle Shape;3541;p80">
            <a:extLst>
              <a:ext uri="{FF2B5EF4-FFF2-40B4-BE49-F238E27FC236}">
                <a16:creationId xmlns:a16="http://schemas.microsoft.com/office/drawing/2014/main" id="{0276B132-B1FC-4A74-8017-340DAAD20D79}"/>
              </a:ext>
            </a:extLst>
          </p:cNvPr>
          <p:cNvGrpSpPr/>
          <p:nvPr/>
        </p:nvGrpSpPr>
        <p:grpSpPr>
          <a:xfrm>
            <a:off x="5712046" y="4015252"/>
            <a:ext cx="2723279" cy="932074"/>
            <a:chOff x="2700100" y="4201800"/>
            <a:chExt cx="1951425" cy="616500"/>
          </a:xfrm>
        </p:grpSpPr>
        <p:sp>
          <p:nvSpPr>
            <p:cNvPr id="205" name="Google Shape;3542;p80">
              <a:extLst>
                <a:ext uri="{FF2B5EF4-FFF2-40B4-BE49-F238E27FC236}">
                  <a16:creationId xmlns:a16="http://schemas.microsoft.com/office/drawing/2014/main" id="{E7471243-2E87-47C8-BA65-30DEBB577F2A}"/>
                </a:ext>
              </a:extLst>
            </p:cNvPr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543;p80">
              <a:extLst>
                <a:ext uri="{FF2B5EF4-FFF2-40B4-BE49-F238E27FC236}">
                  <a16:creationId xmlns:a16="http://schemas.microsoft.com/office/drawing/2014/main" id="{ABF09DF4-E5AA-4F0D-AF17-6AD58FED3D72}"/>
                </a:ext>
              </a:extLst>
            </p:cNvPr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544;p80">
              <a:extLst>
                <a:ext uri="{FF2B5EF4-FFF2-40B4-BE49-F238E27FC236}">
                  <a16:creationId xmlns:a16="http://schemas.microsoft.com/office/drawing/2014/main" id="{5D125711-DA15-4F73-A1FF-FEE749A0160B}"/>
                </a:ext>
              </a:extLst>
            </p:cNvPr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545;p80">
              <a:extLst>
                <a:ext uri="{FF2B5EF4-FFF2-40B4-BE49-F238E27FC236}">
                  <a16:creationId xmlns:a16="http://schemas.microsoft.com/office/drawing/2014/main" id="{864C1C98-6ED8-4747-8A9B-3673B513DA3A}"/>
                </a:ext>
              </a:extLst>
            </p:cNvPr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546;p80">
              <a:extLst>
                <a:ext uri="{FF2B5EF4-FFF2-40B4-BE49-F238E27FC236}">
                  <a16:creationId xmlns:a16="http://schemas.microsoft.com/office/drawing/2014/main" id="{C1AE92F6-A5B7-4DB5-B386-B96883940B6E}"/>
                </a:ext>
              </a:extLst>
            </p:cNvPr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547;p80">
              <a:extLst>
                <a:ext uri="{FF2B5EF4-FFF2-40B4-BE49-F238E27FC236}">
                  <a16:creationId xmlns:a16="http://schemas.microsoft.com/office/drawing/2014/main" id="{1BE069F8-5B69-4B07-8DEE-1071A75C788A}"/>
                </a:ext>
              </a:extLst>
            </p:cNvPr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548;p80">
              <a:extLst>
                <a:ext uri="{FF2B5EF4-FFF2-40B4-BE49-F238E27FC236}">
                  <a16:creationId xmlns:a16="http://schemas.microsoft.com/office/drawing/2014/main" id="{06184EC6-DD1A-4969-89EF-EA3E8BAB0AD6}"/>
                </a:ext>
              </a:extLst>
            </p:cNvPr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549;p80">
              <a:extLst>
                <a:ext uri="{FF2B5EF4-FFF2-40B4-BE49-F238E27FC236}">
                  <a16:creationId xmlns:a16="http://schemas.microsoft.com/office/drawing/2014/main" id="{EAE236E9-2ACE-49E8-9D7B-C558DB02073B}"/>
                </a:ext>
              </a:extLst>
            </p:cNvPr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550;p80">
              <a:extLst>
                <a:ext uri="{FF2B5EF4-FFF2-40B4-BE49-F238E27FC236}">
                  <a16:creationId xmlns:a16="http://schemas.microsoft.com/office/drawing/2014/main" id="{8E0FA028-6D95-43CF-A448-BAFD23A02EB4}"/>
                </a:ext>
              </a:extLst>
            </p:cNvPr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551;p80">
              <a:extLst>
                <a:ext uri="{FF2B5EF4-FFF2-40B4-BE49-F238E27FC236}">
                  <a16:creationId xmlns:a16="http://schemas.microsoft.com/office/drawing/2014/main" id="{906989B3-1B93-47E3-8CBB-BB4FEF65793C}"/>
                </a:ext>
              </a:extLst>
            </p:cNvPr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552;p80">
              <a:extLst>
                <a:ext uri="{FF2B5EF4-FFF2-40B4-BE49-F238E27FC236}">
                  <a16:creationId xmlns:a16="http://schemas.microsoft.com/office/drawing/2014/main" id="{561FDE49-337F-40D9-9D89-722279C2E3D6}"/>
                </a:ext>
              </a:extLst>
            </p:cNvPr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553;p80">
              <a:extLst>
                <a:ext uri="{FF2B5EF4-FFF2-40B4-BE49-F238E27FC236}">
                  <a16:creationId xmlns:a16="http://schemas.microsoft.com/office/drawing/2014/main" id="{B735CD79-C1F7-47D5-8CD3-F48B869CD15E}"/>
                </a:ext>
              </a:extLst>
            </p:cNvPr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554;p80">
              <a:extLst>
                <a:ext uri="{FF2B5EF4-FFF2-40B4-BE49-F238E27FC236}">
                  <a16:creationId xmlns:a16="http://schemas.microsoft.com/office/drawing/2014/main" id="{F402390D-DEA3-4DB5-8B02-E5504F59CB51}"/>
                </a:ext>
              </a:extLst>
            </p:cNvPr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555;p80">
              <a:extLst>
                <a:ext uri="{FF2B5EF4-FFF2-40B4-BE49-F238E27FC236}">
                  <a16:creationId xmlns:a16="http://schemas.microsoft.com/office/drawing/2014/main" id="{ADD19F92-EA47-497B-BC81-CA63B672A055}"/>
                </a:ext>
              </a:extLst>
            </p:cNvPr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556;p80">
              <a:extLst>
                <a:ext uri="{FF2B5EF4-FFF2-40B4-BE49-F238E27FC236}">
                  <a16:creationId xmlns:a16="http://schemas.microsoft.com/office/drawing/2014/main" id="{EC3C38EC-93AE-4A2B-8289-3E5C3E47A9FE}"/>
                </a:ext>
              </a:extLst>
            </p:cNvPr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557;p80">
              <a:extLst>
                <a:ext uri="{FF2B5EF4-FFF2-40B4-BE49-F238E27FC236}">
                  <a16:creationId xmlns:a16="http://schemas.microsoft.com/office/drawing/2014/main" id="{1495E3ED-5CD7-452E-820C-CA813F01B2A1}"/>
                </a:ext>
              </a:extLst>
            </p:cNvPr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558;p80">
              <a:extLst>
                <a:ext uri="{FF2B5EF4-FFF2-40B4-BE49-F238E27FC236}">
                  <a16:creationId xmlns:a16="http://schemas.microsoft.com/office/drawing/2014/main" id="{2E55C056-F15C-484F-954C-2057DC6D9A45}"/>
                </a:ext>
              </a:extLst>
            </p:cNvPr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559;p80">
              <a:extLst>
                <a:ext uri="{FF2B5EF4-FFF2-40B4-BE49-F238E27FC236}">
                  <a16:creationId xmlns:a16="http://schemas.microsoft.com/office/drawing/2014/main" id="{041AC201-6CEA-48D1-B003-ADF7DFC0E295}"/>
                </a:ext>
              </a:extLst>
            </p:cNvPr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560;p80">
              <a:extLst>
                <a:ext uri="{FF2B5EF4-FFF2-40B4-BE49-F238E27FC236}">
                  <a16:creationId xmlns:a16="http://schemas.microsoft.com/office/drawing/2014/main" id="{5285A924-F3C5-4AD8-991C-D1ED39536591}"/>
                </a:ext>
              </a:extLst>
            </p:cNvPr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561;p80">
              <a:extLst>
                <a:ext uri="{FF2B5EF4-FFF2-40B4-BE49-F238E27FC236}">
                  <a16:creationId xmlns:a16="http://schemas.microsoft.com/office/drawing/2014/main" id="{655BA196-A9F2-426D-AB3E-8776F703D00E}"/>
                </a:ext>
              </a:extLst>
            </p:cNvPr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562;p80">
              <a:extLst>
                <a:ext uri="{FF2B5EF4-FFF2-40B4-BE49-F238E27FC236}">
                  <a16:creationId xmlns:a16="http://schemas.microsoft.com/office/drawing/2014/main" id="{F264E7AC-184D-457A-A434-8676B83EC489}"/>
                </a:ext>
              </a:extLst>
            </p:cNvPr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563;p80">
              <a:extLst>
                <a:ext uri="{FF2B5EF4-FFF2-40B4-BE49-F238E27FC236}">
                  <a16:creationId xmlns:a16="http://schemas.microsoft.com/office/drawing/2014/main" id="{F33E14A2-BBE9-4D26-A09F-C4CDD44887B3}"/>
                </a:ext>
              </a:extLst>
            </p:cNvPr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564;p80">
              <a:extLst>
                <a:ext uri="{FF2B5EF4-FFF2-40B4-BE49-F238E27FC236}">
                  <a16:creationId xmlns:a16="http://schemas.microsoft.com/office/drawing/2014/main" id="{F25D39E7-7F6D-4806-A516-BD0E3D2A7F84}"/>
                </a:ext>
              </a:extLst>
            </p:cNvPr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565;p80">
              <a:extLst>
                <a:ext uri="{FF2B5EF4-FFF2-40B4-BE49-F238E27FC236}">
                  <a16:creationId xmlns:a16="http://schemas.microsoft.com/office/drawing/2014/main" id="{5FDB0452-CBB9-4EAB-85D2-079B3B22B70A}"/>
                </a:ext>
              </a:extLst>
            </p:cNvPr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566;p80">
              <a:extLst>
                <a:ext uri="{FF2B5EF4-FFF2-40B4-BE49-F238E27FC236}">
                  <a16:creationId xmlns:a16="http://schemas.microsoft.com/office/drawing/2014/main" id="{CFB50378-E2A6-4151-84B0-096548D47AC4}"/>
                </a:ext>
              </a:extLst>
            </p:cNvPr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567;p80">
              <a:extLst>
                <a:ext uri="{FF2B5EF4-FFF2-40B4-BE49-F238E27FC236}">
                  <a16:creationId xmlns:a16="http://schemas.microsoft.com/office/drawing/2014/main" id="{0EE13213-D1C5-4C66-A9B2-82C2EF840BC9}"/>
                </a:ext>
              </a:extLst>
            </p:cNvPr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568;p80">
              <a:extLst>
                <a:ext uri="{FF2B5EF4-FFF2-40B4-BE49-F238E27FC236}">
                  <a16:creationId xmlns:a16="http://schemas.microsoft.com/office/drawing/2014/main" id="{0C406719-91B7-4C8B-BFD8-6BFD4B00D199}"/>
                </a:ext>
              </a:extLst>
            </p:cNvPr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569;p80">
              <a:extLst>
                <a:ext uri="{FF2B5EF4-FFF2-40B4-BE49-F238E27FC236}">
                  <a16:creationId xmlns:a16="http://schemas.microsoft.com/office/drawing/2014/main" id="{8C7A8EE3-8F7D-4D99-8229-A3D3C20EE15E}"/>
                </a:ext>
              </a:extLst>
            </p:cNvPr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570;p80">
              <a:extLst>
                <a:ext uri="{FF2B5EF4-FFF2-40B4-BE49-F238E27FC236}">
                  <a16:creationId xmlns:a16="http://schemas.microsoft.com/office/drawing/2014/main" id="{4B021E81-9DB1-4868-9930-7944D633AF41}"/>
                </a:ext>
              </a:extLst>
            </p:cNvPr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571;p80">
              <a:extLst>
                <a:ext uri="{FF2B5EF4-FFF2-40B4-BE49-F238E27FC236}">
                  <a16:creationId xmlns:a16="http://schemas.microsoft.com/office/drawing/2014/main" id="{C0E9EB18-3C7C-4206-B6C5-4B99CDBEAD08}"/>
                </a:ext>
              </a:extLst>
            </p:cNvPr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572;p80">
              <a:extLst>
                <a:ext uri="{FF2B5EF4-FFF2-40B4-BE49-F238E27FC236}">
                  <a16:creationId xmlns:a16="http://schemas.microsoft.com/office/drawing/2014/main" id="{F8E7D3E7-D92B-483B-A968-42565B410E3F}"/>
                </a:ext>
              </a:extLst>
            </p:cNvPr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573;p80">
              <a:extLst>
                <a:ext uri="{FF2B5EF4-FFF2-40B4-BE49-F238E27FC236}">
                  <a16:creationId xmlns:a16="http://schemas.microsoft.com/office/drawing/2014/main" id="{0B8984D3-1516-4369-8B8F-0FB93DB008D1}"/>
                </a:ext>
              </a:extLst>
            </p:cNvPr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574;p80">
              <a:extLst>
                <a:ext uri="{FF2B5EF4-FFF2-40B4-BE49-F238E27FC236}">
                  <a16:creationId xmlns:a16="http://schemas.microsoft.com/office/drawing/2014/main" id="{CBF5F0E4-F0EE-4538-8786-E3106503E6F9}"/>
                </a:ext>
              </a:extLst>
            </p:cNvPr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575;p80">
              <a:extLst>
                <a:ext uri="{FF2B5EF4-FFF2-40B4-BE49-F238E27FC236}">
                  <a16:creationId xmlns:a16="http://schemas.microsoft.com/office/drawing/2014/main" id="{C7429B8D-8B27-4535-8BDB-CB6A58F4152A}"/>
                </a:ext>
              </a:extLst>
            </p:cNvPr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576;p80">
              <a:extLst>
                <a:ext uri="{FF2B5EF4-FFF2-40B4-BE49-F238E27FC236}">
                  <a16:creationId xmlns:a16="http://schemas.microsoft.com/office/drawing/2014/main" id="{8936856F-B1C5-42E0-B6AA-A8E179268C4D}"/>
                </a:ext>
              </a:extLst>
            </p:cNvPr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577;p80">
              <a:extLst>
                <a:ext uri="{FF2B5EF4-FFF2-40B4-BE49-F238E27FC236}">
                  <a16:creationId xmlns:a16="http://schemas.microsoft.com/office/drawing/2014/main" id="{F15C5D44-C9C3-452C-B562-51C57658ACDA}"/>
                </a:ext>
              </a:extLst>
            </p:cNvPr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578;p80">
              <a:extLst>
                <a:ext uri="{FF2B5EF4-FFF2-40B4-BE49-F238E27FC236}">
                  <a16:creationId xmlns:a16="http://schemas.microsoft.com/office/drawing/2014/main" id="{4DC5DF5D-1347-4C48-811D-0F6BB258D060}"/>
                </a:ext>
              </a:extLst>
            </p:cNvPr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579;p80">
              <a:extLst>
                <a:ext uri="{FF2B5EF4-FFF2-40B4-BE49-F238E27FC236}">
                  <a16:creationId xmlns:a16="http://schemas.microsoft.com/office/drawing/2014/main" id="{E0679C36-A82A-4539-A4CA-7BC985E39C3A}"/>
                </a:ext>
              </a:extLst>
            </p:cNvPr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580;p80">
              <a:extLst>
                <a:ext uri="{FF2B5EF4-FFF2-40B4-BE49-F238E27FC236}">
                  <a16:creationId xmlns:a16="http://schemas.microsoft.com/office/drawing/2014/main" id="{DFBAC8DE-B3F7-458B-BF6B-A7AE4D9EDF52}"/>
                </a:ext>
              </a:extLst>
            </p:cNvPr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581;p80">
              <a:extLst>
                <a:ext uri="{FF2B5EF4-FFF2-40B4-BE49-F238E27FC236}">
                  <a16:creationId xmlns:a16="http://schemas.microsoft.com/office/drawing/2014/main" id="{614662E1-6892-4A0A-B23A-F23B77E42C11}"/>
                </a:ext>
              </a:extLst>
            </p:cNvPr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582;p80">
              <a:extLst>
                <a:ext uri="{FF2B5EF4-FFF2-40B4-BE49-F238E27FC236}">
                  <a16:creationId xmlns:a16="http://schemas.microsoft.com/office/drawing/2014/main" id="{EBB0C4D1-EC0A-4633-8836-2F7D25733D59}"/>
                </a:ext>
              </a:extLst>
            </p:cNvPr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583;p80">
              <a:extLst>
                <a:ext uri="{FF2B5EF4-FFF2-40B4-BE49-F238E27FC236}">
                  <a16:creationId xmlns:a16="http://schemas.microsoft.com/office/drawing/2014/main" id="{AE7D600F-820E-4E19-906A-D9C58E2049E1}"/>
                </a:ext>
              </a:extLst>
            </p:cNvPr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584;p80">
              <a:extLst>
                <a:ext uri="{FF2B5EF4-FFF2-40B4-BE49-F238E27FC236}">
                  <a16:creationId xmlns:a16="http://schemas.microsoft.com/office/drawing/2014/main" id="{CCA94B99-A876-4D44-B512-8ED6121F4F13}"/>
                </a:ext>
              </a:extLst>
            </p:cNvPr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585;p80">
              <a:extLst>
                <a:ext uri="{FF2B5EF4-FFF2-40B4-BE49-F238E27FC236}">
                  <a16:creationId xmlns:a16="http://schemas.microsoft.com/office/drawing/2014/main" id="{C945D0F2-BDB7-43B4-8E13-89E23CCA4900}"/>
                </a:ext>
              </a:extLst>
            </p:cNvPr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586;p80">
              <a:extLst>
                <a:ext uri="{FF2B5EF4-FFF2-40B4-BE49-F238E27FC236}">
                  <a16:creationId xmlns:a16="http://schemas.microsoft.com/office/drawing/2014/main" id="{8A6D4469-8B93-4778-951A-4FC7A521278F}"/>
                </a:ext>
              </a:extLst>
            </p:cNvPr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587;p80">
              <a:extLst>
                <a:ext uri="{FF2B5EF4-FFF2-40B4-BE49-F238E27FC236}">
                  <a16:creationId xmlns:a16="http://schemas.microsoft.com/office/drawing/2014/main" id="{E06D605C-1CD9-433B-83AB-2D8ED102168A}"/>
                </a:ext>
              </a:extLst>
            </p:cNvPr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588;p80">
              <a:extLst>
                <a:ext uri="{FF2B5EF4-FFF2-40B4-BE49-F238E27FC236}">
                  <a16:creationId xmlns:a16="http://schemas.microsoft.com/office/drawing/2014/main" id="{C98C3F89-3D50-4B49-BE02-DE713AE9B93C}"/>
                </a:ext>
              </a:extLst>
            </p:cNvPr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589;p80">
              <a:extLst>
                <a:ext uri="{FF2B5EF4-FFF2-40B4-BE49-F238E27FC236}">
                  <a16:creationId xmlns:a16="http://schemas.microsoft.com/office/drawing/2014/main" id="{B08D8530-0141-4D9F-A5FB-740E8AD89E4A}"/>
                </a:ext>
              </a:extLst>
            </p:cNvPr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590;p80">
              <a:extLst>
                <a:ext uri="{FF2B5EF4-FFF2-40B4-BE49-F238E27FC236}">
                  <a16:creationId xmlns:a16="http://schemas.microsoft.com/office/drawing/2014/main" id="{583D1FD9-4F5C-4E8C-8FF8-1BC8A8C6D8EF}"/>
                </a:ext>
              </a:extLst>
            </p:cNvPr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591;p80">
              <a:extLst>
                <a:ext uri="{FF2B5EF4-FFF2-40B4-BE49-F238E27FC236}">
                  <a16:creationId xmlns:a16="http://schemas.microsoft.com/office/drawing/2014/main" id="{A28A6969-ECCA-4520-84A0-FE5E2FD647D4}"/>
                </a:ext>
              </a:extLst>
            </p:cNvPr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592;p80">
              <a:extLst>
                <a:ext uri="{FF2B5EF4-FFF2-40B4-BE49-F238E27FC236}">
                  <a16:creationId xmlns:a16="http://schemas.microsoft.com/office/drawing/2014/main" id="{6F685290-C81D-4300-B421-73A60DF6E2EB}"/>
                </a:ext>
              </a:extLst>
            </p:cNvPr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593;p80">
              <a:extLst>
                <a:ext uri="{FF2B5EF4-FFF2-40B4-BE49-F238E27FC236}">
                  <a16:creationId xmlns:a16="http://schemas.microsoft.com/office/drawing/2014/main" id="{ADAB6B78-1027-4611-BF24-13A9C966CD66}"/>
                </a:ext>
              </a:extLst>
            </p:cNvPr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594;p80">
              <a:extLst>
                <a:ext uri="{FF2B5EF4-FFF2-40B4-BE49-F238E27FC236}">
                  <a16:creationId xmlns:a16="http://schemas.microsoft.com/office/drawing/2014/main" id="{19E4EB01-E3DC-4391-A28B-8BB22D4ACF4B}"/>
                </a:ext>
              </a:extLst>
            </p:cNvPr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595;p80">
              <a:extLst>
                <a:ext uri="{FF2B5EF4-FFF2-40B4-BE49-F238E27FC236}">
                  <a16:creationId xmlns:a16="http://schemas.microsoft.com/office/drawing/2014/main" id="{43FA3E97-42BD-4D50-A24E-BAA6ACC13B60}"/>
                </a:ext>
              </a:extLst>
            </p:cNvPr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596;p80">
              <a:extLst>
                <a:ext uri="{FF2B5EF4-FFF2-40B4-BE49-F238E27FC236}">
                  <a16:creationId xmlns:a16="http://schemas.microsoft.com/office/drawing/2014/main" id="{FEF7CE8B-B064-45FF-AEEA-99FDE612197B}"/>
                </a:ext>
              </a:extLst>
            </p:cNvPr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84"/>
                </p:tgtEl>
              </p:cMediaNode>
            </p:video>
          </p:childTnLst>
        </p:cTn>
      </p:par>
    </p:tnLst>
    <p:bldLst>
      <p:bldP spid="1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8"/>
          <p:cNvSpPr txBox="1">
            <a:spLocks noGrp="1"/>
          </p:cNvSpPr>
          <p:nvPr>
            <p:ph type="title"/>
          </p:nvPr>
        </p:nvSpPr>
        <p:spPr>
          <a:xfrm>
            <a:off x="512338" y="669317"/>
            <a:ext cx="8752981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10đ. Ai được nhân dân tin yêu, phong là </a:t>
            </a:r>
            <a:br>
              <a:rPr lang="en" sz="3200" dirty="0"/>
            </a:br>
            <a:r>
              <a:rPr lang="en" sz="3200" dirty="0"/>
              <a:t>Bình Tây Đại nguyên soái?</a:t>
            </a:r>
            <a:endParaRPr sz="3200" dirty="0"/>
          </a:p>
        </p:txBody>
      </p:sp>
      <p:grpSp>
        <p:nvGrpSpPr>
          <p:cNvPr id="1056" name="Google Shape;1056;p48"/>
          <p:cNvGrpSpPr/>
          <p:nvPr/>
        </p:nvGrpSpPr>
        <p:grpSpPr>
          <a:xfrm>
            <a:off x="7515670" y="3677161"/>
            <a:ext cx="1558378" cy="515762"/>
            <a:chOff x="6596075" y="4968675"/>
            <a:chExt cx="1067675" cy="369325"/>
          </a:xfrm>
        </p:grpSpPr>
        <p:sp>
          <p:nvSpPr>
            <p:cNvPr id="1057" name="Google Shape;1057;p48"/>
            <p:cNvSpPr/>
            <p:nvPr/>
          </p:nvSpPr>
          <p:spPr>
            <a:xfrm>
              <a:off x="7324800" y="5125975"/>
              <a:ext cx="253075" cy="185425"/>
            </a:xfrm>
            <a:custGeom>
              <a:avLst/>
              <a:gdLst/>
              <a:ahLst/>
              <a:cxnLst/>
              <a:rect l="l" t="t" r="r" b="b"/>
              <a:pathLst>
                <a:path w="10123" h="7417" extrusionOk="0">
                  <a:moveTo>
                    <a:pt x="3071" y="0"/>
                  </a:moveTo>
                  <a:lnTo>
                    <a:pt x="1551" y="426"/>
                  </a:lnTo>
                  <a:cubicBezTo>
                    <a:pt x="1" y="3465"/>
                    <a:pt x="1095" y="7417"/>
                    <a:pt x="1095" y="7417"/>
                  </a:cubicBezTo>
                  <a:lnTo>
                    <a:pt x="10122" y="4590"/>
                  </a:lnTo>
                  <a:cubicBezTo>
                    <a:pt x="7417" y="3587"/>
                    <a:pt x="4985" y="2037"/>
                    <a:pt x="3071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7401550" y="5060600"/>
              <a:ext cx="228000" cy="180125"/>
            </a:xfrm>
            <a:custGeom>
              <a:avLst/>
              <a:gdLst/>
              <a:ahLst/>
              <a:cxnLst/>
              <a:rect l="l" t="t" r="r" b="b"/>
              <a:pathLst>
                <a:path w="9120" h="7205" extrusionOk="0">
                  <a:moveTo>
                    <a:pt x="9119" y="1"/>
                  </a:moveTo>
                  <a:lnTo>
                    <a:pt x="1" y="2615"/>
                  </a:lnTo>
                  <a:cubicBezTo>
                    <a:pt x="1915" y="4652"/>
                    <a:pt x="4378" y="6202"/>
                    <a:pt x="7052" y="7205"/>
                  </a:cubicBezTo>
                  <a:lnTo>
                    <a:pt x="8937" y="6627"/>
                  </a:lnTo>
                  <a:cubicBezTo>
                    <a:pt x="7751" y="4652"/>
                    <a:pt x="9119" y="1"/>
                    <a:pt x="911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596075" y="5064400"/>
              <a:ext cx="129200" cy="237875"/>
            </a:xfrm>
            <a:custGeom>
              <a:avLst/>
              <a:gdLst/>
              <a:ahLst/>
              <a:cxnLst/>
              <a:rect l="l" t="t" r="r" b="b"/>
              <a:pathLst>
                <a:path w="5168" h="9515" extrusionOk="0">
                  <a:moveTo>
                    <a:pt x="3040" y="1"/>
                  </a:moveTo>
                  <a:cubicBezTo>
                    <a:pt x="0" y="4500"/>
                    <a:pt x="2067" y="9302"/>
                    <a:pt x="2067" y="9302"/>
                  </a:cubicBezTo>
                  <a:lnTo>
                    <a:pt x="4620" y="9515"/>
                  </a:lnTo>
                  <a:cubicBezTo>
                    <a:pt x="3830" y="6597"/>
                    <a:pt x="3952" y="3101"/>
                    <a:pt x="5167" y="183"/>
                  </a:cubicBezTo>
                  <a:lnTo>
                    <a:pt x="3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691800" y="5068975"/>
              <a:ext cx="87425" cy="238625"/>
            </a:xfrm>
            <a:custGeom>
              <a:avLst/>
              <a:gdLst/>
              <a:ahLst/>
              <a:cxnLst/>
              <a:rect l="l" t="t" r="r" b="b"/>
              <a:pathLst>
                <a:path w="3497" h="9545" extrusionOk="0">
                  <a:moveTo>
                    <a:pt x="1338" y="0"/>
                  </a:moveTo>
                  <a:cubicBezTo>
                    <a:pt x="123" y="2918"/>
                    <a:pt x="1" y="6414"/>
                    <a:pt x="791" y="9362"/>
                  </a:cubicBezTo>
                  <a:lnTo>
                    <a:pt x="3041" y="9545"/>
                  </a:lnTo>
                  <a:cubicBezTo>
                    <a:pt x="2585" y="6414"/>
                    <a:pt x="2524" y="3131"/>
                    <a:pt x="3496" y="183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7153075" y="5088725"/>
              <a:ext cx="83600" cy="237125"/>
            </a:xfrm>
            <a:custGeom>
              <a:avLst/>
              <a:gdLst/>
              <a:ahLst/>
              <a:cxnLst/>
              <a:rect l="l" t="t" r="r" b="b"/>
              <a:pathLst>
                <a:path w="3344" h="9485" extrusionOk="0">
                  <a:moveTo>
                    <a:pt x="1490" y="1"/>
                  </a:moveTo>
                  <a:cubicBezTo>
                    <a:pt x="395" y="3010"/>
                    <a:pt x="0" y="6232"/>
                    <a:pt x="426" y="9332"/>
                  </a:cubicBezTo>
                  <a:lnTo>
                    <a:pt x="2341" y="9484"/>
                  </a:lnTo>
                  <a:cubicBezTo>
                    <a:pt x="2371" y="6384"/>
                    <a:pt x="2614" y="3223"/>
                    <a:pt x="3344" y="153"/>
                  </a:cubicBezTo>
                  <a:lnTo>
                    <a:pt x="1490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7211575" y="5021850"/>
              <a:ext cx="452175" cy="316150"/>
            </a:xfrm>
            <a:custGeom>
              <a:avLst/>
              <a:gdLst/>
              <a:ahLst/>
              <a:cxnLst/>
              <a:rect l="l" t="t" r="r" b="b"/>
              <a:pathLst>
                <a:path w="18087" h="12646" extrusionOk="0">
                  <a:moveTo>
                    <a:pt x="17843" y="1"/>
                  </a:moveTo>
                  <a:lnTo>
                    <a:pt x="6748" y="3314"/>
                  </a:lnTo>
                  <a:lnTo>
                    <a:pt x="1004" y="2828"/>
                  </a:lnTo>
                  <a:cubicBezTo>
                    <a:pt x="274" y="5867"/>
                    <a:pt x="31" y="9059"/>
                    <a:pt x="1" y="12159"/>
                  </a:cubicBezTo>
                  <a:lnTo>
                    <a:pt x="5776" y="12645"/>
                  </a:lnTo>
                  <a:lnTo>
                    <a:pt x="17387" y="9119"/>
                  </a:lnTo>
                  <a:cubicBezTo>
                    <a:pt x="17752" y="8633"/>
                    <a:pt x="17509" y="7873"/>
                    <a:pt x="17509" y="7873"/>
                  </a:cubicBezTo>
                  <a:lnTo>
                    <a:pt x="17509" y="7873"/>
                  </a:lnTo>
                  <a:lnTo>
                    <a:pt x="5624" y="11582"/>
                  </a:lnTo>
                  <a:cubicBezTo>
                    <a:pt x="5198" y="8025"/>
                    <a:pt x="5624" y="5837"/>
                    <a:pt x="6080" y="4591"/>
                  </a:cubicBezTo>
                  <a:lnTo>
                    <a:pt x="17691" y="1247"/>
                  </a:lnTo>
                  <a:cubicBezTo>
                    <a:pt x="18086" y="761"/>
                    <a:pt x="17843" y="1"/>
                    <a:pt x="17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754875" y="5059850"/>
              <a:ext cx="435450" cy="261425"/>
            </a:xfrm>
            <a:custGeom>
              <a:avLst/>
              <a:gdLst/>
              <a:ahLst/>
              <a:cxnLst/>
              <a:rect l="l" t="t" r="r" b="b"/>
              <a:pathLst>
                <a:path w="17418" h="10457" extrusionOk="0">
                  <a:moveTo>
                    <a:pt x="3648" y="1"/>
                  </a:moveTo>
                  <a:lnTo>
                    <a:pt x="973" y="548"/>
                  </a:lnTo>
                  <a:cubicBezTo>
                    <a:pt x="1" y="3496"/>
                    <a:pt x="62" y="6779"/>
                    <a:pt x="518" y="9910"/>
                  </a:cubicBezTo>
                  <a:lnTo>
                    <a:pt x="16354" y="10457"/>
                  </a:lnTo>
                  <a:cubicBezTo>
                    <a:pt x="15928" y="7387"/>
                    <a:pt x="16323" y="4165"/>
                    <a:pt x="17418" y="1156"/>
                  </a:cubicBezTo>
                  <a:lnTo>
                    <a:pt x="7995" y="365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672050" y="4968675"/>
              <a:ext cx="984850" cy="136025"/>
            </a:xfrm>
            <a:custGeom>
              <a:avLst/>
              <a:gdLst/>
              <a:ahLst/>
              <a:cxnLst/>
              <a:rect l="l" t="t" r="r" b="b"/>
              <a:pathLst>
                <a:path w="39394" h="5441" extrusionOk="0">
                  <a:moveTo>
                    <a:pt x="13983" y="0"/>
                  </a:moveTo>
                  <a:lnTo>
                    <a:pt x="1" y="3830"/>
                  </a:lnTo>
                  <a:lnTo>
                    <a:pt x="28299" y="5441"/>
                  </a:lnTo>
                  <a:lnTo>
                    <a:pt x="39394" y="2128"/>
                  </a:lnTo>
                  <a:lnTo>
                    <a:pt x="139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48"/>
          <p:cNvGrpSpPr/>
          <p:nvPr/>
        </p:nvGrpSpPr>
        <p:grpSpPr>
          <a:xfrm>
            <a:off x="7301519" y="4157345"/>
            <a:ext cx="1541834" cy="405132"/>
            <a:chOff x="4258625" y="5368350"/>
            <a:chExt cx="886825" cy="155280"/>
          </a:xfrm>
        </p:grpSpPr>
        <p:sp>
          <p:nvSpPr>
            <p:cNvPr id="1066" name="Google Shape;1066;p48"/>
            <p:cNvSpPr/>
            <p:nvPr/>
          </p:nvSpPr>
          <p:spPr>
            <a:xfrm>
              <a:off x="4867300" y="5432916"/>
              <a:ext cx="211275" cy="79145"/>
            </a:xfrm>
            <a:custGeom>
              <a:avLst/>
              <a:gdLst/>
              <a:ahLst/>
              <a:cxnLst/>
              <a:rect l="l" t="t" r="r" b="b"/>
              <a:pathLst>
                <a:path w="8451" h="6445" extrusionOk="0">
                  <a:moveTo>
                    <a:pt x="2462" y="1"/>
                  </a:moveTo>
                  <a:lnTo>
                    <a:pt x="1216" y="396"/>
                  </a:lnTo>
                  <a:cubicBezTo>
                    <a:pt x="0" y="3040"/>
                    <a:pt x="1003" y="6445"/>
                    <a:pt x="1003" y="6445"/>
                  </a:cubicBezTo>
                  <a:lnTo>
                    <a:pt x="8450" y="3922"/>
                  </a:lnTo>
                  <a:cubicBezTo>
                    <a:pt x="6201" y="3071"/>
                    <a:pt x="4134" y="1733"/>
                    <a:pt x="2462" y="1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4928850" y="5403801"/>
              <a:ext cx="189225" cy="77278"/>
            </a:xfrm>
            <a:custGeom>
              <a:avLst/>
              <a:gdLst/>
              <a:ahLst/>
              <a:cxnLst/>
              <a:rect l="l" t="t" r="r" b="b"/>
              <a:pathLst>
                <a:path w="7569" h="6293" extrusionOk="0">
                  <a:moveTo>
                    <a:pt x="7569" y="1"/>
                  </a:moveTo>
                  <a:lnTo>
                    <a:pt x="0" y="2372"/>
                  </a:lnTo>
                  <a:cubicBezTo>
                    <a:pt x="1672" y="4104"/>
                    <a:pt x="3739" y="5442"/>
                    <a:pt x="5988" y="6293"/>
                  </a:cubicBezTo>
                  <a:lnTo>
                    <a:pt x="7569" y="5746"/>
                  </a:lnTo>
                  <a:cubicBezTo>
                    <a:pt x="6536" y="4044"/>
                    <a:pt x="7569" y="1"/>
                    <a:pt x="756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4319425" y="5368350"/>
              <a:ext cx="820700" cy="55997"/>
            </a:xfrm>
            <a:custGeom>
              <a:avLst/>
              <a:gdLst/>
              <a:ahLst/>
              <a:cxnLst/>
              <a:rect l="l" t="t" r="r" b="b"/>
              <a:pathLst>
                <a:path w="32828" h="4560" extrusionOk="0">
                  <a:moveTo>
                    <a:pt x="11611" y="0"/>
                  </a:moveTo>
                  <a:lnTo>
                    <a:pt x="0" y="2827"/>
                  </a:lnTo>
                  <a:lnTo>
                    <a:pt x="23648" y="4560"/>
                  </a:lnTo>
                  <a:lnTo>
                    <a:pt x="32827" y="1550"/>
                  </a:lnTo>
                  <a:lnTo>
                    <a:pt x="116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4258625" y="5387383"/>
              <a:ext cx="886825" cy="136247"/>
            </a:xfrm>
            <a:custGeom>
              <a:avLst/>
              <a:gdLst/>
              <a:ahLst/>
              <a:cxnLst/>
              <a:rect l="l" t="t" r="r" b="b"/>
              <a:pathLst>
                <a:path w="35473" h="11095" extrusionOk="0">
                  <a:moveTo>
                    <a:pt x="35259" y="0"/>
                  </a:moveTo>
                  <a:lnTo>
                    <a:pt x="26080" y="3010"/>
                  </a:lnTo>
                  <a:lnTo>
                    <a:pt x="11885" y="1976"/>
                  </a:lnTo>
                  <a:lnTo>
                    <a:pt x="8268" y="1703"/>
                  </a:lnTo>
                  <a:lnTo>
                    <a:pt x="6019" y="1551"/>
                  </a:lnTo>
                  <a:lnTo>
                    <a:pt x="4225" y="1399"/>
                  </a:lnTo>
                  <a:lnTo>
                    <a:pt x="2432" y="1277"/>
                  </a:lnTo>
                  <a:cubicBezTo>
                    <a:pt x="0" y="5229"/>
                    <a:pt x="1855" y="9362"/>
                    <a:pt x="1855" y="9362"/>
                  </a:cubicBezTo>
                  <a:lnTo>
                    <a:pt x="3982" y="9514"/>
                  </a:lnTo>
                  <a:lnTo>
                    <a:pt x="5867" y="9666"/>
                  </a:lnTo>
                  <a:lnTo>
                    <a:pt x="8329" y="9849"/>
                  </a:lnTo>
                  <a:lnTo>
                    <a:pt x="11399" y="10061"/>
                  </a:lnTo>
                  <a:lnTo>
                    <a:pt x="25502" y="11095"/>
                  </a:lnTo>
                  <a:lnTo>
                    <a:pt x="35077" y="7903"/>
                  </a:lnTo>
                  <a:cubicBezTo>
                    <a:pt x="35381" y="7447"/>
                    <a:pt x="35168" y="6840"/>
                    <a:pt x="35168" y="6839"/>
                  </a:cubicBezTo>
                  <a:lnTo>
                    <a:pt x="35168" y="6839"/>
                  </a:lnTo>
                  <a:lnTo>
                    <a:pt x="25350" y="10153"/>
                  </a:lnTo>
                  <a:cubicBezTo>
                    <a:pt x="24925" y="7083"/>
                    <a:pt x="25229" y="5198"/>
                    <a:pt x="25563" y="4104"/>
                  </a:cubicBezTo>
                  <a:lnTo>
                    <a:pt x="35168" y="1064"/>
                  </a:lnTo>
                  <a:cubicBezTo>
                    <a:pt x="35472" y="639"/>
                    <a:pt x="35259" y="1"/>
                    <a:pt x="35259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48"/>
          <p:cNvGrpSpPr/>
          <p:nvPr/>
        </p:nvGrpSpPr>
        <p:grpSpPr>
          <a:xfrm>
            <a:off x="7129606" y="4531009"/>
            <a:ext cx="1541834" cy="330492"/>
            <a:chOff x="4258625" y="5368346"/>
            <a:chExt cx="886825" cy="155284"/>
          </a:xfrm>
        </p:grpSpPr>
        <p:sp>
          <p:nvSpPr>
            <p:cNvPr id="1071" name="Google Shape;1071;p48"/>
            <p:cNvSpPr/>
            <p:nvPr/>
          </p:nvSpPr>
          <p:spPr>
            <a:xfrm>
              <a:off x="4867300" y="5432916"/>
              <a:ext cx="211275" cy="79145"/>
            </a:xfrm>
            <a:custGeom>
              <a:avLst/>
              <a:gdLst/>
              <a:ahLst/>
              <a:cxnLst/>
              <a:rect l="l" t="t" r="r" b="b"/>
              <a:pathLst>
                <a:path w="8451" h="6445" extrusionOk="0">
                  <a:moveTo>
                    <a:pt x="2462" y="1"/>
                  </a:moveTo>
                  <a:lnTo>
                    <a:pt x="1216" y="396"/>
                  </a:lnTo>
                  <a:cubicBezTo>
                    <a:pt x="0" y="3040"/>
                    <a:pt x="1003" y="6445"/>
                    <a:pt x="1003" y="6445"/>
                  </a:cubicBezTo>
                  <a:lnTo>
                    <a:pt x="8450" y="3922"/>
                  </a:lnTo>
                  <a:cubicBezTo>
                    <a:pt x="6201" y="3071"/>
                    <a:pt x="4134" y="1733"/>
                    <a:pt x="2462" y="1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4928850" y="5403801"/>
              <a:ext cx="189225" cy="77278"/>
            </a:xfrm>
            <a:custGeom>
              <a:avLst/>
              <a:gdLst/>
              <a:ahLst/>
              <a:cxnLst/>
              <a:rect l="l" t="t" r="r" b="b"/>
              <a:pathLst>
                <a:path w="7569" h="6293" extrusionOk="0">
                  <a:moveTo>
                    <a:pt x="7569" y="1"/>
                  </a:moveTo>
                  <a:lnTo>
                    <a:pt x="0" y="2372"/>
                  </a:lnTo>
                  <a:cubicBezTo>
                    <a:pt x="1672" y="4104"/>
                    <a:pt x="3739" y="5442"/>
                    <a:pt x="5988" y="6293"/>
                  </a:cubicBezTo>
                  <a:lnTo>
                    <a:pt x="7569" y="5746"/>
                  </a:lnTo>
                  <a:cubicBezTo>
                    <a:pt x="6536" y="4044"/>
                    <a:pt x="7569" y="1"/>
                    <a:pt x="756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4319422" y="5368346"/>
              <a:ext cx="820700" cy="64570"/>
            </a:xfrm>
            <a:custGeom>
              <a:avLst/>
              <a:gdLst/>
              <a:ahLst/>
              <a:cxnLst/>
              <a:rect l="l" t="t" r="r" b="b"/>
              <a:pathLst>
                <a:path w="32828" h="4560" extrusionOk="0">
                  <a:moveTo>
                    <a:pt x="11611" y="0"/>
                  </a:moveTo>
                  <a:lnTo>
                    <a:pt x="0" y="2827"/>
                  </a:lnTo>
                  <a:lnTo>
                    <a:pt x="23648" y="4560"/>
                  </a:lnTo>
                  <a:lnTo>
                    <a:pt x="32827" y="1550"/>
                  </a:lnTo>
                  <a:lnTo>
                    <a:pt x="11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4258625" y="5387383"/>
              <a:ext cx="886825" cy="136247"/>
            </a:xfrm>
            <a:custGeom>
              <a:avLst/>
              <a:gdLst/>
              <a:ahLst/>
              <a:cxnLst/>
              <a:rect l="l" t="t" r="r" b="b"/>
              <a:pathLst>
                <a:path w="35473" h="11095" extrusionOk="0">
                  <a:moveTo>
                    <a:pt x="35259" y="0"/>
                  </a:moveTo>
                  <a:lnTo>
                    <a:pt x="26080" y="3010"/>
                  </a:lnTo>
                  <a:lnTo>
                    <a:pt x="11885" y="1976"/>
                  </a:lnTo>
                  <a:lnTo>
                    <a:pt x="8268" y="1703"/>
                  </a:lnTo>
                  <a:lnTo>
                    <a:pt x="6019" y="1551"/>
                  </a:lnTo>
                  <a:lnTo>
                    <a:pt x="4225" y="1399"/>
                  </a:lnTo>
                  <a:lnTo>
                    <a:pt x="2432" y="1277"/>
                  </a:lnTo>
                  <a:cubicBezTo>
                    <a:pt x="0" y="5229"/>
                    <a:pt x="1855" y="9362"/>
                    <a:pt x="1855" y="9362"/>
                  </a:cubicBezTo>
                  <a:lnTo>
                    <a:pt x="3982" y="9514"/>
                  </a:lnTo>
                  <a:lnTo>
                    <a:pt x="5867" y="9666"/>
                  </a:lnTo>
                  <a:lnTo>
                    <a:pt x="8329" y="9849"/>
                  </a:lnTo>
                  <a:lnTo>
                    <a:pt x="11399" y="10061"/>
                  </a:lnTo>
                  <a:lnTo>
                    <a:pt x="25502" y="11095"/>
                  </a:lnTo>
                  <a:lnTo>
                    <a:pt x="35077" y="7903"/>
                  </a:lnTo>
                  <a:cubicBezTo>
                    <a:pt x="35381" y="7447"/>
                    <a:pt x="35168" y="6840"/>
                    <a:pt x="35168" y="6839"/>
                  </a:cubicBezTo>
                  <a:lnTo>
                    <a:pt x="35168" y="6839"/>
                  </a:lnTo>
                  <a:lnTo>
                    <a:pt x="25350" y="10153"/>
                  </a:lnTo>
                  <a:cubicBezTo>
                    <a:pt x="24925" y="7083"/>
                    <a:pt x="25229" y="5198"/>
                    <a:pt x="25563" y="4104"/>
                  </a:cubicBezTo>
                  <a:lnTo>
                    <a:pt x="35168" y="1064"/>
                  </a:lnTo>
                  <a:cubicBezTo>
                    <a:pt x="35472" y="639"/>
                    <a:pt x="35259" y="1"/>
                    <a:pt x="35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174;p51">
            <a:extLst>
              <a:ext uri="{FF2B5EF4-FFF2-40B4-BE49-F238E27FC236}">
                <a16:creationId xmlns:a16="http://schemas.microsoft.com/office/drawing/2014/main" id="{4B9FC737-03D8-450C-B906-3B208AD82FD8}"/>
              </a:ext>
            </a:extLst>
          </p:cNvPr>
          <p:cNvGrpSpPr/>
          <p:nvPr/>
        </p:nvGrpSpPr>
        <p:grpSpPr>
          <a:xfrm>
            <a:off x="824585" y="2848944"/>
            <a:ext cx="1231882" cy="2347367"/>
            <a:chOff x="1866537" y="1554935"/>
            <a:chExt cx="1719439" cy="4280996"/>
          </a:xfrm>
        </p:grpSpPr>
        <p:sp>
          <p:nvSpPr>
            <p:cNvPr id="36" name="Google Shape;1175;p51">
              <a:extLst>
                <a:ext uri="{FF2B5EF4-FFF2-40B4-BE49-F238E27FC236}">
                  <a16:creationId xmlns:a16="http://schemas.microsoft.com/office/drawing/2014/main" id="{DD070C60-0B0F-4F31-ABD1-BF068D7EF139}"/>
                </a:ext>
              </a:extLst>
            </p:cNvPr>
            <p:cNvSpPr/>
            <p:nvPr/>
          </p:nvSpPr>
          <p:spPr>
            <a:xfrm flipH="1">
              <a:off x="2895338" y="3644991"/>
              <a:ext cx="359583" cy="477917"/>
            </a:xfrm>
            <a:custGeom>
              <a:avLst/>
              <a:gdLst/>
              <a:ahLst/>
              <a:cxnLst/>
              <a:rect l="l" t="t" r="r" b="b"/>
              <a:pathLst>
                <a:path w="7296" h="9697" extrusionOk="0">
                  <a:moveTo>
                    <a:pt x="1824" y="0"/>
                  </a:moveTo>
                  <a:cubicBezTo>
                    <a:pt x="943" y="4347"/>
                    <a:pt x="1" y="8967"/>
                    <a:pt x="1" y="8967"/>
                  </a:cubicBezTo>
                  <a:lnTo>
                    <a:pt x="7296" y="9697"/>
                  </a:lnTo>
                  <a:lnTo>
                    <a:pt x="6201" y="1064"/>
                  </a:lnTo>
                  <a:cubicBezTo>
                    <a:pt x="5989" y="1003"/>
                    <a:pt x="3466" y="244"/>
                    <a:pt x="182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76;p51">
              <a:extLst>
                <a:ext uri="{FF2B5EF4-FFF2-40B4-BE49-F238E27FC236}">
                  <a16:creationId xmlns:a16="http://schemas.microsoft.com/office/drawing/2014/main" id="{0CCDC71E-61EC-4BE8-A1E3-73A8C406DDC2}"/>
                </a:ext>
              </a:extLst>
            </p:cNvPr>
            <p:cNvSpPr/>
            <p:nvPr/>
          </p:nvSpPr>
          <p:spPr>
            <a:xfrm flipH="1">
              <a:off x="1915594" y="3065293"/>
              <a:ext cx="1047208" cy="1081559"/>
            </a:xfrm>
            <a:custGeom>
              <a:avLst/>
              <a:gdLst/>
              <a:ahLst/>
              <a:cxnLst/>
              <a:rect l="l" t="t" r="r" b="b"/>
              <a:pathLst>
                <a:path w="21248" h="21945" extrusionOk="0">
                  <a:moveTo>
                    <a:pt x="6411" y="1"/>
                  </a:moveTo>
                  <a:cubicBezTo>
                    <a:pt x="3877" y="1"/>
                    <a:pt x="1623" y="537"/>
                    <a:pt x="1" y="1489"/>
                  </a:cubicBezTo>
                  <a:lnTo>
                    <a:pt x="274" y="12826"/>
                  </a:lnTo>
                  <a:lnTo>
                    <a:pt x="1369" y="21459"/>
                  </a:lnTo>
                  <a:lnTo>
                    <a:pt x="6354" y="21945"/>
                  </a:lnTo>
                  <a:lnTo>
                    <a:pt x="17174" y="21033"/>
                  </a:lnTo>
                  <a:cubicBezTo>
                    <a:pt x="17144" y="21033"/>
                    <a:pt x="21247" y="12006"/>
                    <a:pt x="18755" y="6929"/>
                  </a:cubicBezTo>
                  <a:cubicBezTo>
                    <a:pt x="16232" y="1853"/>
                    <a:pt x="9606" y="273"/>
                    <a:pt x="9606" y="273"/>
                  </a:cubicBezTo>
                  <a:cubicBezTo>
                    <a:pt x="8510" y="89"/>
                    <a:pt x="7438" y="1"/>
                    <a:pt x="641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77;p51">
              <a:extLst>
                <a:ext uri="{FF2B5EF4-FFF2-40B4-BE49-F238E27FC236}">
                  <a16:creationId xmlns:a16="http://schemas.microsoft.com/office/drawing/2014/main" id="{AEAB140C-C604-4F91-B949-E0020E5A63C9}"/>
                </a:ext>
              </a:extLst>
            </p:cNvPr>
            <p:cNvSpPr/>
            <p:nvPr/>
          </p:nvSpPr>
          <p:spPr>
            <a:xfrm flipH="1">
              <a:off x="2940620" y="3138625"/>
              <a:ext cx="224405" cy="558843"/>
            </a:xfrm>
            <a:custGeom>
              <a:avLst/>
              <a:gdLst/>
              <a:ahLst/>
              <a:cxnLst/>
              <a:rect l="l" t="t" r="r" b="b"/>
              <a:pathLst>
                <a:path w="4378" h="11339" extrusionOk="0">
                  <a:moveTo>
                    <a:pt x="4104" y="1"/>
                  </a:moveTo>
                  <a:cubicBezTo>
                    <a:pt x="2766" y="761"/>
                    <a:pt x="1855" y="1824"/>
                    <a:pt x="1551" y="3131"/>
                  </a:cubicBezTo>
                  <a:cubicBezTo>
                    <a:pt x="1307" y="4043"/>
                    <a:pt x="669" y="7083"/>
                    <a:pt x="0" y="10274"/>
                  </a:cubicBezTo>
                  <a:cubicBezTo>
                    <a:pt x="1703" y="10518"/>
                    <a:pt x="4377" y="11338"/>
                    <a:pt x="4377" y="11338"/>
                  </a:cubicBezTo>
                  <a:lnTo>
                    <a:pt x="4104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78;p51">
              <a:extLst>
                <a:ext uri="{FF2B5EF4-FFF2-40B4-BE49-F238E27FC236}">
                  <a16:creationId xmlns:a16="http://schemas.microsoft.com/office/drawing/2014/main" id="{7E316B8A-F8FE-4F8D-8955-A8EB3DAE21F4}"/>
                </a:ext>
              </a:extLst>
            </p:cNvPr>
            <p:cNvSpPr/>
            <p:nvPr/>
          </p:nvSpPr>
          <p:spPr>
            <a:xfrm flipH="1">
              <a:off x="2962761" y="5150520"/>
              <a:ext cx="353571" cy="480627"/>
            </a:xfrm>
            <a:custGeom>
              <a:avLst/>
              <a:gdLst/>
              <a:ahLst/>
              <a:cxnLst/>
              <a:rect l="l" t="t" r="r" b="b"/>
              <a:pathLst>
                <a:path w="7174" h="9752" extrusionOk="0">
                  <a:moveTo>
                    <a:pt x="3800" y="1"/>
                  </a:moveTo>
                  <a:cubicBezTo>
                    <a:pt x="3800" y="1"/>
                    <a:pt x="1" y="6840"/>
                    <a:pt x="1004" y="9332"/>
                  </a:cubicBezTo>
                  <a:cubicBezTo>
                    <a:pt x="1122" y="9624"/>
                    <a:pt x="1299" y="9752"/>
                    <a:pt x="1519" y="9752"/>
                  </a:cubicBezTo>
                  <a:cubicBezTo>
                    <a:pt x="3156" y="9752"/>
                    <a:pt x="7174" y="2615"/>
                    <a:pt x="7174" y="2615"/>
                  </a:cubicBezTo>
                  <a:lnTo>
                    <a:pt x="3800" y="1"/>
                  </a:lnTo>
                  <a:close/>
                </a:path>
              </a:pathLst>
            </a:custGeom>
            <a:solidFill>
              <a:srgbClr val="F3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79;p51">
              <a:extLst>
                <a:ext uri="{FF2B5EF4-FFF2-40B4-BE49-F238E27FC236}">
                  <a16:creationId xmlns:a16="http://schemas.microsoft.com/office/drawing/2014/main" id="{0A04983E-2613-4A34-9E72-DFF85D9DF11F}"/>
                </a:ext>
              </a:extLst>
            </p:cNvPr>
            <p:cNvSpPr/>
            <p:nvPr/>
          </p:nvSpPr>
          <p:spPr>
            <a:xfrm flipH="1">
              <a:off x="3049303" y="5301827"/>
              <a:ext cx="169639" cy="95711"/>
            </a:xfrm>
            <a:custGeom>
              <a:avLst/>
              <a:gdLst/>
              <a:ahLst/>
              <a:cxnLst/>
              <a:rect l="l" t="t" r="r" b="b"/>
              <a:pathLst>
                <a:path w="3442" h="1942" extrusionOk="0">
                  <a:moveTo>
                    <a:pt x="183" y="1"/>
                  </a:moveTo>
                  <a:cubicBezTo>
                    <a:pt x="9" y="1"/>
                    <a:pt x="1" y="277"/>
                    <a:pt x="158" y="277"/>
                  </a:cubicBezTo>
                  <a:cubicBezTo>
                    <a:pt x="166" y="277"/>
                    <a:pt x="174" y="276"/>
                    <a:pt x="183" y="274"/>
                  </a:cubicBezTo>
                  <a:cubicBezTo>
                    <a:pt x="234" y="273"/>
                    <a:pt x="285" y="272"/>
                    <a:pt x="336" y="272"/>
                  </a:cubicBezTo>
                  <a:cubicBezTo>
                    <a:pt x="1115" y="272"/>
                    <a:pt x="1953" y="489"/>
                    <a:pt x="2523" y="974"/>
                  </a:cubicBezTo>
                  <a:cubicBezTo>
                    <a:pt x="2797" y="1217"/>
                    <a:pt x="3009" y="1490"/>
                    <a:pt x="3131" y="1855"/>
                  </a:cubicBezTo>
                  <a:cubicBezTo>
                    <a:pt x="3155" y="1914"/>
                    <a:pt x="3211" y="1941"/>
                    <a:pt x="3267" y="1941"/>
                  </a:cubicBezTo>
                  <a:cubicBezTo>
                    <a:pt x="3354" y="1941"/>
                    <a:pt x="3442" y="1875"/>
                    <a:pt x="3405" y="1764"/>
                  </a:cubicBezTo>
                  <a:cubicBezTo>
                    <a:pt x="3009" y="548"/>
                    <a:pt x="1702" y="62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80;p51">
              <a:extLst>
                <a:ext uri="{FF2B5EF4-FFF2-40B4-BE49-F238E27FC236}">
                  <a16:creationId xmlns:a16="http://schemas.microsoft.com/office/drawing/2014/main" id="{283CDEBB-81BD-4747-B8F1-1F37C9757906}"/>
                </a:ext>
              </a:extLst>
            </p:cNvPr>
            <p:cNvSpPr/>
            <p:nvPr/>
          </p:nvSpPr>
          <p:spPr>
            <a:xfrm flipH="1">
              <a:off x="3092773" y="5343769"/>
              <a:ext cx="169639" cy="96451"/>
            </a:xfrm>
            <a:custGeom>
              <a:avLst/>
              <a:gdLst/>
              <a:ahLst/>
              <a:cxnLst/>
              <a:rect l="l" t="t" r="r" b="b"/>
              <a:pathLst>
                <a:path w="3442" h="1957" extrusionOk="0">
                  <a:moveTo>
                    <a:pt x="214" y="1"/>
                  </a:moveTo>
                  <a:cubicBezTo>
                    <a:pt x="1" y="31"/>
                    <a:pt x="1" y="305"/>
                    <a:pt x="214" y="305"/>
                  </a:cubicBezTo>
                  <a:cubicBezTo>
                    <a:pt x="263" y="303"/>
                    <a:pt x="312" y="302"/>
                    <a:pt x="362" y="302"/>
                  </a:cubicBezTo>
                  <a:cubicBezTo>
                    <a:pt x="1116" y="302"/>
                    <a:pt x="1953" y="519"/>
                    <a:pt x="2524" y="1004"/>
                  </a:cubicBezTo>
                  <a:cubicBezTo>
                    <a:pt x="2828" y="1217"/>
                    <a:pt x="3010" y="1521"/>
                    <a:pt x="3132" y="1855"/>
                  </a:cubicBezTo>
                  <a:cubicBezTo>
                    <a:pt x="3155" y="1927"/>
                    <a:pt x="3212" y="1956"/>
                    <a:pt x="3269" y="1956"/>
                  </a:cubicBezTo>
                  <a:cubicBezTo>
                    <a:pt x="3356" y="1956"/>
                    <a:pt x="3442" y="1886"/>
                    <a:pt x="3405" y="1794"/>
                  </a:cubicBezTo>
                  <a:cubicBezTo>
                    <a:pt x="3010" y="578"/>
                    <a:pt x="1703" y="92"/>
                    <a:pt x="548" y="31"/>
                  </a:cubicBezTo>
                  <a:cubicBezTo>
                    <a:pt x="426" y="1"/>
                    <a:pt x="305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81;p51">
              <a:extLst>
                <a:ext uri="{FF2B5EF4-FFF2-40B4-BE49-F238E27FC236}">
                  <a16:creationId xmlns:a16="http://schemas.microsoft.com/office/drawing/2014/main" id="{36D050EB-97A0-429D-B0FF-5F0317B771E3}"/>
                </a:ext>
              </a:extLst>
            </p:cNvPr>
            <p:cNvSpPr/>
            <p:nvPr/>
          </p:nvSpPr>
          <p:spPr>
            <a:xfrm flipH="1">
              <a:off x="2797952" y="5472601"/>
              <a:ext cx="524392" cy="363329"/>
            </a:xfrm>
            <a:custGeom>
              <a:avLst/>
              <a:gdLst/>
              <a:ahLst/>
              <a:cxnLst/>
              <a:rect l="l" t="t" r="r" b="b"/>
              <a:pathLst>
                <a:path w="10640" h="7372" extrusionOk="0">
                  <a:moveTo>
                    <a:pt x="10639" y="1"/>
                  </a:moveTo>
                  <a:cubicBezTo>
                    <a:pt x="7509" y="427"/>
                    <a:pt x="6050" y="4256"/>
                    <a:pt x="3527" y="4955"/>
                  </a:cubicBezTo>
                  <a:cubicBezTo>
                    <a:pt x="3175" y="5049"/>
                    <a:pt x="2851" y="5090"/>
                    <a:pt x="2553" y="5090"/>
                  </a:cubicBezTo>
                  <a:cubicBezTo>
                    <a:pt x="1303" y="5090"/>
                    <a:pt x="509" y="4376"/>
                    <a:pt x="92" y="3861"/>
                  </a:cubicBezTo>
                  <a:cubicBezTo>
                    <a:pt x="62" y="4074"/>
                    <a:pt x="31" y="4287"/>
                    <a:pt x="31" y="4530"/>
                  </a:cubicBezTo>
                  <a:cubicBezTo>
                    <a:pt x="1" y="5047"/>
                    <a:pt x="31" y="5624"/>
                    <a:pt x="274" y="6110"/>
                  </a:cubicBezTo>
                  <a:cubicBezTo>
                    <a:pt x="655" y="6939"/>
                    <a:pt x="1812" y="7372"/>
                    <a:pt x="2844" y="7372"/>
                  </a:cubicBezTo>
                  <a:cubicBezTo>
                    <a:pt x="3213" y="7372"/>
                    <a:pt x="3565" y="7317"/>
                    <a:pt x="3861" y="7205"/>
                  </a:cubicBezTo>
                  <a:cubicBezTo>
                    <a:pt x="5776" y="6475"/>
                    <a:pt x="6962" y="2676"/>
                    <a:pt x="10244" y="1855"/>
                  </a:cubicBezTo>
                  <a:cubicBezTo>
                    <a:pt x="10457" y="1247"/>
                    <a:pt x="10579" y="578"/>
                    <a:pt x="10639" y="1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82;p51">
              <a:extLst>
                <a:ext uri="{FF2B5EF4-FFF2-40B4-BE49-F238E27FC236}">
                  <a16:creationId xmlns:a16="http://schemas.microsoft.com/office/drawing/2014/main" id="{ABA283D8-A2E3-49B6-9035-9648C399D258}"/>
                </a:ext>
              </a:extLst>
            </p:cNvPr>
            <p:cNvSpPr/>
            <p:nvPr/>
          </p:nvSpPr>
          <p:spPr>
            <a:xfrm flipH="1">
              <a:off x="3066112" y="5496603"/>
              <a:ext cx="251698" cy="226859"/>
            </a:xfrm>
            <a:custGeom>
              <a:avLst/>
              <a:gdLst/>
              <a:ahLst/>
              <a:cxnLst/>
              <a:rect l="l" t="t" r="r" b="b"/>
              <a:pathLst>
                <a:path w="5107" h="4603" extrusionOk="0">
                  <a:moveTo>
                    <a:pt x="1581" y="0"/>
                  </a:moveTo>
                  <a:cubicBezTo>
                    <a:pt x="1246" y="365"/>
                    <a:pt x="912" y="791"/>
                    <a:pt x="669" y="1277"/>
                  </a:cubicBezTo>
                  <a:cubicBezTo>
                    <a:pt x="304" y="1915"/>
                    <a:pt x="91" y="2645"/>
                    <a:pt x="0" y="3374"/>
                  </a:cubicBezTo>
                  <a:cubicBezTo>
                    <a:pt x="417" y="3889"/>
                    <a:pt x="1211" y="4603"/>
                    <a:pt x="2461" y="4603"/>
                  </a:cubicBezTo>
                  <a:cubicBezTo>
                    <a:pt x="2759" y="4603"/>
                    <a:pt x="3083" y="4562"/>
                    <a:pt x="3435" y="4468"/>
                  </a:cubicBezTo>
                  <a:cubicBezTo>
                    <a:pt x="4043" y="4316"/>
                    <a:pt x="4590" y="3952"/>
                    <a:pt x="5107" y="3526"/>
                  </a:cubicBezTo>
                  <a:cubicBezTo>
                    <a:pt x="4438" y="760"/>
                    <a:pt x="2766" y="122"/>
                    <a:pt x="158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83;p51">
              <a:extLst>
                <a:ext uri="{FF2B5EF4-FFF2-40B4-BE49-F238E27FC236}">
                  <a16:creationId xmlns:a16="http://schemas.microsoft.com/office/drawing/2014/main" id="{C5A7F5A9-627A-41F0-AE9A-21AF453E44B9}"/>
                </a:ext>
              </a:extLst>
            </p:cNvPr>
            <p:cNvSpPr/>
            <p:nvPr/>
          </p:nvSpPr>
          <p:spPr>
            <a:xfrm flipH="1">
              <a:off x="2790459" y="5295863"/>
              <a:ext cx="449479" cy="374566"/>
            </a:xfrm>
            <a:custGeom>
              <a:avLst/>
              <a:gdLst/>
              <a:ahLst/>
              <a:cxnLst/>
              <a:rect l="l" t="t" r="r" b="b"/>
              <a:pathLst>
                <a:path w="9120" h="7600" extrusionOk="0">
                  <a:moveTo>
                    <a:pt x="3891" y="0"/>
                  </a:moveTo>
                  <a:cubicBezTo>
                    <a:pt x="3162" y="1003"/>
                    <a:pt x="2432" y="1976"/>
                    <a:pt x="1490" y="2736"/>
                  </a:cubicBezTo>
                  <a:cubicBezTo>
                    <a:pt x="973" y="3131"/>
                    <a:pt x="457" y="3587"/>
                    <a:pt x="1" y="4073"/>
                  </a:cubicBezTo>
                  <a:cubicBezTo>
                    <a:pt x="1186" y="4164"/>
                    <a:pt x="2858" y="4833"/>
                    <a:pt x="3527" y="7599"/>
                  </a:cubicBezTo>
                  <a:cubicBezTo>
                    <a:pt x="5198" y="6201"/>
                    <a:pt x="6597" y="3921"/>
                    <a:pt x="8967" y="3587"/>
                  </a:cubicBezTo>
                  <a:cubicBezTo>
                    <a:pt x="9119" y="2310"/>
                    <a:pt x="9089" y="1277"/>
                    <a:pt x="9089" y="1277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84;p51">
              <a:extLst>
                <a:ext uri="{FF2B5EF4-FFF2-40B4-BE49-F238E27FC236}">
                  <a16:creationId xmlns:a16="http://schemas.microsoft.com/office/drawing/2014/main" id="{7232AF45-64A5-4E45-8B7E-BECC9AB18ED8}"/>
                </a:ext>
              </a:extLst>
            </p:cNvPr>
            <p:cNvSpPr/>
            <p:nvPr/>
          </p:nvSpPr>
          <p:spPr>
            <a:xfrm flipH="1">
              <a:off x="2856404" y="4161603"/>
              <a:ext cx="452436" cy="1068499"/>
            </a:xfrm>
            <a:custGeom>
              <a:avLst/>
              <a:gdLst/>
              <a:ahLst/>
              <a:cxnLst/>
              <a:rect l="l" t="t" r="r" b="b"/>
              <a:pathLst>
                <a:path w="9180" h="21680" extrusionOk="0">
                  <a:moveTo>
                    <a:pt x="7682" y="0"/>
                  </a:moveTo>
                  <a:cubicBezTo>
                    <a:pt x="7515" y="0"/>
                    <a:pt x="4920" y="1284"/>
                    <a:pt x="4773" y="1373"/>
                  </a:cubicBezTo>
                  <a:cubicBezTo>
                    <a:pt x="3222" y="2285"/>
                    <a:pt x="1611" y="3622"/>
                    <a:pt x="821" y="5294"/>
                  </a:cubicBezTo>
                  <a:cubicBezTo>
                    <a:pt x="0" y="7117"/>
                    <a:pt x="0" y="9215"/>
                    <a:pt x="365" y="11160"/>
                  </a:cubicBezTo>
                  <a:cubicBezTo>
                    <a:pt x="760" y="13166"/>
                    <a:pt x="1429" y="15203"/>
                    <a:pt x="2067" y="17148"/>
                  </a:cubicBezTo>
                  <a:cubicBezTo>
                    <a:pt x="2584" y="18668"/>
                    <a:pt x="3557" y="20339"/>
                    <a:pt x="4925" y="21251"/>
                  </a:cubicBezTo>
                  <a:cubicBezTo>
                    <a:pt x="5237" y="21479"/>
                    <a:pt x="5630" y="21680"/>
                    <a:pt x="6028" y="21680"/>
                  </a:cubicBezTo>
                  <a:cubicBezTo>
                    <a:pt x="6055" y="21680"/>
                    <a:pt x="6083" y="21679"/>
                    <a:pt x="6110" y="21677"/>
                  </a:cubicBezTo>
                  <a:cubicBezTo>
                    <a:pt x="7721" y="21555"/>
                    <a:pt x="8116" y="16874"/>
                    <a:pt x="8299" y="15689"/>
                  </a:cubicBezTo>
                  <a:cubicBezTo>
                    <a:pt x="8633" y="13318"/>
                    <a:pt x="8876" y="10917"/>
                    <a:pt x="9028" y="8516"/>
                  </a:cubicBezTo>
                  <a:cubicBezTo>
                    <a:pt x="9089" y="7604"/>
                    <a:pt x="9150" y="6661"/>
                    <a:pt x="9180" y="5719"/>
                  </a:cubicBezTo>
                  <a:cubicBezTo>
                    <a:pt x="9180" y="5719"/>
                    <a:pt x="7691" y="5"/>
                    <a:pt x="7691" y="5"/>
                  </a:cubicBezTo>
                  <a:cubicBezTo>
                    <a:pt x="7691" y="2"/>
                    <a:pt x="7688" y="0"/>
                    <a:pt x="768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85;p51">
              <a:extLst>
                <a:ext uri="{FF2B5EF4-FFF2-40B4-BE49-F238E27FC236}">
                  <a16:creationId xmlns:a16="http://schemas.microsoft.com/office/drawing/2014/main" id="{83E67264-E19D-411F-AD08-B20B029ECA2F}"/>
                </a:ext>
              </a:extLst>
            </p:cNvPr>
            <p:cNvSpPr/>
            <p:nvPr/>
          </p:nvSpPr>
          <p:spPr>
            <a:xfrm flipH="1">
              <a:off x="2878875" y="4984279"/>
              <a:ext cx="331097" cy="274271"/>
            </a:xfrm>
            <a:custGeom>
              <a:avLst/>
              <a:gdLst/>
              <a:ahLst/>
              <a:cxnLst/>
              <a:rect l="l" t="t" r="r" b="b"/>
              <a:pathLst>
                <a:path w="6718" h="5565" extrusionOk="0">
                  <a:moveTo>
                    <a:pt x="6475" y="0"/>
                  </a:moveTo>
                  <a:cubicBezTo>
                    <a:pt x="5483" y="1221"/>
                    <a:pt x="3187" y="1448"/>
                    <a:pt x="1614" y="1448"/>
                  </a:cubicBezTo>
                  <a:cubicBezTo>
                    <a:pt x="680" y="1448"/>
                    <a:pt x="1" y="1368"/>
                    <a:pt x="1" y="1368"/>
                  </a:cubicBezTo>
                  <a:lnTo>
                    <a:pt x="1" y="1368"/>
                  </a:lnTo>
                  <a:cubicBezTo>
                    <a:pt x="1" y="1368"/>
                    <a:pt x="1745" y="5565"/>
                    <a:pt x="3717" y="5565"/>
                  </a:cubicBezTo>
                  <a:cubicBezTo>
                    <a:pt x="3744" y="5565"/>
                    <a:pt x="3772" y="5564"/>
                    <a:pt x="3800" y="5562"/>
                  </a:cubicBezTo>
                  <a:cubicBezTo>
                    <a:pt x="5806" y="5441"/>
                    <a:pt x="6718" y="3070"/>
                    <a:pt x="6475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86;p51">
              <a:extLst>
                <a:ext uri="{FF2B5EF4-FFF2-40B4-BE49-F238E27FC236}">
                  <a16:creationId xmlns:a16="http://schemas.microsoft.com/office/drawing/2014/main" id="{E43F46FB-DC18-4C9E-B406-4E5A37867CFF}"/>
                </a:ext>
              </a:extLst>
            </p:cNvPr>
            <p:cNvSpPr/>
            <p:nvPr/>
          </p:nvSpPr>
          <p:spPr>
            <a:xfrm flipH="1">
              <a:off x="1963552" y="4006008"/>
              <a:ext cx="1152037" cy="1386239"/>
            </a:xfrm>
            <a:custGeom>
              <a:avLst/>
              <a:gdLst/>
              <a:ahLst/>
              <a:cxnLst/>
              <a:rect l="l" t="t" r="r" b="b"/>
              <a:pathLst>
                <a:path w="23375" h="28127" extrusionOk="0">
                  <a:moveTo>
                    <a:pt x="19697" y="1"/>
                  </a:moveTo>
                  <a:cubicBezTo>
                    <a:pt x="19697" y="1"/>
                    <a:pt x="10700" y="2463"/>
                    <a:pt x="4833" y="5381"/>
                  </a:cubicBezTo>
                  <a:cubicBezTo>
                    <a:pt x="821" y="7387"/>
                    <a:pt x="1" y="12706"/>
                    <a:pt x="578" y="16718"/>
                  </a:cubicBezTo>
                  <a:cubicBezTo>
                    <a:pt x="882" y="18724"/>
                    <a:pt x="1490" y="20670"/>
                    <a:pt x="1308" y="22706"/>
                  </a:cubicBezTo>
                  <a:cubicBezTo>
                    <a:pt x="1216" y="23618"/>
                    <a:pt x="1216" y="24530"/>
                    <a:pt x="1125" y="25411"/>
                  </a:cubicBezTo>
                  <a:cubicBezTo>
                    <a:pt x="1125" y="25533"/>
                    <a:pt x="943" y="26597"/>
                    <a:pt x="1034" y="26658"/>
                  </a:cubicBezTo>
                  <a:cubicBezTo>
                    <a:pt x="2068" y="27414"/>
                    <a:pt x="3572" y="28126"/>
                    <a:pt x="4948" y="28126"/>
                  </a:cubicBezTo>
                  <a:cubicBezTo>
                    <a:pt x="5838" y="28126"/>
                    <a:pt x="6675" y="27829"/>
                    <a:pt x="7296" y="27053"/>
                  </a:cubicBezTo>
                  <a:cubicBezTo>
                    <a:pt x="7721" y="26536"/>
                    <a:pt x="7995" y="25898"/>
                    <a:pt x="8177" y="25229"/>
                  </a:cubicBezTo>
                  <a:cubicBezTo>
                    <a:pt x="8603" y="23800"/>
                    <a:pt x="8724" y="22281"/>
                    <a:pt x="8633" y="20791"/>
                  </a:cubicBezTo>
                  <a:cubicBezTo>
                    <a:pt x="8572" y="19788"/>
                    <a:pt x="8390" y="18846"/>
                    <a:pt x="8116" y="17904"/>
                  </a:cubicBezTo>
                  <a:cubicBezTo>
                    <a:pt x="7873" y="16961"/>
                    <a:pt x="8086" y="16506"/>
                    <a:pt x="8633" y="15715"/>
                  </a:cubicBezTo>
                  <a:cubicBezTo>
                    <a:pt x="8724" y="15563"/>
                    <a:pt x="9180" y="14803"/>
                    <a:pt x="9393" y="14773"/>
                  </a:cubicBezTo>
                  <a:cubicBezTo>
                    <a:pt x="9393" y="14773"/>
                    <a:pt x="17569" y="14317"/>
                    <a:pt x="20487" y="10214"/>
                  </a:cubicBezTo>
                  <a:cubicBezTo>
                    <a:pt x="23375" y="6110"/>
                    <a:pt x="19697" y="1"/>
                    <a:pt x="19697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87;p51">
              <a:extLst>
                <a:ext uri="{FF2B5EF4-FFF2-40B4-BE49-F238E27FC236}">
                  <a16:creationId xmlns:a16="http://schemas.microsoft.com/office/drawing/2014/main" id="{590C861C-F868-4B65-BD1A-AA5D9F1D2BFD}"/>
                </a:ext>
              </a:extLst>
            </p:cNvPr>
            <p:cNvSpPr/>
            <p:nvPr/>
          </p:nvSpPr>
          <p:spPr>
            <a:xfrm flipH="1">
              <a:off x="2678085" y="5150520"/>
              <a:ext cx="401525" cy="255592"/>
            </a:xfrm>
            <a:custGeom>
              <a:avLst/>
              <a:gdLst/>
              <a:ahLst/>
              <a:cxnLst/>
              <a:rect l="l" t="t" r="r" b="b"/>
              <a:pathLst>
                <a:path w="8147" h="5186" extrusionOk="0">
                  <a:moveTo>
                    <a:pt x="0" y="1"/>
                  </a:moveTo>
                  <a:lnTo>
                    <a:pt x="0" y="3101"/>
                  </a:lnTo>
                  <a:cubicBezTo>
                    <a:pt x="1184" y="4801"/>
                    <a:pt x="2970" y="5185"/>
                    <a:pt x="4343" y="5185"/>
                  </a:cubicBezTo>
                  <a:cubicBezTo>
                    <a:pt x="5473" y="5185"/>
                    <a:pt x="6322" y="4925"/>
                    <a:pt x="6322" y="4925"/>
                  </a:cubicBezTo>
                  <a:cubicBezTo>
                    <a:pt x="6322" y="4925"/>
                    <a:pt x="7873" y="2098"/>
                    <a:pt x="8146" y="578"/>
                  </a:cubicBezTo>
                  <a:lnTo>
                    <a:pt x="8146" y="578"/>
                  </a:lnTo>
                  <a:cubicBezTo>
                    <a:pt x="7161" y="1438"/>
                    <a:pt x="6050" y="1741"/>
                    <a:pt x="4973" y="1741"/>
                  </a:cubicBezTo>
                  <a:cubicBezTo>
                    <a:pt x="2391" y="17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88;p51">
              <a:extLst>
                <a:ext uri="{FF2B5EF4-FFF2-40B4-BE49-F238E27FC236}">
                  <a16:creationId xmlns:a16="http://schemas.microsoft.com/office/drawing/2014/main" id="{620F8DC1-03F3-4342-B749-F84B9245A1E6}"/>
                </a:ext>
              </a:extLst>
            </p:cNvPr>
            <p:cNvSpPr/>
            <p:nvPr/>
          </p:nvSpPr>
          <p:spPr>
            <a:xfrm flipH="1">
              <a:off x="3040333" y="5451655"/>
              <a:ext cx="169590" cy="95662"/>
            </a:xfrm>
            <a:custGeom>
              <a:avLst/>
              <a:gdLst/>
              <a:ahLst/>
              <a:cxnLst/>
              <a:rect l="l" t="t" r="r" b="b"/>
              <a:pathLst>
                <a:path w="3441" h="1941" extrusionOk="0">
                  <a:moveTo>
                    <a:pt x="182" y="0"/>
                  </a:moveTo>
                  <a:cubicBezTo>
                    <a:pt x="8" y="0"/>
                    <a:pt x="0" y="276"/>
                    <a:pt x="157" y="276"/>
                  </a:cubicBezTo>
                  <a:cubicBezTo>
                    <a:pt x="165" y="276"/>
                    <a:pt x="173" y="275"/>
                    <a:pt x="182" y="274"/>
                  </a:cubicBezTo>
                  <a:cubicBezTo>
                    <a:pt x="231" y="272"/>
                    <a:pt x="281" y="271"/>
                    <a:pt x="331" y="271"/>
                  </a:cubicBezTo>
                  <a:cubicBezTo>
                    <a:pt x="1088" y="271"/>
                    <a:pt x="1952" y="488"/>
                    <a:pt x="2522" y="973"/>
                  </a:cubicBezTo>
                  <a:cubicBezTo>
                    <a:pt x="2796" y="1186"/>
                    <a:pt x="3009" y="1490"/>
                    <a:pt x="3130" y="1855"/>
                  </a:cubicBezTo>
                  <a:cubicBezTo>
                    <a:pt x="3154" y="1914"/>
                    <a:pt x="3210" y="1941"/>
                    <a:pt x="3266" y="1941"/>
                  </a:cubicBezTo>
                  <a:cubicBezTo>
                    <a:pt x="3354" y="1941"/>
                    <a:pt x="3441" y="1875"/>
                    <a:pt x="3404" y="1763"/>
                  </a:cubicBezTo>
                  <a:cubicBezTo>
                    <a:pt x="3009" y="548"/>
                    <a:pt x="1702" y="61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89;p51">
              <a:extLst>
                <a:ext uri="{FF2B5EF4-FFF2-40B4-BE49-F238E27FC236}">
                  <a16:creationId xmlns:a16="http://schemas.microsoft.com/office/drawing/2014/main" id="{BCDDEB6B-AF7A-4831-832E-840469149C5B}"/>
                </a:ext>
              </a:extLst>
            </p:cNvPr>
            <p:cNvSpPr/>
            <p:nvPr/>
          </p:nvSpPr>
          <p:spPr>
            <a:xfrm flipH="1">
              <a:off x="2995384" y="5406706"/>
              <a:ext cx="168160" cy="95662"/>
            </a:xfrm>
            <a:custGeom>
              <a:avLst/>
              <a:gdLst/>
              <a:ahLst/>
              <a:cxnLst/>
              <a:rect l="l" t="t" r="r" b="b"/>
              <a:pathLst>
                <a:path w="3412" h="1941" extrusionOk="0">
                  <a:moveTo>
                    <a:pt x="183" y="1"/>
                  </a:moveTo>
                  <a:cubicBezTo>
                    <a:pt x="1" y="1"/>
                    <a:pt x="1" y="305"/>
                    <a:pt x="183" y="305"/>
                  </a:cubicBezTo>
                  <a:cubicBezTo>
                    <a:pt x="271" y="298"/>
                    <a:pt x="359" y="294"/>
                    <a:pt x="449" y="294"/>
                  </a:cubicBezTo>
                  <a:cubicBezTo>
                    <a:pt x="1172" y="294"/>
                    <a:pt x="1956" y="514"/>
                    <a:pt x="2524" y="973"/>
                  </a:cubicBezTo>
                  <a:cubicBezTo>
                    <a:pt x="2797" y="1216"/>
                    <a:pt x="3010" y="1520"/>
                    <a:pt x="3101" y="1855"/>
                  </a:cubicBezTo>
                  <a:cubicBezTo>
                    <a:pt x="3125" y="1914"/>
                    <a:pt x="3181" y="1941"/>
                    <a:pt x="3237" y="1941"/>
                  </a:cubicBezTo>
                  <a:cubicBezTo>
                    <a:pt x="3324" y="1941"/>
                    <a:pt x="3412" y="1875"/>
                    <a:pt x="3375" y="1764"/>
                  </a:cubicBezTo>
                  <a:cubicBezTo>
                    <a:pt x="2980" y="548"/>
                    <a:pt x="1703" y="92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90;p51">
              <a:extLst>
                <a:ext uri="{FF2B5EF4-FFF2-40B4-BE49-F238E27FC236}">
                  <a16:creationId xmlns:a16="http://schemas.microsoft.com/office/drawing/2014/main" id="{CB8ACDC9-6A33-4ADD-A5D8-C86B178B4328}"/>
                </a:ext>
              </a:extLst>
            </p:cNvPr>
            <p:cNvSpPr/>
            <p:nvPr/>
          </p:nvSpPr>
          <p:spPr>
            <a:xfrm flipH="1">
              <a:off x="2955019" y="5364764"/>
              <a:ext cx="168062" cy="96845"/>
            </a:xfrm>
            <a:custGeom>
              <a:avLst/>
              <a:gdLst/>
              <a:ahLst/>
              <a:cxnLst/>
              <a:rect l="l" t="t" r="r" b="b"/>
              <a:pathLst>
                <a:path w="3410" h="1965" extrusionOk="0">
                  <a:moveTo>
                    <a:pt x="183" y="0"/>
                  </a:moveTo>
                  <a:cubicBezTo>
                    <a:pt x="1" y="31"/>
                    <a:pt x="1" y="304"/>
                    <a:pt x="183" y="304"/>
                  </a:cubicBezTo>
                  <a:cubicBezTo>
                    <a:pt x="232" y="303"/>
                    <a:pt x="281" y="302"/>
                    <a:pt x="331" y="302"/>
                  </a:cubicBezTo>
                  <a:cubicBezTo>
                    <a:pt x="1085" y="302"/>
                    <a:pt x="1925" y="519"/>
                    <a:pt x="2523" y="1004"/>
                  </a:cubicBezTo>
                  <a:cubicBezTo>
                    <a:pt x="2797" y="1216"/>
                    <a:pt x="3010" y="1520"/>
                    <a:pt x="3101" y="1855"/>
                  </a:cubicBezTo>
                  <a:cubicBezTo>
                    <a:pt x="3126" y="1931"/>
                    <a:pt x="3189" y="1965"/>
                    <a:pt x="3249" y="1965"/>
                  </a:cubicBezTo>
                  <a:cubicBezTo>
                    <a:pt x="3332" y="1965"/>
                    <a:pt x="3410" y="1900"/>
                    <a:pt x="3374" y="1794"/>
                  </a:cubicBezTo>
                  <a:cubicBezTo>
                    <a:pt x="2979" y="578"/>
                    <a:pt x="1672" y="92"/>
                    <a:pt x="517" y="31"/>
                  </a:cubicBezTo>
                  <a:cubicBezTo>
                    <a:pt x="396" y="0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91;p51">
              <a:extLst>
                <a:ext uri="{FF2B5EF4-FFF2-40B4-BE49-F238E27FC236}">
                  <a16:creationId xmlns:a16="http://schemas.microsoft.com/office/drawing/2014/main" id="{175817B9-A5B3-41C1-A2C0-EB832935551C}"/>
                </a:ext>
              </a:extLst>
            </p:cNvPr>
            <p:cNvSpPr/>
            <p:nvPr/>
          </p:nvSpPr>
          <p:spPr>
            <a:xfrm flipH="1">
              <a:off x="3072124" y="2609155"/>
              <a:ext cx="224395" cy="202364"/>
            </a:xfrm>
            <a:custGeom>
              <a:avLst/>
              <a:gdLst/>
              <a:ahLst/>
              <a:cxnLst/>
              <a:rect l="l" t="t" r="r" b="b"/>
              <a:pathLst>
                <a:path w="4553" h="4106" extrusionOk="0">
                  <a:moveTo>
                    <a:pt x="2092" y="1"/>
                  </a:moveTo>
                  <a:cubicBezTo>
                    <a:pt x="1700" y="1"/>
                    <a:pt x="1306" y="117"/>
                    <a:pt x="966" y="440"/>
                  </a:cubicBezTo>
                  <a:cubicBezTo>
                    <a:pt x="1" y="1381"/>
                    <a:pt x="742" y="4106"/>
                    <a:pt x="2747" y="4106"/>
                  </a:cubicBezTo>
                  <a:cubicBezTo>
                    <a:pt x="3267" y="4106"/>
                    <a:pt x="3871" y="3923"/>
                    <a:pt x="4553" y="3479"/>
                  </a:cubicBezTo>
                  <a:cubicBezTo>
                    <a:pt x="4553" y="2051"/>
                    <a:pt x="4097" y="774"/>
                    <a:pt x="4097" y="774"/>
                  </a:cubicBezTo>
                  <a:cubicBezTo>
                    <a:pt x="4097" y="774"/>
                    <a:pt x="3103" y="1"/>
                    <a:pt x="2092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92;p51">
              <a:extLst>
                <a:ext uri="{FF2B5EF4-FFF2-40B4-BE49-F238E27FC236}">
                  <a16:creationId xmlns:a16="http://schemas.microsoft.com/office/drawing/2014/main" id="{5D2D1912-B0FF-427F-8A9B-E2F18E4071DA}"/>
                </a:ext>
              </a:extLst>
            </p:cNvPr>
            <p:cNvSpPr/>
            <p:nvPr/>
          </p:nvSpPr>
          <p:spPr>
            <a:xfrm flipH="1">
              <a:off x="2261630" y="1986628"/>
              <a:ext cx="966331" cy="1261745"/>
            </a:xfrm>
            <a:custGeom>
              <a:avLst/>
              <a:gdLst/>
              <a:ahLst/>
              <a:cxnLst/>
              <a:rect l="l" t="t" r="r" b="b"/>
              <a:pathLst>
                <a:path w="19607" h="25601" extrusionOk="0">
                  <a:moveTo>
                    <a:pt x="17904" y="3040"/>
                  </a:moveTo>
                  <a:lnTo>
                    <a:pt x="17904" y="3040"/>
                  </a:lnTo>
                  <a:cubicBezTo>
                    <a:pt x="17903" y="3040"/>
                    <a:pt x="17903" y="3041"/>
                    <a:pt x="17902" y="3041"/>
                  </a:cubicBezTo>
                  <a:lnTo>
                    <a:pt x="17902" y="3041"/>
                  </a:lnTo>
                  <a:cubicBezTo>
                    <a:pt x="17903" y="3041"/>
                    <a:pt x="17903" y="3040"/>
                    <a:pt x="17904" y="3040"/>
                  </a:cubicBezTo>
                  <a:close/>
                  <a:moveTo>
                    <a:pt x="18542" y="23344"/>
                  </a:moveTo>
                  <a:lnTo>
                    <a:pt x="18542" y="23344"/>
                  </a:lnTo>
                  <a:cubicBezTo>
                    <a:pt x="18257" y="23376"/>
                    <a:pt x="18269" y="23597"/>
                    <a:pt x="18277" y="23798"/>
                  </a:cubicBezTo>
                  <a:lnTo>
                    <a:pt x="18277" y="23798"/>
                  </a:lnTo>
                  <a:cubicBezTo>
                    <a:pt x="18383" y="23653"/>
                    <a:pt x="18470" y="23501"/>
                    <a:pt x="18542" y="23344"/>
                  </a:cubicBezTo>
                  <a:close/>
                  <a:moveTo>
                    <a:pt x="3588" y="0"/>
                  </a:moveTo>
                  <a:cubicBezTo>
                    <a:pt x="1247" y="1855"/>
                    <a:pt x="1" y="4955"/>
                    <a:pt x="761" y="8055"/>
                  </a:cubicBezTo>
                  <a:lnTo>
                    <a:pt x="2645" y="15989"/>
                  </a:lnTo>
                  <a:cubicBezTo>
                    <a:pt x="3436" y="19302"/>
                    <a:pt x="6080" y="21490"/>
                    <a:pt x="9272" y="21855"/>
                  </a:cubicBezTo>
                  <a:lnTo>
                    <a:pt x="8664" y="22159"/>
                  </a:lnTo>
                  <a:cubicBezTo>
                    <a:pt x="8664" y="22159"/>
                    <a:pt x="8013" y="25601"/>
                    <a:pt x="12700" y="25601"/>
                  </a:cubicBezTo>
                  <a:cubicBezTo>
                    <a:pt x="12977" y="25601"/>
                    <a:pt x="13272" y="25589"/>
                    <a:pt x="13588" y="25563"/>
                  </a:cubicBezTo>
                  <a:cubicBezTo>
                    <a:pt x="15938" y="25381"/>
                    <a:pt x="17260" y="24856"/>
                    <a:pt x="17992" y="24129"/>
                  </a:cubicBezTo>
                  <a:lnTo>
                    <a:pt x="17992" y="24129"/>
                  </a:lnTo>
                  <a:cubicBezTo>
                    <a:pt x="18013" y="24131"/>
                    <a:pt x="18035" y="24133"/>
                    <a:pt x="18056" y="24135"/>
                  </a:cubicBezTo>
                  <a:cubicBezTo>
                    <a:pt x="18065" y="24135"/>
                    <a:pt x="18075" y="24135"/>
                    <a:pt x="18083" y="24135"/>
                  </a:cubicBezTo>
                  <a:cubicBezTo>
                    <a:pt x="18289" y="24135"/>
                    <a:pt x="18284" y="23975"/>
                    <a:pt x="18277" y="23798"/>
                  </a:cubicBezTo>
                  <a:lnTo>
                    <a:pt x="18277" y="23798"/>
                  </a:lnTo>
                  <a:cubicBezTo>
                    <a:pt x="18194" y="23912"/>
                    <a:pt x="18100" y="24023"/>
                    <a:pt x="17992" y="24129"/>
                  </a:cubicBezTo>
                  <a:lnTo>
                    <a:pt x="17992" y="24129"/>
                  </a:lnTo>
                  <a:cubicBezTo>
                    <a:pt x="16423" y="23988"/>
                    <a:pt x="15617" y="23052"/>
                    <a:pt x="15047" y="21642"/>
                  </a:cubicBezTo>
                  <a:cubicBezTo>
                    <a:pt x="14804" y="21065"/>
                    <a:pt x="14104" y="19150"/>
                    <a:pt x="14712" y="18724"/>
                  </a:cubicBezTo>
                  <a:cubicBezTo>
                    <a:pt x="14925" y="18572"/>
                    <a:pt x="15199" y="18511"/>
                    <a:pt x="15472" y="18481"/>
                  </a:cubicBezTo>
                  <a:cubicBezTo>
                    <a:pt x="16354" y="18299"/>
                    <a:pt x="17235" y="17995"/>
                    <a:pt x="17904" y="17387"/>
                  </a:cubicBezTo>
                  <a:cubicBezTo>
                    <a:pt x="19606" y="15776"/>
                    <a:pt x="19424" y="12827"/>
                    <a:pt x="19272" y="10700"/>
                  </a:cubicBezTo>
                  <a:cubicBezTo>
                    <a:pt x="19150" y="9393"/>
                    <a:pt x="18968" y="8086"/>
                    <a:pt x="18725" y="6779"/>
                  </a:cubicBezTo>
                  <a:cubicBezTo>
                    <a:pt x="18634" y="6415"/>
                    <a:pt x="17727" y="3180"/>
                    <a:pt x="17902" y="3041"/>
                  </a:cubicBezTo>
                  <a:lnTo>
                    <a:pt x="17902" y="3041"/>
                  </a:lnTo>
                  <a:cubicBezTo>
                    <a:pt x="16092" y="4360"/>
                    <a:pt x="13863" y="5150"/>
                    <a:pt x="11609" y="5150"/>
                  </a:cubicBezTo>
                  <a:cubicBezTo>
                    <a:pt x="11215" y="5150"/>
                    <a:pt x="10820" y="5126"/>
                    <a:pt x="10427" y="5077"/>
                  </a:cubicBezTo>
                  <a:cubicBezTo>
                    <a:pt x="7752" y="4742"/>
                    <a:pt x="5229" y="3162"/>
                    <a:pt x="3952" y="821"/>
                  </a:cubicBezTo>
                  <a:cubicBezTo>
                    <a:pt x="3831" y="548"/>
                    <a:pt x="3709" y="274"/>
                    <a:pt x="3588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93;p51">
              <a:extLst>
                <a:ext uri="{FF2B5EF4-FFF2-40B4-BE49-F238E27FC236}">
                  <a16:creationId xmlns:a16="http://schemas.microsoft.com/office/drawing/2014/main" id="{84F637C7-5E23-48FC-BF15-9ADDD3208D9A}"/>
                </a:ext>
              </a:extLst>
            </p:cNvPr>
            <p:cNvSpPr/>
            <p:nvPr/>
          </p:nvSpPr>
          <p:spPr>
            <a:xfrm flipH="1">
              <a:off x="2026438" y="1842714"/>
              <a:ext cx="1024734" cy="1333455"/>
            </a:xfrm>
            <a:custGeom>
              <a:avLst/>
              <a:gdLst/>
              <a:ahLst/>
              <a:cxnLst/>
              <a:rect l="l" t="t" r="r" b="b"/>
              <a:pathLst>
                <a:path w="20792" h="27056" extrusionOk="0">
                  <a:moveTo>
                    <a:pt x="10233" y="1"/>
                  </a:moveTo>
                  <a:cubicBezTo>
                    <a:pt x="9634" y="1"/>
                    <a:pt x="9026" y="70"/>
                    <a:pt x="8420" y="215"/>
                  </a:cubicBezTo>
                  <a:lnTo>
                    <a:pt x="3010" y="1492"/>
                  </a:lnTo>
                  <a:cubicBezTo>
                    <a:pt x="1885" y="1765"/>
                    <a:pt x="882" y="2252"/>
                    <a:pt x="1" y="2920"/>
                  </a:cubicBezTo>
                  <a:cubicBezTo>
                    <a:pt x="122" y="3194"/>
                    <a:pt x="244" y="3468"/>
                    <a:pt x="365" y="3711"/>
                  </a:cubicBezTo>
                  <a:cubicBezTo>
                    <a:pt x="1642" y="6082"/>
                    <a:pt x="4165" y="7662"/>
                    <a:pt x="6840" y="7997"/>
                  </a:cubicBezTo>
                  <a:cubicBezTo>
                    <a:pt x="7233" y="8046"/>
                    <a:pt x="7628" y="8070"/>
                    <a:pt x="8022" y="8070"/>
                  </a:cubicBezTo>
                  <a:cubicBezTo>
                    <a:pt x="10276" y="8070"/>
                    <a:pt x="12505" y="7280"/>
                    <a:pt x="14315" y="5961"/>
                  </a:cubicBezTo>
                  <a:lnTo>
                    <a:pt x="14315" y="5961"/>
                  </a:lnTo>
                  <a:cubicBezTo>
                    <a:pt x="14140" y="6100"/>
                    <a:pt x="15047" y="9335"/>
                    <a:pt x="15138" y="9699"/>
                  </a:cubicBezTo>
                  <a:cubicBezTo>
                    <a:pt x="15381" y="11006"/>
                    <a:pt x="15563" y="12313"/>
                    <a:pt x="15685" y="13620"/>
                  </a:cubicBezTo>
                  <a:cubicBezTo>
                    <a:pt x="15837" y="15747"/>
                    <a:pt x="16019" y="18696"/>
                    <a:pt x="14317" y="20276"/>
                  </a:cubicBezTo>
                  <a:cubicBezTo>
                    <a:pt x="13648" y="20915"/>
                    <a:pt x="12767" y="21219"/>
                    <a:pt x="11885" y="21371"/>
                  </a:cubicBezTo>
                  <a:cubicBezTo>
                    <a:pt x="11612" y="21431"/>
                    <a:pt x="11338" y="21462"/>
                    <a:pt x="11125" y="21644"/>
                  </a:cubicBezTo>
                  <a:cubicBezTo>
                    <a:pt x="10517" y="22070"/>
                    <a:pt x="11217" y="23985"/>
                    <a:pt x="11460" y="24562"/>
                  </a:cubicBezTo>
                  <a:cubicBezTo>
                    <a:pt x="12037" y="25991"/>
                    <a:pt x="12858" y="26933"/>
                    <a:pt x="14469" y="27055"/>
                  </a:cubicBezTo>
                  <a:cubicBezTo>
                    <a:pt x="14478" y="27055"/>
                    <a:pt x="14488" y="27055"/>
                    <a:pt x="14496" y="27055"/>
                  </a:cubicBezTo>
                  <a:cubicBezTo>
                    <a:pt x="14934" y="27055"/>
                    <a:pt x="14419" y="26324"/>
                    <a:pt x="14955" y="26295"/>
                  </a:cubicBezTo>
                  <a:cubicBezTo>
                    <a:pt x="11723" y="24130"/>
                    <a:pt x="12984" y="24076"/>
                    <a:pt x="13120" y="24076"/>
                  </a:cubicBezTo>
                  <a:cubicBezTo>
                    <a:pt x="13127" y="24076"/>
                    <a:pt x="13131" y="24076"/>
                    <a:pt x="13131" y="24076"/>
                  </a:cubicBezTo>
                  <a:lnTo>
                    <a:pt x="13071" y="23681"/>
                  </a:lnTo>
                  <a:lnTo>
                    <a:pt x="13952" y="23468"/>
                  </a:lnTo>
                  <a:cubicBezTo>
                    <a:pt x="18147" y="22465"/>
                    <a:pt x="20791" y="18209"/>
                    <a:pt x="19788" y="13984"/>
                  </a:cubicBezTo>
                  <a:lnTo>
                    <a:pt x="17873" y="6021"/>
                  </a:lnTo>
                  <a:cubicBezTo>
                    <a:pt x="17015" y="2433"/>
                    <a:pt x="13777" y="1"/>
                    <a:pt x="10233" y="1"/>
                  </a:cubicBez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94;p51">
              <a:extLst>
                <a:ext uri="{FF2B5EF4-FFF2-40B4-BE49-F238E27FC236}">
                  <a16:creationId xmlns:a16="http://schemas.microsoft.com/office/drawing/2014/main" id="{4A5DB124-8D6A-471C-8A6E-6DFCD85E1427}"/>
                </a:ext>
              </a:extLst>
            </p:cNvPr>
            <p:cNvSpPr/>
            <p:nvPr/>
          </p:nvSpPr>
          <p:spPr>
            <a:xfrm flipH="1">
              <a:off x="1933568" y="3278651"/>
              <a:ext cx="374566" cy="604579"/>
            </a:xfrm>
            <a:custGeom>
              <a:avLst/>
              <a:gdLst/>
              <a:ahLst/>
              <a:cxnLst/>
              <a:rect l="l" t="t" r="r" b="b"/>
              <a:pathLst>
                <a:path w="7600" h="12267" extrusionOk="0">
                  <a:moveTo>
                    <a:pt x="3388" y="0"/>
                  </a:moveTo>
                  <a:cubicBezTo>
                    <a:pt x="1847" y="0"/>
                    <a:pt x="1" y="6035"/>
                    <a:pt x="1" y="6035"/>
                  </a:cubicBezTo>
                  <a:lnTo>
                    <a:pt x="1" y="10807"/>
                  </a:lnTo>
                  <a:cubicBezTo>
                    <a:pt x="426" y="10762"/>
                    <a:pt x="928" y="10727"/>
                    <a:pt x="1468" y="10727"/>
                  </a:cubicBezTo>
                  <a:cubicBezTo>
                    <a:pt x="3090" y="10727"/>
                    <a:pt x="5062" y="11035"/>
                    <a:pt x="6384" y="12266"/>
                  </a:cubicBezTo>
                  <a:cubicBezTo>
                    <a:pt x="7600" y="2084"/>
                    <a:pt x="3618" y="47"/>
                    <a:pt x="3618" y="47"/>
                  </a:cubicBezTo>
                  <a:cubicBezTo>
                    <a:pt x="3542" y="15"/>
                    <a:pt x="3466" y="0"/>
                    <a:pt x="338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95;p51">
              <a:extLst>
                <a:ext uri="{FF2B5EF4-FFF2-40B4-BE49-F238E27FC236}">
                  <a16:creationId xmlns:a16="http://schemas.microsoft.com/office/drawing/2014/main" id="{34E0E7F3-F04E-49FA-A1E5-D3958063D9FF}"/>
                </a:ext>
              </a:extLst>
            </p:cNvPr>
            <p:cNvSpPr/>
            <p:nvPr/>
          </p:nvSpPr>
          <p:spPr>
            <a:xfrm flipH="1">
              <a:off x="2703559" y="2658490"/>
              <a:ext cx="103400" cy="204533"/>
            </a:xfrm>
            <a:custGeom>
              <a:avLst/>
              <a:gdLst/>
              <a:ahLst/>
              <a:cxnLst/>
              <a:rect l="l" t="t" r="r" b="b"/>
              <a:pathLst>
                <a:path w="2098" h="4150" extrusionOk="0">
                  <a:moveTo>
                    <a:pt x="137" y="1"/>
                  </a:moveTo>
                  <a:cubicBezTo>
                    <a:pt x="68" y="1"/>
                    <a:pt x="0" y="46"/>
                    <a:pt x="0" y="138"/>
                  </a:cubicBezTo>
                  <a:lnTo>
                    <a:pt x="0" y="3512"/>
                  </a:lnTo>
                  <a:lnTo>
                    <a:pt x="0" y="3998"/>
                  </a:lnTo>
                  <a:cubicBezTo>
                    <a:pt x="0" y="4059"/>
                    <a:pt x="61" y="4150"/>
                    <a:pt x="122" y="4150"/>
                  </a:cubicBezTo>
                  <a:lnTo>
                    <a:pt x="1915" y="4150"/>
                  </a:lnTo>
                  <a:cubicBezTo>
                    <a:pt x="2097" y="4150"/>
                    <a:pt x="2097" y="3846"/>
                    <a:pt x="1915" y="3846"/>
                  </a:cubicBezTo>
                  <a:lnTo>
                    <a:pt x="274" y="3846"/>
                  </a:lnTo>
                  <a:lnTo>
                    <a:pt x="274" y="624"/>
                  </a:lnTo>
                  <a:lnTo>
                    <a:pt x="274" y="138"/>
                  </a:lnTo>
                  <a:cubicBezTo>
                    <a:pt x="274" y="4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96;p51">
              <a:extLst>
                <a:ext uri="{FF2B5EF4-FFF2-40B4-BE49-F238E27FC236}">
                  <a16:creationId xmlns:a16="http://schemas.microsoft.com/office/drawing/2014/main" id="{05950EB2-F7F3-4D5E-B486-738B0C0BF660}"/>
                </a:ext>
              </a:extLst>
            </p:cNvPr>
            <p:cNvSpPr/>
            <p:nvPr/>
          </p:nvSpPr>
          <p:spPr>
            <a:xfrm flipH="1">
              <a:off x="2463879" y="2648682"/>
              <a:ext cx="49482" cy="87087"/>
            </a:xfrm>
            <a:custGeom>
              <a:avLst/>
              <a:gdLst/>
              <a:ahLst/>
              <a:cxnLst/>
              <a:rect l="l" t="t" r="r" b="b"/>
              <a:pathLst>
                <a:path w="1004" h="1767" extrusionOk="0">
                  <a:moveTo>
                    <a:pt x="486" y="1"/>
                  </a:moveTo>
                  <a:cubicBezTo>
                    <a:pt x="476" y="1"/>
                    <a:pt x="466" y="1"/>
                    <a:pt x="457" y="2"/>
                  </a:cubicBezTo>
                  <a:cubicBezTo>
                    <a:pt x="213" y="2"/>
                    <a:pt x="1" y="397"/>
                    <a:pt x="31" y="914"/>
                  </a:cubicBezTo>
                  <a:cubicBezTo>
                    <a:pt x="31" y="1383"/>
                    <a:pt x="257" y="1767"/>
                    <a:pt x="518" y="1767"/>
                  </a:cubicBezTo>
                  <a:cubicBezTo>
                    <a:pt x="528" y="1767"/>
                    <a:pt x="538" y="1766"/>
                    <a:pt x="548" y="1765"/>
                  </a:cubicBezTo>
                  <a:cubicBezTo>
                    <a:pt x="791" y="1765"/>
                    <a:pt x="1004" y="1370"/>
                    <a:pt x="973" y="853"/>
                  </a:cubicBezTo>
                  <a:cubicBezTo>
                    <a:pt x="944" y="385"/>
                    <a:pt x="745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97;p51">
              <a:extLst>
                <a:ext uri="{FF2B5EF4-FFF2-40B4-BE49-F238E27FC236}">
                  <a16:creationId xmlns:a16="http://schemas.microsoft.com/office/drawing/2014/main" id="{FBE271A2-4E5A-42F2-B3B3-F312C7C45489}"/>
                </a:ext>
              </a:extLst>
            </p:cNvPr>
            <p:cNvSpPr/>
            <p:nvPr/>
          </p:nvSpPr>
          <p:spPr>
            <a:xfrm flipH="1">
              <a:off x="2943286" y="2672635"/>
              <a:ext cx="50961" cy="87136"/>
            </a:xfrm>
            <a:custGeom>
              <a:avLst/>
              <a:gdLst/>
              <a:ahLst/>
              <a:cxnLst/>
              <a:rect l="l" t="t" r="r" b="b"/>
              <a:pathLst>
                <a:path w="1034" h="1768" extrusionOk="0">
                  <a:moveTo>
                    <a:pt x="458" y="1"/>
                  </a:moveTo>
                  <a:cubicBezTo>
                    <a:pt x="447" y="1"/>
                    <a:pt x="437" y="1"/>
                    <a:pt x="426" y="3"/>
                  </a:cubicBezTo>
                  <a:cubicBezTo>
                    <a:pt x="153" y="33"/>
                    <a:pt x="1" y="459"/>
                    <a:pt x="61" y="945"/>
                  </a:cubicBezTo>
                  <a:cubicBezTo>
                    <a:pt x="91" y="1412"/>
                    <a:pt x="344" y="1767"/>
                    <a:pt x="580" y="1767"/>
                  </a:cubicBezTo>
                  <a:cubicBezTo>
                    <a:pt x="589" y="1767"/>
                    <a:pt x="599" y="1767"/>
                    <a:pt x="609" y="1766"/>
                  </a:cubicBezTo>
                  <a:cubicBezTo>
                    <a:pt x="882" y="1735"/>
                    <a:pt x="1034" y="1340"/>
                    <a:pt x="1004" y="823"/>
                  </a:cubicBezTo>
                  <a:cubicBezTo>
                    <a:pt x="945" y="356"/>
                    <a:pt x="718" y="1"/>
                    <a:pt x="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98;p51">
              <a:extLst>
                <a:ext uri="{FF2B5EF4-FFF2-40B4-BE49-F238E27FC236}">
                  <a16:creationId xmlns:a16="http://schemas.microsoft.com/office/drawing/2014/main" id="{80415040-C9F2-4517-9320-D06258417D0E}"/>
                </a:ext>
              </a:extLst>
            </p:cNvPr>
            <p:cNvSpPr/>
            <p:nvPr/>
          </p:nvSpPr>
          <p:spPr>
            <a:xfrm flipH="1">
              <a:off x="2863890" y="2803094"/>
              <a:ext cx="214242" cy="221733"/>
            </a:xfrm>
            <a:custGeom>
              <a:avLst/>
              <a:gdLst/>
              <a:ahLst/>
              <a:cxnLst/>
              <a:rect l="l" t="t" r="r" b="b"/>
              <a:pathLst>
                <a:path w="4347" h="4499" extrusionOk="0">
                  <a:moveTo>
                    <a:pt x="1733" y="0"/>
                  </a:moveTo>
                  <a:cubicBezTo>
                    <a:pt x="1064" y="0"/>
                    <a:pt x="456" y="243"/>
                    <a:pt x="0" y="669"/>
                  </a:cubicBezTo>
                  <a:cubicBezTo>
                    <a:pt x="700" y="2371"/>
                    <a:pt x="1976" y="3678"/>
                    <a:pt x="3526" y="4499"/>
                  </a:cubicBezTo>
                  <a:cubicBezTo>
                    <a:pt x="4043" y="4012"/>
                    <a:pt x="4347" y="3344"/>
                    <a:pt x="4347" y="2584"/>
                  </a:cubicBezTo>
                  <a:cubicBezTo>
                    <a:pt x="4347" y="1155"/>
                    <a:pt x="3192" y="0"/>
                    <a:pt x="173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99;p51">
              <a:extLst>
                <a:ext uri="{FF2B5EF4-FFF2-40B4-BE49-F238E27FC236}">
                  <a16:creationId xmlns:a16="http://schemas.microsoft.com/office/drawing/2014/main" id="{2CCD6A37-32D3-4ACC-A8A5-2AD449D9D79E}"/>
                </a:ext>
              </a:extLst>
            </p:cNvPr>
            <p:cNvSpPr/>
            <p:nvPr/>
          </p:nvSpPr>
          <p:spPr>
            <a:xfrm flipH="1">
              <a:off x="2255650" y="2722167"/>
              <a:ext cx="256183" cy="256233"/>
            </a:xfrm>
            <a:custGeom>
              <a:avLst/>
              <a:gdLst/>
              <a:ahLst/>
              <a:cxnLst/>
              <a:rect l="l" t="t" r="r" b="b"/>
              <a:pathLst>
                <a:path w="5198" h="5199" extrusionOk="0">
                  <a:moveTo>
                    <a:pt x="2584" y="1"/>
                  </a:moveTo>
                  <a:cubicBezTo>
                    <a:pt x="1155" y="1"/>
                    <a:pt x="0" y="1156"/>
                    <a:pt x="0" y="2584"/>
                  </a:cubicBezTo>
                  <a:cubicBezTo>
                    <a:pt x="0" y="4043"/>
                    <a:pt x="1155" y="5198"/>
                    <a:pt x="2584" y="5198"/>
                  </a:cubicBezTo>
                  <a:cubicBezTo>
                    <a:pt x="4043" y="5198"/>
                    <a:pt x="5198" y="4043"/>
                    <a:pt x="5198" y="2584"/>
                  </a:cubicBezTo>
                  <a:cubicBezTo>
                    <a:pt x="5198" y="1156"/>
                    <a:pt x="4043" y="1"/>
                    <a:pt x="258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00;p51">
              <a:extLst>
                <a:ext uri="{FF2B5EF4-FFF2-40B4-BE49-F238E27FC236}">
                  <a16:creationId xmlns:a16="http://schemas.microsoft.com/office/drawing/2014/main" id="{4E7F5930-1EF3-4EC4-A3C4-35487A2B2D63}"/>
                </a:ext>
              </a:extLst>
            </p:cNvPr>
            <p:cNvSpPr/>
            <p:nvPr/>
          </p:nvSpPr>
          <p:spPr>
            <a:xfrm flipH="1">
              <a:off x="2536431" y="2814134"/>
              <a:ext cx="170181" cy="127106"/>
            </a:xfrm>
            <a:custGeom>
              <a:avLst/>
              <a:gdLst/>
              <a:ahLst/>
              <a:cxnLst/>
              <a:rect l="l" t="t" r="r" b="b"/>
              <a:pathLst>
                <a:path w="3453" h="2579" extrusionOk="0">
                  <a:moveTo>
                    <a:pt x="3288" y="0"/>
                  </a:moveTo>
                  <a:cubicBezTo>
                    <a:pt x="3230" y="0"/>
                    <a:pt x="3174" y="34"/>
                    <a:pt x="3162" y="110"/>
                  </a:cubicBezTo>
                  <a:cubicBezTo>
                    <a:pt x="3071" y="840"/>
                    <a:pt x="2675" y="1478"/>
                    <a:pt x="2007" y="1873"/>
                  </a:cubicBezTo>
                  <a:cubicBezTo>
                    <a:pt x="1551" y="2117"/>
                    <a:pt x="1034" y="2238"/>
                    <a:pt x="517" y="2299"/>
                  </a:cubicBezTo>
                  <a:lnTo>
                    <a:pt x="183" y="2299"/>
                  </a:lnTo>
                  <a:cubicBezTo>
                    <a:pt x="1" y="2299"/>
                    <a:pt x="1" y="2572"/>
                    <a:pt x="183" y="2572"/>
                  </a:cubicBezTo>
                  <a:cubicBezTo>
                    <a:pt x="252" y="2577"/>
                    <a:pt x="323" y="2579"/>
                    <a:pt x="393" y="2579"/>
                  </a:cubicBezTo>
                  <a:cubicBezTo>
                    <a:pt x="1314" y="2579"/>
                    <a:pt x="2324" y="2212"/>
                    <a:pt x="2888" y="1478"/>
                  </a:cubicBezTo>
                  <a:cubicBezTo>
                    <a:pt x="3192" y="1113"/>
                    <a:pt x="3374" y="658"/>
                    <a:pt x="3435" y="171"/>
                  </a:cubicBezTo>
                  <a:cubicBezTo>
                    <a:pt x="3453" y="65"/>
                    <a:pt x="3368" y="0"/>
                    <a:pt x="3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01;p51">
              <a:extLst>
                <a:ext uri="{FF2B5EF4-FFF2-40B4-BE49-F238E27FC236}">
                  <a16:creationId xmlns:a16="http://schemas.microsoft.com/office/drawing/2014/main" id="{39E35712-66AE-4396-8EDF-EB9E62033325}"/>
                </a:ext>
              </a:extLst>
            </p:cNvPr>
            <p:cNvSpPr/>
            <p:nvPr/>
          </p:nvSpPr>
          <p:spPr>
            <a:xfrm flipH="1">
              <a:off x="2465360" y="2486483"/>
              <a:ext cx="127402" cy="46969"/>
            </a:xfrm>
            <a:custGeom>
              <a:avLst/>
              <a:gdLst/>
              <a:ahLst/>
              <a:cxnLst/>
              <a:rect l="l" t="t" r="r" b="b"/>
              <a:pathLst>
                <a:path w="2585" h="953" extrusionOk="0">
                  <a:moveTo>
                    <a:pt x="1401" y="0"/>
                  </a:moveTo>
                  <a:cubicBezTo>
                    <a:pt x="1339" y="0"/>
                    <a:pt x="1278" y="4"/>
                    <a:pt x="1216" y="11"/>
                  </a:cubicBezTo>
                  <a:cubicBezTo>
                    <a:pt x="943" y="71"/>
                    <a:pt x="669" y="193"/>
                    <a:pt x="457" y="345"/>
                  </a:cubicBezTo>
                  <a:cubicBezTo>
                    <a:pt x="274" y="527"/>
                    <a:pt x="92" y="710"/>
                    <a:pt x="1" y="953"/>
                  </a:cubicBezTo>
                  <a:cubicBezTo>
                    <a:pt x="426" y="679"/>
                    <a:pt x="821" y="467"/>
                    <a:pt x="1247" y="406"/>
                  </a:cubicBezTo>
                  <a:cubicBezTo>
                    <a:pt x="1328" y="383"/>
                    <a:pt x="1414" y="373"/>
                    <a:pt x="1501" y="373"/>
                  </a:cubicBezTo>
                  <a:cubicBezTo>
                    <a:pt x="1641" y="373"/>
                    <a:pt x="1784" y="399"/>
                    <a:pt x="1916" y="436"/>
                  </a:cubicBezTo>
                  <a:cubicBezTo>
                    <a:pt x="2128" y="497"/>
                    <a:pt x="2341" y="588"/>
                    <a:pt x="2584" y="679"/>
                  </a:cubicBezTo>
                  <a:cubicBezTo>
                    <a:pt x="2432" y="467"/>
                    <a:pt x="2250" y="284"/>
                    <a:pt x="2007" y="163"/>
                  </a:cubicBezTo>
                  <a:cubicBezTo>
                    <a:pt x="1818" y="45"/>
                    <a:pt x="1611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02;p51">
              <a:extLst>
                <a:ext uri="{FF2B5EF4-FFF2-40B4-BE49-F238E27FC236}">
                  <a16:creationId xmlns:a16="http://schemas.microsoft.com/office/drawing/2014/main" id="{E531458F-2EC9-4508-BF2A-85EE7704E1A6}"/>
                </a:ext>
              </a:extLst>
            </p:cNvPr>
            <p:cNvSpPr/>
            <p:nvPr/>
          </p:nvSpPr>
          <p:spPr>
            <a:xfrm flipH="1">
              <a:off x="2934267" y="2541831"/>
              <a:ext cx="86939" cy="48546"/>
            </a:xfrm>
            <a:custGeom>
              <a:avLst/>
              <a:gdLst/>
              <a:ahLst/>
              <a:cxnLst/>
              <a:rect l="l" t="t" r="r" b="b"/>
              <a:pathLst>
                <a:path w="1764" h="985" extrusionOk="0">
                  <a:moveTo>
                    <a:pt x="1015" y="0"/>
                  </a:moveTo>
                  <a:cubicBezTo>
                    <a:pt x="903" y="0"/>
                    <a:pt x="786" y="23"/>
                    <a:pt x="669" y="73"/>
                  </a:cubicBezTo>
                  <a:cubicBezTo>
                    <a:pt x="487" y="134"/>
                    <a:pt x="304" y="286"/>
                    <a:pt x="213" y="438"/>
                  </a:cubicBezTo>
                  <a:cubicBezTo>
                    <a:pt x="92" y="590"/>
                    <a:pt x="0" y="772"/>
                    <a:pt x="0" y="985"/>
                  </a:cubicBezTo>
                  <a:cubicBezTo>
                    <a:pt x="304" y="742"/>
                    <a:pt x="548" y="529"/>
                    <a:pt x="821" y="438"/>
                  </a:cubicBezTo>
                  <a:cubicBezTo>
                    <a:pt x="943" y="377"/>
                    <a:pt x="1064" y="347"/>
                    <a:pt x="1247" y="347"/>
                  </a:cubicBezTo>
                  <a:cubicBezTo>
                    <a:pt x="1399" y="347"/>
                    <a:pt x="1551" y="377"/>
                    <a:pt x="1763" y="407"/>
                  </a:cubicBezTo>
                  <a:cubicBezTo>
                    <a:pt x="1642" y="255"/>
                    <a:pt x="1490" y="103"/>
                    <a:pt x="1277" y="43"/>
                  </a:cubicBezTo>
                  <a:cubicBezTo>
                    <a:pt x="1195" y="15"/>
                    <a:pt x="1107" y="0"/>
                    <a:pt x="10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03;p51">
              <a:extLst>
                <a:ext uri="{FF2B5EF4-FFF2-40B4-BE49-F238E27FC236}">
                  <a16:creationId xmlns:a16="http://schemas.microsoft.com/office/drawing/2014/main" id="{E56906A5-1127-436A-A85A-CD2C6D4F2FAF}"/>
                </a:ext>
              </a:extLst>
            </p:cNvPr>
            <p:cNvSpPr/>
            <p:nvPr/>
          </p:nvSpPr>
          <p:spPr>
            <a:xfrm flipH="1">
              <a:off x="2059389" y="1568685"/>
              <a:ext cx="101921" cy="221733"/>
            </a:xfrm>
            <a:custGeom>
              <a:avLst/>
              <a:gdLst/>
              <a:ahLst/>
              <a:cxnLst/>
              <a:rect l="l" t="t" r="r" b="b"/>
              <a:pathLst>
                <a:path w="2068" h="4499" extrusionOk="0">
                  <a:moveTo>
                    <a:pt x="1034" y="0"/>
                  </a:moveTo>
                  <a:cubicBezTo>
                    <a:pt x="1" y="0"/>
                    <a:pt x="61" y="4499"/>
                    <a:pt x="61" y="4499"/>
                  </a:cubicBezTo>
                  <a:cubicBezTo>
                    <a:pt x="61" y="4499"/>
                    <a:pt x="2068" y="0"/>
                    <a:pt x="1034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04;p51">
              <a:extLst>
                <a:ext uri="{FF2B5EF4-FFF2-40B4-BE49-F238E27FC236}">
                  <a16:creationId xmlns:a16="http://schemas.microsoft.com/office/drawing/2014/main" id="{900D9BE5-6F03-4751-9D8B-6FE0035494FC}"/>
                </a:ext>
              </a:extLst>
            </p:cNvPr>
            <p:cNvSpPr/>
            <p:nvPr/>
          </p:nvSpPr>
          <p:spPr>
            <a:xfrm flipH="1">
              <a:off x="2146282" y="1554935"/>
              <a:ext cx="148348" cy="211531"/>
            </a:xfrm>
            <a:custGeom>
              <a:avLst/>
              <a:gdLst/>
              <a:ahLst/>
              <a:cxnLst/>
              <a:rect l="l" t="t" r="r" b="b"/>
              <a:pathLst>
                <a:path w="3010" h="4292" extrusionOk="0">
                  <a:moveTo>
                    <a:pt x="1030" y="0"/>
                  </a:moveTo>
                  <a:cubicBezTo>
                    <a:pt x="1011" y="0"/>
                    <a:pt x="992" y="2"/>
                    <a:pt x="973" y="6"/>
                  </a:cubicBezTo>
                  <a:cubicBezTo>
                    <a:pt x="0" y="158"/>
                    <a:pt x="3010" y="4291"/>
                    <a:pt x="3010" y="4291"/>
                  </a:cubicBezTo>
                  <a:cubicBezTo>
                    <a:pt x="3010" y="4291"/>
                    <a:pt x="1959" y="0"/>
                    <a:pt x="1030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05;p51">
              <a:extLst>
                <a:ext uri="{FF2B5EF4-FFF2-40B4-BE49-F238E27FC236}">
                  <a16:creationId xmlns:a16="http://schemas.microsoft.com/office/drawing/2014/main" id="{0BCEA896-209D-4865-8334-7DDD51F7E1E5}"/>
                </a:ext>
              </a:extLst>
            </p:cNvPr>
            <p:cNvSpPr/>
            <p:nvPr/>
          </p:nvSpPr>
          <p:spPr>
            <a:xfrm flipH="1">
              <a:off x="2517810" y="3719905"/>
              <a:ext cx="531884" cy="650168"/>
            </a:xfrm>
            <a:custGeom>
              <a:avLst/>
              <a:gdLst/>
              <a:ahLst/>
              <a:cxnLst/>
              <a:rect l="l" t="t" r="r" b="b"/>
              <a:pathLst>
                <a:path w="10792" h="13192" extrusionOk="0">
                  <a:moveTo>
                    <a:pt x="10487" y="0"/>
                  </a:moveTo>
                  <a:lnTo>
                    <a:pt x="1" y="2645"/>
                  </a:lnTo>
                  <a:lnTo>
                    <a:pt x="1065" y="13192"/>
                  </a:lnTo>
                  <a:lnTo>
                    <a:pt x="10791" y="9605"/>
                  </a:lnTo>
                  <a:cubicBezTo>
                    <a:pt x="10731" y="9453"/>
                    <a:pt x="10487" y="0"/>
                    <a:pt x="10487" y="0"/>
                  </a:cubicBez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06;p51">
              <a:extLst>
                <a:ext uri="{FF2B5EF4-FFF2-40B4-BE49-F238E27FC236}">
                  <a16:creationId xmlns:a16="http://schemas.microsoft.com/office/drawing/2014/main" id="{58B3F130-4C3F-4E8F-B08A-3872FF17D271}"/>
                </a:ext>
              </a:extLst>
            </p:cNvPr>
            <p:cNvSpPr/>
            <p:nvPr/>
          </p:nvSpPr>
          <p:spPr>
            <a:xfrm flipH="1">
              <a:off x="2532792" y="3684321"/>
              <a:ext cx="509410" cy="165943"/>
            </a:xfrm>
            <a:custGeom>
              <a:avLst/>
              <a:gdLst/>
              <a:ahLst/>
              <a:cxnLst/>
              <a:rect l="l" t="t" r="r" b="b"/>
              <a:pathLst>
                <a:path w="10336" h="3367" extrusionOk="0">
                  <a:moveTo>
                    <a:pt x="6438" y="1"/>
                  </a:moveTo>
                  <a:cubicBezTo>
                    <a:pt x="2356" y="1"/>
                    <a:pt x="1" y="2485"/>
                    <a:pt x="1" y="2485"/>
                  </a:cubicBezTo>
                  <a:lnTo>
                    <a:pt x="153" y="3367"/>
                  </a:lnTo>
                  <a:cubicBezTo>
                    <a:pt x="153" y="3367"/>
                    <a:pt x="7083" y="1543"/>
                    <a:pt x="10335" y="722"/>
                  </a:cubicBezTo>
                  <a:cubicBezTo>
                    <a:pt x="8906" y="203"/>
                    <a:pt x="7601" y="1"/>
                    <a:pt x="6438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07;p51">
              <a:extLst>
                <a:ext uri="{FF2B5EF4-FFF2-40B4-BE49-F238E27FC236}">
                  <a16:creationId xmlns:a16="http://schemas.microsoft.com/office/drawing/2014/main" id="{43E5833F-D5E7-4EE6-8DB6-427A0719116D}"/>
                </a:ext>
              </a:extLst>
            </p:cNvPr>
            <p:cNvSpPr/>
            <p:nvPr/>
          </p:nvSpPr>
          <p:spPr>
            <a:xfrm flipH="1">
              <a:off x="2997211" y="3459233"/>
              <a:ext cx="305616" cy="912364"/>
            </a:xfrm>
            <a:custGeom>
              <a:avLst/>
              <a:gdLst/>
              <a:ahLst/>
              <a:cxnLst/>
              <a:rect l="l" t="t" r="r" b="b"/>
              <a:pathLst>
                <a:path w="6201" h="18512" extrusionOk="0">
                  <a:moveTo>
                    <a:pt x="0" y="0"/>
                  </a:moveTo>
                  <a:lnTo>
                    <a:pt x="2128" y="13952"/>
                  </a:lnTo>
                  <a:lnTo>
                    <a:pt x="6201" y="18511"/>
                  </a:lnTo>
                  <a:lnTo>
                    <a:pt x="5441" y="7934"/>
                  </a:lnTo>
                  <a:lnTo>
                    <a:pt x="4833" y="6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08;p51">
              <a:extLst>
                <a:ext uri="{FF2B5EF4-FFF2-40B4-BE49-F238E27FC236}">
                  <a16:creationId xmlns:a16="http://schemas.microsoft.com/office/drawing/2014/main" id="{D0526013-E203-4A31-8FE7-4D1BAABCB433}"/>
                </a:ext>
              </a:extLst>
            </p:cNvPr>
            <p:cNvSpPr/>
            <p:nvPr/>
          </p:nvSpPr>
          <p:spPr>
            <a:xfrm flipH="1">
              <a:off x="3027176" y="3459233"/>
              <a:ext cx="275651" cy="391027"/>
            </a:xfrm>
            <a:custGeom>
              <a:avLst/>
              <a:gdLst/>
              <a:ahLst/>
              <a:cxnLst/>
              <a:rect l="l" t="t" r="r" b="b"/>
              <a:pathLst>
                <a:path w="5593" h="7934" extrusionOk="0">
                  <a:moveTo>
                    <a:pt x="0" y="0"/>
                  </a:moveTo>
                  <a:cubicBezTo>
                    <a:pt x="1" y="1"/>
                    <a:pt x="4012" y="5897"/>
                    <a:pt x="5441" y="7934"/>
                  </a:cubicBezTo>
                  <a:cubicBezTo>
                    <a:pt x="5593" y="343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09;p51">
              <a:extLst>
                <a:ext uri="{FF2B5EF4-FFF2-40B4-BE49-F238E27FC236}">
                  <a16:creationId xmlns:a16="http://schemas.microsoft.com/office/drawing/2014/main" id="{A25CE0B6-A191-4A7F-B0DD-6744A3A7DF6D}"/>
                </a:ext>
              </a:extLst>
            </p:cNvPr>
            <p:cNvSpPr/>
            <p:nvPr/>
          </p:nvSpPr>
          <p:spPr>
            <a:xfrm flipH="1">
              <a:off x="3049653" y="3599353"/>
              <a:ext cx="359583" cy="640606"/>
            </a:xfrm>
            <a:custGeom>
              <a:avLst/>
              <a:gdLst/>
              <a:ahLst/>
              <a:cxnLst/>
              <a:rect l="l" t="t" r="r" b="b"/>
              <a:pathLst>
                <a:path w="7296" h="12998" extrusionOk="0">
                  <a:moveTo>
                    <a:pt x="3564" y="1"/>
                  </a:moveTo>
                  <a:cubicBezTo>
                    <a:pt x="3120" y="1"/>
                    <a:pt x="1907" y="214"/>
                    <a:pt x="791" y="2325"/>
                  </a:cubicBezTo>
                  <a:cubicBezTo>
                    <a:pt x="761" y="2355"/>
                    <a:pt x="730" y="2416"/>
                    <a:pt x="730" y="2446"/>
                  </a:cubicBezTo>
                  <a:cubicBezTo>
                    <a:pt x="1" y="3905"/>
                    <a:pt x="1" y="5577"/>
                    <a:pt x="275" y="7127"/>
                  </a:cubicBezTo>
                  <a:cubicBezTo>
                    <a:pt x="487" y="8191"/>
                    <a:pt x="609" y="9285"/>
                    <a:pt x="1156" y="10197"/>
                  </a:cubicBezTo>
                  <a:cubicBezTo>
                    <a:pt x="1794" y="11291"/>
                    <a:pt x="3041" y="11899"/>
                    <a:pt x="4165" y="12386"/>
                  </a:cubicBezTo>
                  <a:cubicBezTo>
                    <a:pt x="4252" y="12415"/>
                    <a:pt x="5780" y="12998"/>
                    <a:pt x="5945" y="12998"/>
                  </a:cubicBezTo>
                  <a:cubicBezTo>
                    <a:pt x="5952" y="12998"/>
                    <a:pt x="5957" y="12996"/>
                    <a:pt x="5959" y="12993"/>
                  </a:cubicBezTo>
                  <a:cubicBezTo>
                    <a:pt x="7296" y="8920"/>
                    <a:pt x="3588" y="5729"/>
                    <a:pt x="3588" y="5729"/>
                  </a:cubicBezTo>
                  <a:lnTo>
                    <a:pt x="4895" y="4787"/>
                  </a:lnTo>
                  <a:cubicBezTo>
                    <a:pt x="5290" y="4513"/>
                    <a:pt x="5381" y="3936"/>
                    <a:pt x="5077" y="3571"/>
                  </a:cubicBezTo>
                  <a:cubicBezTo>
                    <a:pt x="4986" y="3480"/>
                    <a:pt x="4925" y="3388"/>
                    <a:pt x="4834" y="3388"/>
                  </a:cubicBezTo>
                  <a:cubicBezTo>
                    <a:pt x="5266" y="3334"/>
                    <a:pt x="5266" y="2367"/>
                    <a:pt x="4598" y="2367"/>
                  </a:cubicBezTo>
                  <a:cubicBezTo>
                    <a:pt x="4515" y="2367"/>
                    <a:pt x="4422" y="2382"/>
                    <a:pt x="4317" y="2416"/>
                  </a:cubicBezTo>
                  <a:cubicBezTo>
                    <a:pt x="4530" y="1990"/>
                    <a:pt x="4591" y="1352"/>
                    <a:pt x="3740" y="1261"/>
                  </a:cubicBezTo>
                  <a:cubicBezTo>
                    <a:pt x="4408" y="258"/>
                    <a:pt x="3740" y="15"/>
                    <a:pt x="3740" y="15"/>
                  </a:cubicBezTo>
                  <a:cubicBezTo>
                    <a:pt x="3740" y="15"/>
                    <a:pt x="3677" y="1"/>
                    <a:pt x="3564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10;p51">
              <a:extLst>
                <a:ext uri="{FF2B5EF4-FFF2-40B4-BE49-F238E27FC236}">
                  <a16:creationId xmlns:a16="http://schemas.microsoft.com/office/drawing/2014/main" id="{509D0E2C-169E-4808-8964-966582E8CB7A}"/>
                </a:ext>
              </a:extLst>
            </p:cNvPr>
            <p:cNvSpPr/>
            <p:nvPr/>
          </p:nvSpPr>
          <p:spPr>
            <a:xfrm flipH="1">
              <a:off x="2997205" y="3799304"/>
              <a:ext cx="71956" cy="572297"/>
            </a:xfrm>
            <a:custGeom>
              <a:avLst/>
              <a:gdLst/>
              <a:ahLst/>
              <a:cxnLst/>
              <a:rect l="l" t="t" r="r" b="b"/>
              <a:pathLst>
                <a:path w="1460" h="11612" extrusionOk="0">
                  <a:moveTo>
                    <a:pt x="1" y="0"/>
                  </a:moveTo>
                  <a:lnTo>
                    <a:pt x="791" y="10851"/>
                  </a:lnTo>
                  <a:lnTo>
                    <a:pt x="1460" y="11611"/>
                  </a:lnTo>
                  <a:lnTo>
                    <a:pt x="700" y="10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11;p51">
              <a:extLst>
                <a:ext uri="{FF2B5EF4-FFF2-40B4-BE49-F238E27FC236}">
                  <a16:creationId xmlns:a16="http://schemas.microsoft.com/office/drawing/2014/main" id="{E81ABE32-430B-4D0F-8AED-F82685E620E2}"/>
                </a:ext>
              </a:extLst>
            </p:cNvPr>
            <p:cNvSpPr/>
            <p:nvPr/>
          </p:nvSpPr>
          <p:spPr>
            <a:xfrm flipH="1">
              <a:off x="2116337" y="1639076"/>
              <a:ext cx="934838" cy="341406"/>
            </a:xfrm>
            <a:custGeom>
              <a:avLst/>
              <a:gdLst/>
              <a:ahLst/>
              <a:cxnLst/>
              <a:rect l="l" t="t" r="r" b="b"/>
              <a:pathLst>
                <a:path w="18968" h="6610" extrusionOk="0">
                  <a:moveTo>
                    <a:pt x="730" y="1"/>
                  </a:moveTo>
                  <a:cubicBezTo>
                    <a:pt x="426" y="305"/>
                    <a:pt x="244" y="669"/>
                    <a:pt x="153" y="1065"/>
                  </a:cubicBezTo>
                  <a:cubicBezTo>
                    <a:pt x="1" y="1855"/>
                    <a:pt x="213" y="2676"/>
                    <a:pt x="608" y="3375"/>
                  </a:cubicBezTo>
                  <a:cubicBezTo>
                    <a:pt x="1551" y="5077"/>
                    <a:pt x="3405" y="6141"/>
                    <a:pt x="5320" y="6475"/>
                  </a:cubicBezTo>
                  <a:cubicBezTo>
                    <a:pt x="5852" y="6568"/>
                    <a:pt x="6390" y="6609"/>
                    <a:pt x="6928" y="6609"/>
                  </a:cubicBezTo>
                  <a:cubicBezTo>
                    <a:pt x="8324" y="6609"/>
                    <a:pt x="9726" y="6331"/>
                    <a:pt x="11065" y="5958"/>
                  </a:cubicBezTo>
                  <a:cubicBezTo>
                    <a:pt x="12341" y="5563"/>
                    <a:pt x="13557" y="5107"/>
                    <a:pt x="14864" y="4894"/>
                  </a:cubicBezTo>
                  <a:cubicBezTo>
                    <a:pt x="15266" y="4829"/>
                    <a:pt x="15676" y="4792"/>
                    <a:pt x="16086" y="4792"/>
                  </a:cubicBezTo>
                  <a:cubicBezTo>
                    <a:pt x="17008" y="4792"/>
                    <a:pt x="17924" y="4978"/>
                    <a:pt x="18724" y="5442"/>
                  </a:cubicBezTo>
                  <a:cubicBezTo>
                    <a:pt x="18815" y="5502"/>
                    <a:pt x="18876" y="5563"/>
                    <a:pt x="18967" y="5624"/>
                  </a:cubicBezTo>
                  <a:lnTo>
                    <a:pt x="18785" y="4317"/>
                  </a:lnTo>
                  <a:cubicBezTo>
                    <a:pt x="18724" y="3739"/>
                    <a:pt x="18633" y="3162"/>
                    <a:pt x="18542" y="2584"/>
                  </a:cubicBezTo>
                  <a:cubicBezTo>
                    <a:pt x="18451" y="1916"/>
                    <a:pt x="18572" y="1703"/>
                    <a:pt x="17934" y="1612"/>
                  </a:cubicBezTo>
                  <a:cubicBezTo>
                    <a:pt x="17296" y="1520"/>
                    <a:pt x="16627" y="1551"/>
                    <a:pt x="15989" y="1520"/>
                  </a:cubicBezTo>
                  <a:cubicBezTo>
                    <a:pt x="14925" y="1460"/>
                    <a:pt x="13770" y="1520"/>
                    <a:pt x="12706" y="1308"/>
                  </a:cubicBezTo>
                  <a:cubicBezTo>
                    <a:pt x="10122" y="1004"/>
                    <a:pt x="7569" y="548"/>
                    <a:pt x="4985" y="274"/>
                  </a:cubicBezTo>
                  <a:cubicBezTo>
                    <a:pt x="3587" y="122"/>
                    <a:pt x="2159" y="1"/>
                    <a:pt x="730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12;p51">
              <a:extLst>
                <a:ext uri="{FF2B5EF4-FFF2-40B4-BE49-F238E27FC236}">
                  <a16:creationId xmlns:a16="http://schemas.microsoft.com/office/drawing/2014/main" id="{DDAFDF02-4F96-4A68-ADEA-C850697D72BF}"/>
                </a:ext>
              </a:extLst>
            </p:cNvPr>
            <p:cNvSpPr/>
            <p:nvPr/>
          </p:nvSpPr>
          <p:spPr>
            <a:xfrm flipH="1">
              <a:off x="2033942" y="1639065"/>
              <a:ext cx="1552034" cy="891418"/>
            </a:xfrm>
            <a:custGeom>
              <a:avLst/>
              <a:gdLst/>
              <a:ahLst/>
              <a:cxnLst/>
              <a:rect l="l" t="t" r="r" b="b"/>
              <a:pathLst>
                <a:path w="31491" h="18087" extrusionOk="0">
                  <a:moveTo>
                    <a:pt x="11581" y="1"/>
                  </a:moveTo>
                  <a:cubicBezTo>
                    <a:pt x="10943" y="1"/>
                    <a:pt x="10335" y="1"/>
                    <a:pt x="9697" y="61"/>
                  </a:cubicBezTo>
                  <a:cubicBezTo>
                    <a:pt x="8754" y="122"/>
                    <a:pt x="4256" y="274"/>
                    <a:pt x="4256" y="1642"/>
                  </a:cubicBezTo>
                  <a:cubicBezTo>
                    <a:pt x="4256" y="2514"/>
                    <a:pt x="5310" y="2748"/>
                    <a:pt x="6443" y="2748"/>
                  </a:cubicBezTo>
                  <a:cubicBezTo>
                    <a:pt x="7758" y="2748"/>
                    <a:pt x="9179" y="2432"/>
                    <a:pt x="9180" y="2432"/>
                  </a:cubicBezTo>
                  <a:lnTo>
                    <a:pt x="9180" y="2432"/>
                  </a:lnTo>
                  <a:cubicBezTo>
                    <a:pt x="9179" y="2433"/>
                    <a:pt x="1611" y="4864"/>
                    <a:pt x="2432" y="5958"/>
                  </a:cubicBezTo>
                  <a:cubicBezTo>
                    <a:pt x="2644" y="6252"/>
                    <a:pt x="2984" y="6360"/>
                    <a:pt x="3367" y="6360"/>
                  </a:cubicBezTo>
                  <a:cubicBezTo>
                    <a:pt x="4410" y="6360"/>
                    <a:pt x="5775" y="5564"/>
                    <a:pt x="5775" y="5563"/>
                  </a:cubicBezTo>
                  <a:lnTo>
                    <a:pt x="5775" y="5563"/>
                  </a:lnTo>
                  <a:cubicBezTo>
                    <a:pt x="5774" y="5564"/>
                    <a:pt x="0" y="9849"/>
                    <a:pt x="1338" y="10457"/>
                  </a:cubicBezTo>
                  <a:cubicBezTo>
                    <a:pt x="1460" y="10510"/>
                    <a:pt x="1600" y="10534"/>
                    <a:pt x="1752" y="10534"/>
                  </a:cubicBezTo>
                  <a:cubicBezTo>
                    <a:pt x="3255" y="10534"/>
                    <a:pt x="5988" y="8178"/>
                    <a:pt x="5988" y="8177"/>
                  </a:cubicBezTo>
                  <a:lnTo>
                    <a:pt x="5988" y="8177"/>
                  </a:lnTo>
                  <a:cubicBezTo>
                    <a:pt x="5988" y="8178"/>
                    <a:pt x="2797" y="13466"/>
                    <a:pt x="3678" y="13740"/>
                  </a:cubicBezTo>
                  <a:cubicBezTo>
                    <a:pt x="3704" y="13748"/>
                    <a:pt x="3733" y="13752"/>
                    <a:pt x="3765" y="13752"/>
                  </a:cubicBezTo>
                  <a:cubicBezTo>
                    <a:pt x="4751" y="13752"/>
                    <a:pt x="8176" y="9728"/>
                    <a:pt x="8177" y="9727"/>
                  </a:cubicBezTo>
                  <a:lnTo>
                    <a:pt x="8177" y="9727"/>
                  </a:lnTo>
                  <a:cubicBezTo>
                    <a:pt x="8176" y="9728"/>
                    <a:pt x="5988" y="13800"/>
                    <a:pt x="6900" y="14226"/>
                  </a:cubicBezTo>
                  <a:cubicBezTo>
                    <a:pt x="6931" y="14241"/>
                    <a:pt x="6967" y="14248"/>
                    <a:pt x="7006" y="14248"/>
                  </a:cubicBezTo>
                  <a:cubicBezTo>
                    <a:pt x="8151" y="14248"/>
                    <a:pt x="12554" y="8056"/>
                    <a:pt x="12554" y="8056"/>
                  </a:cubicBezTo>
                  <a:cubicBezTo>
                    <a:pt x="12554" y="8056"/>
                    <a:pt x="15290" y="10933"/>
                    <a:pt x="18559" y="10933"/>
                  </a:cubicBezTo>
                  <a:cubicBezTo>
                    <a:pt x="19001" y="10933"/>
                    <a:pt x="19453" y="10880"/>
                    <a:pt x="19909" y="10761"/>
                  </a:cubicBezTo>
                  <a:cubicBezTo>
                    <a:pt x="23645" y="9812"/>
                    <a:pt x="24691" y="7504"/>
                    <a:pt x="26518" y="7504"/>
                  </a:cubicBezTo>
                  <a:cubicBezTo>
                    <a:pt x="26564" y="7504"/>
                    <a:pt x="26610" y="7505"/>
                    <a:pt x="26657" y="7508"/>
                  </a:cubicBezTo>
                  <a:cubicBezTo>
                    <a:pt x="28572" y="7630"/>
                    <a:pt x="29484" y="18086"/>
                    <a:pt x="29484" y="18086"/>
                  </a:cubicBezTo>
                  <a:lnTo>
                    <a:pt x="31490" y="17600"/>
                  </a:lnTo>
                  <a:cubicBezTo>
                    <a:pt x="30943" y="13618"/>
                    <a:pt x="30396" y="9606"/>
                    <a:pt x="29818" y="5593"/>
                  </a:cubicBezTo>
                  <a:cubicBezTo>
                    <a:pt x="29727" y="5533"/>
                    <a:pt x="29666" y="5472"/>
                    <a:pt x="29575" y="5442"/>
                  </a:cubicBezTo>
                  <a:cubicBezTo>
                    <a:pt x="29180" y="5198"/>
                    <a:pt x="28785" y="5046"/>
                    <a:pt x="28359" y="4955"/>
                  </a:cubicBezTo>
                  <a:cubicBezTo>
                    <a:pt x="27843" y="5046"/>
                    <a:pt x="27326" y="5198"/>
                    <a:pt x="26840" y="5411"/>
                  </a:cubicBezTo>
                  <a:cubicBezTo>
                    <a:pt x="24712" y="6353"/>
                    <a:pt x="23131" y="8329"/>
                    <a:pt x="20943" y="9028"/>
                  </a:cubicBezTo>
                  <a:cubicBezTo>
                    <a:pt x="20542" y="9162"/>
                    <a:pt x="20117" y="9248"/>
                    <a:pt x="19698" y="9248"/>
                  </a:cubicBezTo>
                  <a:cubicBezTo>
                    <a:pt x="19450" y="9248"/>
                    <a:pt x="19204" y="9218"/>
                    <a:pt x="18967" y="9150"/>
                  </a:cubicBezTo>
                  <a:cubicBezTo>
                    <a:pt x="18329" y="8998"/>
                    <a:pt x="17721" y="8572"/>
                    <a:pt x="17447" y="7934"/>
                  </a:cubicBezTo>
                  <a:cubicBezTo>
                    <a:pt x="17295" y="7508"/>
                    <a:pt x="17295" y="7022"/>
                    <a:pt x="17508" y="6597"/>
                  </a:cubicBezTo>
                  <a:cubicBezTo>
                    <a:pt x="17052" y="6597"/>
                    <a:pt x="16596" y="6536"/>
                    <a:pt x="16171" y="6475"/>
                  </a:cubicBezTo>
                  <a:cubicBezTo>
                    <a:pt x="14256" y="6141"/>
                    <a:pt x="12402" y="5077"/>
                    <a:pt x="11459" y="3375"/>
                  </a:cubicBezTo>
                  <a:cubicBezTo>
                    <a:pt x="11064" y="2676"/>
                    <a:pt x="10852" y="1855"/>
                    <a:pt x="11004" y="1065"/>
                  </a:cubicBezTo>
                  <a:cubicBezTo>
                    <a:pt x="11095" y="669"/>
                    <a:pt x="11277" y="305"/>
                    <a:pt x="11581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3;p51">
              <a:extLst>
                <a:ext uri="{FF2B5EF4-FFF2-40B4-BE49-F238E27FC236}">
                  <a16:creationId xmlns:a16="http://schemas.microsoft.com/office/drawing/2014/main" id="{18CAC18F-A8A0-4228-A606-2B6AD15835B9}"/>
                </a:ext>
              </a:extLst>
            </p:cNvPr>
            <p:cNvSpPr/>
            <p:nvPr/>
          </p:nvSpPr>
          <p:spPr>
            <a:xfrm flipH="1">
              <a:off x="2188233" y="1874996"/>
              <a:ext cx="545339" cy="219220"/>
            </a:xfrm>
            <a:custGeom>
              <a:avLst/>
              <a:gdLst/>
              <a:ahLst/>
              <a:cxnLst/>
              <a:rect l="l" t="t" r="r" b="b"/>
              <a:pathLst>
                <a:path w="11065" h="4448" extrusionOk="0">
                  <a:moveTo>
                    <a:pt x="9642" y="0"/>
                  </a:moveTo>
                  <a:cubicBezTo>
                    <a:pt x="9234" y="0"/>
                    <a:pt x="8824" y="38"/>
                    <a:pt x="8420" y="107"/>
                  </a:cubicBezTo>
                  <a:cubicBezTo>
                    <a:pt x="7113" y="320"/>
                    <a:pt x="5897" y="776"/>
                    <a:pt x="4621" y="1141"/>
                  </a:cubicBezTo>
                  <a:cubicBezTo>
                    <a:pt x="3264" y="1545"/>
                    <a:pt x="1853" y="1812"/>
                    <a:pt x="439" y="1812"/>
                  </a:cubicBezTo>
                  <a:cubicBezTo>
                    <a:pt x="364" y="1812"/>
                    <a:pt x="289" y="1811"/>
                    <a:pt x="213" y="1810"/>
                  </a:cubicBezTo>
                  <a:cubicBezTo>
                    <a:pt x="0" y="2205"/>
                    <a:pt x="0" y="2721"/>
                    <a:pt x="152" y="3147"/>
                  </a:cubicBezTo>
                  <a:cubicBezTo>
                    <a:pt x="426" y="3755"/>
                    <a:pt x="1034" y="4211"/>
                    <a:pt x="1672" y="4363"/>
                  </a:cubicBezTo>
                  <a:cubicBezTo>
                    <a:pt x="1913" y="4420"/>
                    <a:pt x="2163" y="4447"/>
                    <a:pt x="2415" y="4447"/>
                  </a:cubicBezTo>
                  <a:cubicBezTo>
                    <a:pt x="2830" y="4447"/>
                    <a:pt x="3251" y="4374"/>
                    <a:pt x="3648" y="4241"/>
                  </a:cubicBezTo>
                  <a:cubicBezTo>
                    <a:pt x="5836" y="3542"/>
                    <a:pt x="7417" y="1566"/>
                    <a:pt x="9545" y="655"/>
                  </a:cubicBezTo>
                  <a:cubicBezTo>
                    <a:pt x="10031" y="442"/>
                    <a:pt x="10548" y="290"/>
                    <a:pt x="11064" y="168"/>
                  </a:cubicBezTo>
                  <a:cubicBezTo>
                    <a:pt x="10603" y="53"/>
                    <a:pt x="10124" y="0"/>
                    <a:pt x="9642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14;p51">
              <a:extLst>
                <a:ext uri="{FF2B5EF4-FFF2-40B4-BE49-F238E27FC236}">
                  <a16:creationId xmlns:a16="http://schemas.microsoft.com/office/drawing/2014/main" id="{43ECC4C2-80E2-4CB3-B0E2-41D5003953EF}"/>
                </a:ext>
              </a:extLst>
            </p:cNvPr>
            <p:cNvSpPr/>
            <p:nvPr/>
          </p:nvSpPr>
          <p:spPr>
            <a:xfrm flipH="1">
              <a:off x="1866537" y="2424038"/>
              <a:ext cx="323211" cy="289944"/>
            </a:xfrm>
            <a:custGeom>
              <a:avLst/>
              <a:gdLst/>
              <a:ahLst/>
              <a:cxnLst/>
              <a:rect l="l" t="t" r="r" b="b"/>
              <a:pathLst>
                <a:path w="6558" h="5883" extrusionOk="0">
                  <a:moveTo>
                    <a:pt x="2689" y="1"/>
                  </a:moveTo>
                  <a:cubicBezTo>
                    <a:pt x="1162" y="1"/>
                    <a:pt x="182" y="1855"/>
                    <a:pt x="182" y="1855"/>
                  </a:cubicBezTo>
                  <a:cubicBezTo>
                    <a:pt x="182" y="1855"/>
                    <a:pt x="0" y="3831"/>
                    <a:pt x="942" y="5867"/>
                  </a:cubicBezTo>
                  <a:cubicBezTo>
                    <a:pt x="1078" y="5878"/>
                    <a:pt x="1211" y="5883"/>
                    <a:pt x="1341" y="5883"/>
                  </a:cubicBezTo>
                  <a:cubicBezTo>
                    <a:pt x="5064" y="5883"/>
                    <a:pt x="6557" y="1802"/>
                    <a:pt x="3708" y="275"/>
                  </a:cubicBezTo>
                  <a:cubicBezTo>
                    <a:pt x="3347" y="81"/>
                    <a:pt x="3006" y="1"/>
                    <a:pt x="2689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15;p51">
              <a:extLst>
                <a:ext uri="{FF2B5EF4-FFF2-40B4-BE49-F238E27FC236}">
                  <a16:creationId xmlns:a16="http://schemas.microsoft.com/office/drawing/2014/main" id="{3F676A9F-3E7F-4B8C-BD63-3C604966B49B}"/>
                </a:ext>
              </a:extLst>
            </p:cNvPr>
            <p:cNvSpPr/>
            <p:nvPr/>
          </p:nvSpPr>
          <p:spPr>
            <a:xfrm flipH="1">
              <a:off x="2004435" y="2485349"/>
              <a:ext cx="102956" cy="186692"/>
            </a:xfrm>
            <a:custGeom>
              <a:avLst/>
              <a:gdLst/>
              <a:ahLst/>
              <a:cxnLst/>
              <a:rect l="l" t="t" r="r" b="b"/>
              <a:pathLst>
                <a:path w="2089" h="3788" extrusionOk="0">
                  <a:moveTo>
                    <a:pt x="1853" y="1"/>
                  </a:moveTo>
                  <a:cubicBezTo>
                    <a:pt x="1843" y="1"/>
                    <a:pt x="1834" y="2"/>
                    <a:pt x="1825" y="3"/>
                  </a:cubicBezTo>
                  <a:cubicBezTo>
                    <a:pt x="396" y="246"/>
                    <a:pt x="31" y="1857"/>
                    <a:pt x="1" y="3104"/>
                  </a:cubicBezTo>
                  <a:cubicBezTo>
                    <a:pt x="1" y="3286"/>
                    <a:pt x="31" y="3468"/>
                    <a:pt x="31" y="3651"/>
                  </a:cubicBezTo>
                  <a:cubicBezTo>
                    <a:pt x="31" y="3742"/>
                    <a:pt x="100" y="3787"/>
                    <a:pt x="168" y="3787"/>
                  </a:cubicBezTo>
                  <a:cubicBezTo>
                    <a:pt x="236" y="3787"/>
                    <a:pt x="305" y="3742"/>
                    <a:pt x="305" y="3651"/>
                  </a:cubicBezTo>
                  <a:cubicBezTo>
                    <a:pt x="305" y="2708"/>
                    <a:pt x="274" y="1553"/>
                    <a:pt x="943" y="793"/>
                  </a:cubicBezTo>
                  <a:cubicBezTo>
                    <a:pt x="1186" y="520"/>
                    <a:pt x="1521" y="338"/>
                    <a:pt x="1916" y="277"/>
                  </a:cubicBezTo>
                  <a:cubicBezTo>
                    <a:pt x="2089" y="248"/>
                    <a:pt x="2016" y="1"/>
                    <a:pt x="1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16;p51">
              <a:extLst>
                <a:ext uri="{FF2B5EF4-FFF2-40B4-BE49-F238E27FC236}">
                  <a16:creationId xmlns:a16="http://schemas.microsoft.com/office/drawing/2014/main" id="{29167E3C-8000-4077-BF61-3AD115C7CF20}"/>
                </a:ext>
              </a:extLst>
            </p:cNvPr>
            <p:cNvSpPr/>
            <p:nvPr/>
          </p:nvSpPr>
          <p:spPr>
            <a:xfrm flipH="1">
              <a:off x="1967274" y="2554103"/>
              <a:ext cx="137456" cy="43272"/>
            </a:xfrm>
            <a:custGeom>
              <a:avLst/>
              <a:gdLst/>
              <a:ahLst/>
              <a:cxnLst/>
              <a:rect l="l" t="t" r="r" b="b"/>
              <a:pathLst>
                <a:path w="2789" h="878" extrusionOk="0">
                  <a:moveTo>
                    <a:pt x="1873" y="1"/>
                  </a:moveTo>
                  <a:cubicBezTo>
                    <a:pt x="1548" y="1"/>
                    <a:pt x="1220" y="72"/>
                    <a:pt x="920" y="189"/>
                  </a:cubicBezTo>
                  <a:cubicBezTo>
                    <a:pt x="646" y="280"/>
                    <a:pt x="372" y="402"/>
                    <a:pt x="129" y="584"/>
                  </a:cubicBezTo>
                  <a:cubicBezTo>
                    <a:pt x="0" y="687"/>
                    <a:pt x="90" y="877"/>
                    <a:pt x="213" y="877"/>
                  </a:cubicBezTo>
                  <a:cubicBezTo>
                    <a:pt x="235" y="877"/>
                    <a:pt x="258" y="871"/>
                    <a:pt x="281" y="857"/>
                  </a:cubicBezTo>
                  <a:cubicBezTo>
                    <a:pt x="726" y="519"/>
                    <a:pt x="1289" y="298"/>
                    <a:pt x="1846" y="298"/>
                  </a:cubicBezTo>
                  <a:cubicBezTo>
                    <a:pt x="2089" y="298"/>
                    <a:pt x="2330" y="340"/>
                    <a:pt x="2561" y="432"/>
                  </a:cubicBezTo>
                  <a:cubicBezTo>
                    <a:pt x="2579" y="438"/>
                    <a:pt x="2596" y="441"/>
                    <a:pt x="2611" y="441"/>
                  </a:cubicBezTo>
                  <a:cubicBezTo>
                    <a:pt x="2753" y="441"/>
                    <a:pt x="2789" y="213"/>
                    <a:pt x="2652" y="158"/>
                  </a:cubicBezTo>
                  <a:cubicBezTo>
                    <a:pt x="2405" y="49"/>
                    <a:pt x="2140" y="1"/>
                    <a:pt x="1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17;p51">
              <a:extLst>
                <a:ext uri="{FF2B5EF4-FFF2-40B4-BE49-F238E27FC236}">
                  <a16:creationId xmlns:a16="http://schemas.microsoft.com/office/drawing/2014/main" id="{599E9393-B14E-4A15-9F43-A35AEDE45ABF}"/>
                </a:ext>
              </a:extLst>
            </p:cNvPr>
            <p:cNvSpPr/>
            <p:nvPr/>
          </p:nvSpPr>
          <p:spPr>
            <a:xfrm flipH="1">
              <a:off x="2543289" y="3758841"/>
              <a:ext cx="453964" cy="572297"/>
            </a:xfrm>
            <a:custGeom>
              <a:avLst/>
              <a:gdLst/>
              <a:ahLst/>
              <a:cxnLst/>
              <a:rect l="l" t="t" r="r" b="b"/>
              <a:pathLst>
                <a:path w="9211" h="11612" extrusionOk="0">
                  <a:moveTo>
                    <a:pt x="8846" y="0"/>
                  </a:moveTo>
                  <a:lnTo>
                    <a:pt x="1" y="2371"/>
                  </a:lnTo>
                  <a:lnTo>
                    <a:pt x="548" y="11612"/>
                  </a:lnTo>
                  <a:lnTo>
                    <a:pt x="9211" y="8815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18;p51">
              <a:extLst>
                <a:ext uri="{FF2B5EF4-FFF2-40B4-BE49-F238E27FC236}">
                  <a16:creationId xmlns:a16="http://schemas.microsoft.com/office/drawing/2014/main" id="{E10D4054-3A1F-4DCD-B685-37197BA67A13}"/>
                </a:ext>
              </a:extLst>
            </p:cNvPr>
            <p:cNvSpPr/>
            <p:nvPr/>
          </p:nvSpPr>
          <p:spPr>
            <a:xfrm flipH="1">
              <a:off x="2495333" y="3892159"/>
              <a:ext cx="443466" cy="471953"/>
            </a:xfrm>
            <a:custGeom>
              <a:avLst/>
              <a:gdLst/>
              <a:ahLst/>
              <a:cxnLst/>
              <a:rect l="l" t="t" r="r" b="b"/>
              <a:pathLst>
                <a:path w="8998" h="9576" extrusionOk="0">
                  <a:moveTo>
                    <a:pt x="5988" y="1"/>
                  </a:moveTo>
                  <a:cubicBezTo>
                    <a:pt x="5289" y="1"/>
                    <a:pt x="5988" y="3192"/>
                    <a:pt x="5988" y="3192"/>
                  </a:cubicBezTo>
                  <a:cubicBezTo>
                    <a:pt x="5988" y="3192"/>
                    <a:pt x="2385" y="1764"/>
                    <a:pt x="982" y="1764"/>
                  </a:cubicBezTo>
                  <a:cubicBezTo>
                    <a:pt x="710" y="1764"/>
                    <a:pt x="520" y="1818"/>
                    <a:pt x="456" y="1946"/>
                  </a:cubicBezTo>
                  <a:cubicBezTo>
                    <a:pt x="183" y="2493"/>
                    <a:pt x="2584" y="4074"/>
                    <a:pt x="2584" y="4074"/>
                  </a:cubicBezTo>
                  <a:lnTo>
                    <a:pt x="730" y="3952"/>
                  </a:lnTo>
                  <a:cubicBezTo>
                    <a:pt x="213" y="4043"/>
                    <a:pt x="0" y="4621"/>
                    <a:pt x="395" y="5046"/>
                  </a:cubicBezTo>
                  <a:cubicBezTo>
                    <a:pt x="183" y="5441"/>
                    <a:pt x="152" y="5928"/>
                    <a:pt x="395" y="6384"/>
                  </a:cubicBezTo>
                  <a:cubicBezTo>
                    <a:pt x="1003" y="7630"/>
                    <a:pt x="2310" y="9089"/>
                    <a:pt x="4833" y="9575"/>
                  </a:cubicBezTo>
                  <a:cubicBezTo>
                    <a:pt x="8997" y="9575"/>
                    <a:pt x="7751" y="3435"/>
                    <a:pt x="7751" y="3435"/>
                  </a:cubicBezTo>
                  <a:cubicBezTo>
                    <a:pt x="7751" y="3435"/>
                    <a:pt x="6687" y="1"/>
                    <a:pt x="5988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19;p51">
              <a:extLst>
                <a:ext uri="{FF2B5EF4-FFF2-40B4-BE49-F238E27FC236}">
                  <a16:creationId xmlns:a16="http://schemas.microsoft.com/office/drawing/2014/main" id="{0C7BE156-039C-47B6-972E-0F08D3224B7C}"/>
                </a:ext>
              </a:extLst>
            </p:cNvPr>
            <p:cNvSpPr/>
            <p:nvPr/>
          </p:nvSpPr>
          <p:spPr>
            <a:xfrm flipH="1">
              <a:off x="1991980" y="3807338"/>
              <a:ext cx="708620" cy="557265"/>
            </a:xfrm>
            <a:custGeom>
              <a:avLst/>
              <a:gdLst/>
              <a:ahLst/>
              <a:cxnLst/>
              <a:rect l="l" t="t" r="r" b="b"/>
              <a:pathLst>
                <a:path w="14378" h="11307" extrusionOk="0">
                  <a:moveTo>
                    <a:pt x="9445" y="0"/>
                  </a:moveTo>
                  <a:cubicBezTo>
                    <a:pt x="8902" y="0"/>
                    <a:pt x="8397" y="35"/>
                    <a:pt x="7964" y="80"/>
                  </a:cubicBezTo>
                  <a:lnTo>
                    <a:pt x="7964" y="1387"/>
                  </a:lnTo>
                  <a:lnTo>
                    <a:pt x="2918" y="5156"/>
                  </a:lnTo>
                  <a:lnTo>
                    <a:pt x="0" y="11296"/>
                  </a:lnTo>
                  <a:cubicBezTo>
                    <a:pt x="0" y="11296"/>
                    <a:pt x="149" y="11307"/>
                    <a:pt x="422" y="11307"/>
                  </a:cubicBezTo>
                  <a:cubicBezTo>
                    <a:pt x="2140" y="11307"/>
                    <a:pt x="8763" y="10899"/>
                    <a:pt x="13800" y="4944"/>
                  </a:cubicBezTo>
                  <a:cubicBezTo>
                    <a:pt x="14043" y="3728"/>
                    <a:pt x="14225" y="2603"/>
                    <a:pt x="14377" y="1539"/>
                  </a:cubicBezTo>
                  <a:cubicBezTo>
                    <a:pt x="13032" y="308"/>
                    <a:pt x="11072" y="0"/>
                    <a:pt x="9445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20;p51">
              <a:extLst>
                <a:ext uri="{FF2B5EF4-FFF2-40B4-BE49-F238E27FC236}">
                  <a16:creationId xmlns:a16="http://schemas.microsoft.com/office/drawing/2014/main" id="{C9755E99-0B78-4159-A8DE-5D9F203656D5}"/>
                </a:ext>
              </a:extLst>
            </p:cNvPr>
            <p:cNvSpPr/>
            <p:nvPr/>
          </p:nvSpPr>
          <p:spPr>
            <a:xfrm flipH="1">
              <a:off x="1991980" y="3841246"/>
              <a:ext cx="714633" cy="523210"/>
            </a:xfrm>
            <a:custGeom>
              <a:avLst/>
              <a:gdLst/>
              <a:ahLst/>
              <a:cxnLst/>
              <a:rect l="l" t="t" r="r" b="b"/>
              <a:pathLst>
                <a:path w="14500" h="106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3375" y="6566"/>
                    <a:pt x="1" y="10578"/>
                    <a:pt x="1" y="10578"/>
                  </a:cubicBezTo>
                  <a:cubicBezTo>
                    <a:pt x="350" y="10603"/>
                    <a:pt x="696" y="10616"/>
                    <a:pt x="1036" y="10616"/>
                  </a:cubicBezTo>
                  <a:cubicBezTo>
                    <a:pt x="8789" y="10616"/>
                    <a:pt x="13922" y="4256"/>
                    <a:pt x="13922" y="4256"/>
                  </a:cubicBezTo>
                  <a:cubicBezTo>
                    <a:pt x="13922" y="4256"/>
                    <a:pt x="14378" y="1794"/>
                    <a:pt x="14499" y="851"/>
                  </a:cubicBezTo>
                  <a:cubicBezTo>
                    <a:pt x="13983" y="335"/>
                    <a:pt x="13162" y="0"/>
                    <a:pt x="13162" y="0"/>
                  </a:cubicBez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21;p51">
              <a:extLst>
                <a:ext uri="{FF2B5EF4-FFF2-40B4-BE49-F238E27FC236}">
                  <a16:creationId xmlns:a16="http://schemas.microsoft.com/office/drawing/2014/main" id="{D2345D9D-7810-4D6F-97CF-76CA6DBB9BC2}"/>
                </a:ext>
              </a:extLst>
            </p:cNvPr>
            <p:cNvSpPr/>
            <p:nvPr/>
          </p:nvSpPr>
          <p:spPr>
            <a:xfrm flipH="1">
              <a:off x="2788973" y="4146817"/>
              <a:ext cx="133365" cy="59980"/>
            </a:xfrm>
            <a:custGeom>
              <a:avLst/>
              <a:gdLst/>
              <a:ahLst/>
              <a:cxnLst/>
              <a:rect l="l" t="t" r="r" b="b"/>
              <a:pathLst>
                <a:path w="2706" h="1217" extrusionOk="0">
                  <a:moveTo>
                    <a:pt x="1" y="1"/>
                  </a:moveTo>
                  <a:cubicBezTo>
                    <a:pt x="1" y="1"/>
                    <a:pt x="1247" y="822"/>
                    <a:pt x="2706" y="12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22;p51">
              <a:extLst>
                <a:ext uri="{FF2B5EF4-FFF2-40B4-BE49-F238E27FC236}">
                  <a16:creationId xmlns:a16="http://schemas.microsoft.com/office/drawing/2014/main" id="{1CBDD86A-7A3C-4EB5-AE8E-A41E024BD00B}"/>
                </a:ext>
              </a:extLst>
            </p:cNvPr>
            <p:cNvSpPr/>
            <p:nvPr/>
          </p:nvSpPr>
          <p:spPr>
            <a:xfrm flipH="1">
              <a:off x="2607705" y="3697431"/>
              <a:ext cx="417986" cy="127352"/>
            </a:xfrm>
            <a:custGeom>
              <a:avLst/>
              <a:gdLst/>
              <a:ahLst/>
              <a:cxnLst/>
              <a:rect l="l" t="t" r="r" b="b"/>
              <a:pathLst>
                <a:path w="8481" h="2584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7052" y="365"/>
                    <a:pt x="5623" y="791"/>
                    <a:pt x="4195" y="1216"/>
                  </a:cubicBezTo>
                  <a:cubicBezTo>
                    <a:pt x="2797" y="1642"/>
                    <a:pt x="1368" y="2098"/>
                    <a:pt x="0" y="2584"/>
                  </a:cubicBezTo>
                  <a:cubicBezTo>
                    <a:pt x="1429" y="2219"/>
                    <a:pt x="2857" y="1824"/>
                    <a:pt x="4256" y="1398"/>
                  </a:cubicBezTo>
                  <a:cubicBezTo>
                    <a:pt x="5684" y="942"/>
                    <a:pt x="7082" y="517"/>
                    <a:pt x="8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23;p51">
              <a:extLst>
                <a:ext uri="{FF2B5EF4-FFF2-40B4-BE49-F238E27FC236}">
                  <a16:creationId xmlns:a16="http://schemas.microsoft.com/office/drawing/2014/main" id="{81E1EEF1-0912-477F-82CA-47C918E44C60}"/>
                </a:ext>
              </a:extLst>
            </p:cNvPr>
            <p:cNvSpPr/>
            <p:nvPr/>
          </p:nvSpPr>
          <p:spPr>
            <a:xfrm flipH="1">
              <a:off x="2616674" y="3712414"/>
              <a:ext cx="385064" cy="121389"/>
            </a:xfrm>
            <a:custGeom>
              <a:avLst/>
              <a:gdLst/>
              <a:ahLst/>
              <a:cxnLst/>
              <a:rect l="l" t="t" r="r" b="b"/>
              <a:pathLst>
                <a:path w="7813" h="2463" extrusionOk="0">
                  <a:moveTo>
                    <a:pt x="7812" y="0"/>
                  </a:moveTo>
                  <a:cubicBezTo>
                    <a:pt x="6475" y="335"/>
                    <a:pt x="5168" y="760"/>
                    <a:pt x="3861" y="1155"/>
                  </a:cubicBezTo>
                  <a:cubicBezTo>
                    <a:pt x="2584" y="1550"/>
                    <a:pt x="1277" y="1976"/>
                    <a:pt x="1" y="2462"/>
                  </a:cubicBezTo>
                  <a:cubicBezTo>
                    <a:pt x="1308" y="2128"/>
                    <a:pt x="2615" y="1733"/>
                    <a:pt x="3922" y="1338"/>
                  </a:cubicBezTo>
                  <a:cubicBezTo>
                    <a:pt x="5229" y="912"/>
                    <a:pt x="6536" y="487"/>
                    <a:pt x="7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24;p51">
              <a:extLst>
                <a:ext uri="{FF2B5EF4-FFF2-40B4-BE49-F238E27FC236}">
                  <a16:creationId xmlns:a16="http://schemas.microsoft.com/office/drawing/2014/main" id="{3C1FF4FC-F894-4634-BE7F-D5B21CBB5171}"/>
                </a:ext>
              </a:extLst>
            </p:cNvPr>
            <p:cNvSpPr/>
            <p:nvPr/>
          </p:nvSpPr>
          <p:spPr>
            <a:xfrm flipH="1">
              <a:off x="2300593" y="3579835"/>
              <a:ext cx="15032" cy="302659"/>
            </a:xfrm>
            <a:custGeom>
              <a:avLst/>
              <a:gdLst/>
              <a:ahLst/>
              <a:cxnLst/>
              <a:rect l="l" t="t" r="r" b="b"/>
              <a:pathLst>
                <a:path w="305" h="6141" extrusionOk="0">
                  <a:moveTo>
                    <a:pt x="153" y="0"/>
                  </a:moveTo>
                  <a:cubicBezTo>
                    <a:pt x="77" y="0"/>
                    <a:pt x="1" y="46"/>
                    <a:pt x="1" y="137"/>
                  </a:cubicBezTo>
                  <a:lnTo>
                    <a:pt x="1" y="5274"/>
                  </a:lnTo>
                  <a:lnTo>
                    <a:pt x="1" y="6003"/>
                  </a:lnTo>
                  <a:cubicBezTo>
                    <a:pt x="1" y="6094"/>
                    <a:pt x="77" y="6140"/>
                    <a:pt x="153" y="6140"/>
                  </a:cubicBezTo>
                  <a:cubicBezTo>
                    <a:pt x="229" y="6140"/>
                    <a:pt x="305" y="6094"/>
                    <a:pt x="305" y="6003"/>
                  </a:cubicBezTo>
                  <a:lnTo>
                    <a:pt x="305" y="866"/>
                  </a:lnTo>
                  <a:lnTo>
                    <a:pt x="305" y="137"/>
                  </a:lnTo>
                  <a:cubicBezTo>
                    <a:pt x="305" y="46"/>
                    <a:pt x="229" y="0"/>
                    <a:pt x="153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25;p51">
              <a:extLst>
                <a:ext uri="{FF2B5EF4-FFF2-40B4-BE49-F238E27FC236}">
                  <a16:creationId xmlns:a16="http://schemas.microsoft.com/office/drawing/2014/main" id="{396A8EBD-86D8-48FB-9F14-C9E72C09E3EF}"/>
                </a:ext>
              </a:extLst>
            </p:cNvPr>
            <p:cNvSpPr/>
            <p:nvPr/>
          </p:nvSpPr>
          <p:spPr>
            <a:xfrm flipH="1">
              <a:off x="3224908" y="3661452"/>
              <a:ext cx="77920" cy="62986"/>
            </a:xfrm>
            <a:custGeom>
              <a:avLst/>
              <a:gdLst/>
              <a:ahLst/>
              <a:cxnLst/>
              <a:rect l="l" t="t" r="r" b="b"/>
              <a:pathLst>
                <a:path w="1581" h="1278" extrusionOk="0">
                  <a:moveTo>
                    <a:pt x="1581" y="1"/>
                  </a:moveTo>
                  <a:cubicBezTo>
                    <a:pt x="1580" y="1"/>
                    <a:pt x="456" y="274"/>
                    <a:pt x="0" y="1277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26;p51">
              <a:extLst>
                <a:ext uri="{FF2B5EF4-FFF2-40B4-BE49-F238E27FC236}">
                  <a16:creationId xmlns:a16="http://schemas.microsoft.com/office/drawing/2014/main" id="{BA1496AD-5B91-4792-9768-364F590BCA27}"/>
                </a:ext>
              </a:extLst>
            </p:cNvPr>
            <p:cNvSpPr/>
            <p:nvPr/>
          </p:nvSpPr>
          <p:spPr>
            <a:xfrm flipH="1">
              <a:off x="3196420" y="3718377"/>
              <a:ext cx="67471" cy="49482"/>
            </a:xfrm>
            <a:custGeom>
              <a:avLst/>
              <a:gdLst/>
              <a:ahLst/>
              <a:cxnLst/>
              <a:rect l="l" t="t" r="r" b="b"/>
              <a:pathLst>
                <a:path w="1369" h="1004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1368" y="1"/>
                    <a:pt x="517" y="335"/>
                    <a:pt x="0" y="100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27;p51">
              <a:extLst>
                <a:ext uri="{FF2B5EF4-FFF2-40B4-BE49-F238E27FC236}">
                  <a16:creationId xmlns:a16="http://schemas.microsoft.com/office/drawing/2014/main" id="{8797BB30-3D99-4AE8-8ECD-C76659C0A737}"/>
                </a:ext>
              </a:extLst>
            </p:cNvPr>
            <p:cNvSpPr/>
            <p:nvPr/>
          </p:nvSpPr>
          <p:spPr>
            <a:xfrm flipH="1">
              <a:off x="3170988" y="3767811"/>
              <a:ext cx="58452" cy="36027"/>
            </a:xfrm>
            <a:custGeom>
              <a:avLst/>
              <a:gdLst/>
              <a:ahLst/>
              <a:cxnLst/>
              <a:rect l="l" t="t" r="r" b="b"/>
              <a:pathLst>
                <a:path w="1186" h="731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1186" y="1"/>
                    <a:pt x="456" y="214"/>
                    <a:pt x="0" y="730"/>
                  </a:cubicBezTo>
                  <a:lnTo>
                    <a:pt x="1186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28;p51">
              <a:extLst>
                <a:ext uri="{FF2B5EF4-FFF2-40B4-BE49-F238E27FC236}">
                  <a16:creationId xmlns:a16="http://schemas.microsoft.com/office/drawing/2014/main" id="{7286AC88-BA87-4472-8E11-5F3255575556}"/>
                </a:ext>
              </a:extLst>
            </p:cNvPr>
            <p:cNvSpPr/>
            <p:nvPr/>
          </p:nvSpPr>
          <p:spPr>
            <a:xfrm flipH="1">
              <a:off x="2934268" y="3418935"/>
              <a:ext cx="15032" cy="302659"/>
            </a:xfrm>
            <a:custGeom>
              <a:avLst/>
              <a:gdLst/>
              <a:ahLst/>
              <a:cxnLst/>
              <a:rect l="l" t="t" r="r" b="b"/>
              <a:pathLst>
                <a:path w="305" h="6141" extrusionOk="0">
                  <a:moveTo>
                    <a:pt x="153" y="0"/>
                  </a:moveTo>
                  <a:cubicBezTo>
                    <a:pt x="77" y="0"/>
                    <a:pt x="1" y="46"/>
                    <a:pt x="1" y="137"/>
                  </a:cubicBezTo>
                  <a:lnTo>
                    <a:pt x="1" y="5274"/>
                  </a:lnTo>
                  <a:lnTo>
                    <a:pt x="1" y="6003"/>
                  </a:lnTo>
                  <a:cubicBezTo>
                    <a:pt x="1" y="6094"/>
                    <a:pt x="77" y="6140"/>
                    <a:pt x="153" y="6140"/>
                  </a:cubicBezTo>
                  <a:cubicBezTo>
                    <a:pt x="229" y="6140"/>
                    <a:pt x="305" y="6094"/>
                    <a:pt x="305" y="6003"/>
                  </a:cubicBezTo>
                  <a:lnTo>
                    <a:pt x="305" y="866"/>
                  </a:lnTo>
                  <a:lnTo>
                    <a:pt x="305" y="137"/>
                  </a:lnTo>
                  <a:cubicBezTo>
                    <a:pt x="305" y="46"/>
                    <a:pt x="229" y="0"/>
                    <a:pt x="153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846;p44">
            <a:hlinkClick r:id="rId5" action="ppaction://hlinksldjump"/>
            <a:extLst>
              <a:ext uri="{FF2B5EF4-FFF2-40B4-BE49-F238E27FC236}">
                <a16:creationId xmlns:a16="http://schemas.microsoft.com/office/drawing/2014/main" id="{15CB651D-304D-4367-8D4B-ECA6B9BD9DC9}"/>
              </a:ext>
            </a:extLst>
          </p:cNvPr>
          <p:cNvSpPr/>
          <p:nvPr/>
        </p:nvSpPr>
        <p:spPr>
          <a:xfrm>
            <a:off x="165335" y="810865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1F287B4D-4633-4E83-AB7F-F58C26939C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92" name="Google Shape;845;p44">
            <a:extLst>
              <a:ext uri="{FF2B5EF4-FFF2-40B4-BE49-F238E27FC236}">
                <a16:creationId xmlns:a16="http://schemas.microsoft.com/office/drawing/2014/main" id="{5330BEB5-6651-4387-BD41-6131052FC4F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591777" y="1794483"/>
            <a:ext cx="7496906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Phan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Châu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Nguyễn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BE3CBDD-F230-4ED1-BF63-CF9D4B237C70}"/>
              </a:ext>
            </a:extLst>
          </p:cNvPr>
          <p:cNvSpPr/>
          <p:nvPr/>
        </p:nvSpPr>
        <p:spPr>
          <a:xfrm>
            <a:off x="2509607" y="2617328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1"/>
                </p:tgtEl>
              </p:cMediaNode>
            </p:video>
          </p:childTnLst>
        </p:cTn>
      </p:par>
    </p:tnLst>
    <p:bldLst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62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8267156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10đ. Lời kêu gọi toàn quốc kháng chiến của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Chí</a:t>
            </a:r>
            <a:r>
              <a:rPr lang="en-US" sz="3600" dirty="0"/>
              <a:t> Minh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:</a:t>
            </a:r>
            <a:r>
              <a:rPr lang="en" sz="3600" dirty="0"/>
              <a:t> </a:t>
            </a:r>
            <a:endParaRPr sz="3600" dirty="0"/>
          </a:p>
        </p:txBody>
      </p:sp>
      <p:sp>
        <p:nvSpPr>
          <p:cNvPr id="176" name="Google Shape;846;p44">
            <a:hlinkClick r:id="rId5" action="ppaction://hlinksldjump"/>
            <a:extLst>
              <a:ext uri="{FF2B5EF4-FFF2-40B4-BE49-F238E27FC236}">
                <a16:creationId xmlns:a16="http://schemas.microsoft.com/office/drawing/2014/main" id="{9E8B3F57-0BF7-453F-A7A4-73D1DDAA02C4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4A0124CE-D48C-468B-8213-A7A4CE583B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175" name="Google Shape;1053;p48">
            <a:extLst>
              <a:ext uri="{FF2B5EF4-FFF2-40B4-BE49-F238E27FC236}">
                <a16:creationId xmlns:a16="http://schemas.microsoft.com/office/drawing/2014/main" id="{F7E5417C-EDAC-479E-813E-148CB3E4B60E}"/>
              </a:ext>
            </a:extLst>
          </p:cNvPr>
          <p:cNvSpPr txBox="1">
            <a:spLocks/>
          </p:cNvSpPr>
          <p:nvPr/>
        </p:nvSpPr>
        <p:spPr>
          <a:xfrm>
            <a:off x="398727" y="1742702"/>
            <a:ext cx="7966242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7" name="Google Shape;1054;p48">
            <a:extLst>
              <a:ext uri="{FF2B5EF4-FFF2-40B4-BE49-F238E27FC236}">
                <a16:creationId xmlns:a16="http://schemas.microsoft.com/office/drawing/2014/main" id="{AB606BD6-502F-4006-A745-432828EF27CE}"/>
              </a:ext>
            </a:extLst>
          </p:cNvPr>
          <p:cNvSpPr txBox="1">
            <a:spLocks/>
          </p:cNvSpPr>
          <p:nvPr/>
        </p:nvSpPr>
        <p:spPr>
          <a:xfrm>
            <a:off x="452275" y="2723798"/>
            <a:ext cx="7255956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" name="Google Shape;1055;p48">
            <a:extLst>
              <a:ext uri="{FF2B5EF4-FFF2-40B4-BE49-F238E27FC236}">
                <a16:creationId xmlns:a16="http://schemas.microsoft.com/office/drawing/2014/main" id="{5725F0A0-E67F-4094-B0C2-76FE1090F203}"/>
              </a:ext>
            </a:extLst>
          </p:cNvPr>
          <p:cNvSpPr txBox="1">
            <a:spLocks/>
          </p:cNvSpPr>
          <p:nvPr/>
        </p:nvSpPr>
        <p:spPr>
          <a:xfrm>
            <a:off x="415044" y="3333998"/>
            <a:ext cx="7067738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F1D889B8-20EC-45CB-AF9D-B7216F7E3A5A}"/>
              </a:ext>
            </a:extLst>
          </p:cNvPr>
          <p:cNvSpPr/>
          <p:nvPr/>
        </p:nvSpPr>
        <p:spPr>
          <a:xfrm>
            <a:off x="452275" y="3421369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oogle Shape;3896;p80">
            <a:extLst>
              <a:ext uri="{FF2B5EF4-FFF2-40B4-BE49-F238E27FC236}">
                <a16:creationId xmlns:a16="http://schemas.microsoft.com/office/drawing/2014/main" id="{39F1B57B-B6B3-4543-9E50-CEBEF41D9A19}"/>
              </a:ext>
            </a:extLst>
          </p:cNvPr>
          <p:cNvGrpSpPr/>
          <p:nvPr/>
        </p:nvGrpSpPr>
        <p:grpSpPr>
          <a:xfrm>
            <a:off x="7520012" y="2571751"/>
            <a:ext cx="1468043" cy="2249648"/>
            <a:chOff x="-1254075" y="6362388"/>
            <a:chExt cx="982525" cy="1754400"/>
          </a:xfrm>
        </p:grpSpPr>
        <p:sp>
          <p:nvSpPr>
            <p:cNvPr id="10" name="Google Shape;3897;p80">
              <a:extLst>
                <a:ext uri="{FF2B5EF4-FFF2-40B4-BE49-F238E27FC236}">
                  <a16:creationId xmlns:a16="http://schemas.microsoft.com/office/drawing/2014/main" id="{F2DB927D-7820-4933-A307-39AEDA08C0A2}"/>
                </a:ext>
              </a:extLst>
            </p:cNvPr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98;p80">
              <a:extLst>
                <a:ext uri="{FF2B5EF4-FFF2-40B4-BE49-F238E27FC236}">
                  <a16:creationId xmlns:a16="http://schemas.microsoft.com/office/drawing/2014/main" id="{34309C7A-CA9B-4DEB-970D-E8CBCF0A2FEC}"/>
                </a:ext>
              </a:extLst>
            </p:cNvPr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99;p80">
              <a:extLst>
                <a:ext uri="{FF2B5EF4-FFF2-40B4-BE49-F238E27FC236}">
                  <a16:creationId xmlns:a16="http://schemas.microsoft.com/office/drawing/2014/main" id="{0E31EBEA-FE59-475A-9ED8-932FF4BA881C}"/>
                </a:ext>
              </a:extLst>
            </p:cNvPr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00;p80">
              <a:extLst>
                <a:ext uri="{FF2B5EF4-FFF2-40B4-BE49-F238E27FC236}">
                  <a16:creationId xmlns:a16="http://schemas.microsoft.com/office/drawing/2014/main" id="{2E3C710A-68A4-45B3-A8ED-6C770CA519A5}"/>
                </a:ext>
              </a:extLst>
            </p:cNvPr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01;p80">
              <a:extLst>
                <a:ext uri="{FF2B5EF4-FFF2-40B4-BE49-F238E27FC236}">
                  <a16:creationId xmlns:a16="http://schemas.microsoft.com/office/drawing/2014/main" id="{49FAE781-4FB7-42F3-89B1-C1BE437F878A}"/>
                </a:ext>
              </a:extLst>
            </p:cNvPr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2;p80">
              <a:extLst>
                <a:ext uri="{FF2B5EF4-FFF2-40B4-BE49-F238E27FC236}">
                  <a16:creationId xmlns:a16="http://schemas.microsoft.com/office/drawing/2014/main" id="{6DBFF3F8-63DD-4856-860B-77F87E03EBE5}"/>
                </a:ext>
              </a:extLst>
            </p:cNvPr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03;p80">
              <a:extLst>
                <a:ext uri="{FF2B5EF4-FFF2-40B4-BE49-F238E27FC236}">
                  <a16:creationId xmlns:a16="http://schemas.microsoft.com/office/drawing/2014/main" id="{B397DC2D-E203-4305-B995-88574D2AF855}"/>
                </a:ext>
              </a:extLst>
            </p:cNvPr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04;p80">
              <a:extLst>
                <a:ext uri="{FF2B5EF4-FFF2-40B4-BE49-F238E27FC236}">
                  <a16:creationId xmlns:a16="http://schemas.microsoft.com/office/drawing/2014/main" id="{54AFC079-B72F-46AB-BC13-DFD5A05307EA}"/>
                </a:ext>
              </a:extLst>
            </p:cNvPr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05;p80">
              <a:extLst>
                <a:ext uri="{FF2B5EF4-FFF2-40B4-BE49-F238E27FC236}">
                  <a16:creationId xmlns:a16="http://schemas.microsoft.com/office/drawing/2014/main" id="{2632B323-BF15-4579-AC09-7E7D9FC98B7E}"/>
                </a:ext>
              </a:extLst>
            </p:cNvPr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06;p80">
              <a:extLst>
                <a:ext uri="{FF2B5EF4-FFF2-40B4-BE49-F238E27FC236}">
                  <a16:creationId xmlns:a16="http://schemas.microsoft.com/office/drawing/2014/main" id="{270CA73A-7830-40EC-B6CE-1FAD5A35F031}"/>
                </a:ext>
              </a:extLst>
            </p:cNvPr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07;p80">
              <a:extLst>
                <a:ext uri="{FF2B5EF4-FFF2-40B4-BE49-F238E27FC236}">
                  <a16:creationId xmlns:a16="http://schemas.microsoft.com/office/drawing/2014/main" id="{788E47DF-C833-4968-94FE-657DE6275089}"/>
                </a:ext>
              </a:extLst>
            </p:cNvPr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8;p80">
              <a:extLst>
                <a:ext uri="{FF2B5EF4-FFF2-40B4-BE49-F238E27FC236}">
                  <a16:creationId xmlns:a16="http://schemas.microsoft.com/office/drawing/2014/main" id="{B68DE83B-20B3-41CC-BDAE-B9A1033564C4}"/>
                </a:ext>
              </a:extLst>
            </p:cNvPr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09;p80">
              <a:extLst>
                <a:ext uri="{FF2B5EF4-FFF2-40B4-BE49-F238E27FC236}">
                  <a16:creationId xmlns:a16="http://schemas.microsoft.com/office/drawing/2014/main" id="{1F553415-AF5A-4DA2-9159-C40BF2F5D845}"/>
                </a:ext>
              </a:extLst>
            </p:cNvPr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10;p80">
              <a:extLst>
                <a:ext uri="{FF2B5EF4-FFF2-40B4-BE49-F238E27FC236}">
                  <a16:creationId xmlns:a16="http://schemas.microsoft.com/office/drawing/2014/main" id="{4EFB5C39-D827-472D-B5C1-5A549092405D}"/>
                </a:ext>
              </a:extLst>
            </p:cNvPr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11;p80">
              <a:extLst>
                <a:ext uri="{FF2B5EF4-FFF2-40B4-BE49-F238E27FC236}">
                  <a16:creationId xmlns:a16="http://schemas.microsoft.com/office/drawing/2014/main" id="{C7A94F0A-ABC0-455C-9349-AF1EF3498BE9}"/>
                </a:ext>
              </a:extLst>
            </p:cNvPr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12;p80">
              <a:extLst>
                <a:ext uri="{FF2B5EF4-FFF2-40B4-BE49-F238E27FC236}">
                  <a16:creationId xmlns:a16="http://schemas.microsoft.com/office/drawing/2014/main" id="{10326EAE-2A12-4F66-A694-BA4890818B51}"/>
                </a:ext>
              </a:extLst>
            </p:cNvPr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13;p80">
              <a:extLst>
                <a:ext uri="{FF2B5EF4-FFF2-40B4-BE49-F238E27FC236}">
                  <a16:creationId xmlns:a16="http://schemas.microsoft.com/office/drawing/2014/main" id="{91B8A4E3-9FAE-4C35-A74A-FFF0FE9CD1F9}"/>
                </a:ext>
              </a:extLst>
            </p:cNvPr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14;p80">
              <a:extLst>
                <a:ext uri="{FF2B5EF4-FFF2-40B4-BE49-F238E27FC236}">
                  <a16:creationId xmlns:a16="http://schemas.microsoft.com/office/drawing/2014/main" id="{19037CB4-D930-4587-A089-3FD5E52FC304}"/>
                </a:ext>
              </a:extLst>
            </p:cNvPr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15;p80">
              <a:extLst>
                <a:ext uri="{FF2B5EF4-FFF2-40B4-BE49-F238E27FC236}">
                  <a16:creationId xmlns:a16="http://schemas.microsoft.com/office/drawing/2014/main" id="{CCC56E47-C77B-4D0B-AF9C-2FF335B24042}"/>
                </a:ext>
              </a:extLst>
            </p:cNvPr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16;p80">
              <a:extLst>
                <a:ext uri="{FF2B5EF4-FFF2-40B4-BE49-F238E27FC236}">
                  <a16:creationId xmlns:a16="http://schemas.microsoft.com/office/drawing/2014/main" id="{F6F84A4A-126E-4FA1-8E4D-159A26BA2FFC}"/>
                </a:ext>
              </a:extLst>
            </p:cNvPr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17;p80">
              <a:extLst>
                <a:ext uri="{FF2B5EF4-FFF2-40B4-BE49-F238E27FC236}">
                  <a16:creationId xmlns:a16="http://schemas.microsoft.com/office/drawing/2014/main" id="{A4F65574-71A9-452C-A530-6B00DC4B6747}"/>
                </a:ext>
              </a:extLst>
            </p:cNvPr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18;p80">
              <a:extLst>
                <a:ext uri="{FF2B5EF4-FFF2-40B4-BE49-F238E27FC236}">
                  <a16:creationId xmlns:a16="http://schemas.microsoft.com/office/drawing/2014/main" id="{5A0B8355-2DB4-4161-94F2-0528C426F321}"/>
                </a:ext>
              </a:extLst>
            </p:cNvPr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19;p80">
              <a:extLst>
                <a:ext uri="{FF2B5EF4-FFF2-40B4-BE49-F238E27FC236}">
                  <a16:creationId xmlns:a16="http://schemas.microsoft.com/office/drawing/2014/main" id="{7610E4E6-E278-45D2-9B92-51EFEFA4F58B}"/>
                </a:ext>
              </a:extLst>
            </p:cNvPr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20;p80">
              <a:extLst>
                <a:ext uri="{FF2B5EF4-FFF2-40B4-BE49-F238E27FC236}">
                  <a16:creationId xmlns:a16="http://schemas.microsoft.com/office/drawing/2014/main" id="{A5432338-9ED8-4195-B9D8-D54DC1859EC5}"/>
                </a:ext>
              </a:extLst>
            </p:cNvPr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21;p80">
              <a:extLst>
                <a:ext uri="{FF2B5EF4-FFF2-40B4-BE49-F238E27FC236}">
                  <a16:creationId xmlns:a16="http://schemas.microsoft.com/office/drawing/2014/main" id="{B94E0FFF-DF62-4147-8DD4-C97934574419}"/>
                </a:ext>
              </a:extLst>
            </p:cNvPr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22;p80">
              <a:extLst>
                <a:ext uri="{FF2B5EF4-FFF2-40B4-BE49-F238E27FC236}">
                  <a16:creationId xmlns:a16="http://schemas.microsoft.com/office/drawing/2014/main" id="{AE277B5B-FF46-4793-946A-9D5859162540}"/>
                </a:ext>
              </a:extLst>
            </p:cNvPr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23;p80">
              <a:extLst>
                <a:ext uri="{FF2B5EF4-FFF2-40B4-BE49-F238E27FC236}">
                  <a16:creationId xmlns:a16="http://schemas.microsoft.com/office/drawing/2014/main" id="{3053FAE9-64AF-4521-8124-8DC3B7C97752}"/>
                </a:ext>
              </a:extLst>
            </p:cNvPr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24;p80">
              <a:extLst>
                <a:ext uri="{FF2B5EF4-FFF2-40B4-BE49-F238E27FC236}">
                  <a16:creationId xmlns:a16="http://schemas.microsoft.com/office/drawing/2014/main" id="{F56DE168-3319-4FE3-9129-56FCFE3B6A5C}"/>
                </a:ext>
              </a:extLst>
            </p:cNvPr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25;p80">
              <a:extLst>
                <a:ext uri="{FF2B5EF4-FFF2-40B4-BE49-F238E27FC236}">
                  <a16:creationId xmlns:a16="http://schemas.microsoft.com/office/drawing/2014/main" id="{B82C910F-0DF5-434E-9AA4-EBCF27AF6E2B}"/>
                </a:ext>
              </a:extLst>
            </p:cNvPr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26;p80">
              <a:extLst>
                <a:ext uri="{FF2B5EF4-FFF2-40B4-BE49-F238E27FC236}">
                  <a16:creationId xmlns:a16="http://schemas.microsoft.com/office/drawing/2014/main" id="{183C2E69-04A8-4191-8A22-184C0ED0777C}"/>
                </a:ext>
              </a:extLst>
            </p:cNvPr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7;p80">
              <a:extLst>
                <a:ext uri="{FF2B5EF4-FFF2-40B4-BE49-F238E27FC236}">
                  <a16:creationId xmlns:a16="http://schemas.microsoft.com/office/drawing/2014/main" id="{8946DC51-F859-49C7-B7E8-AB6E095770F6}"/>
                </a:ext>
              </a:extLst>
            </p:cNvPr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28;p80">
              <a:extLst>
                <a:ext uri="{FF2B5EF4-FFF2-40B4-BE49-F238E27FC236}">
                  <a16:creationId xmlns:a16="http://schemas.microsoft.com/office/drawing/2014/main" id="{E2D106EB-F852-4B5E-A71E-E701956EFDB7}"/>
                </a:ext>
              </a:extLst>
            </p:cNvPr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29;p80">
              <a:extLst>
                <a:ext uri="{FF2B5EF4-FFF2-40B4-BE49-F238E27FC236}">
                  <a16:creationId xmlns:a16="http://schemas.microsoft.com/office/drawing/2014/main" id="{8FB447BC-1017-430E-B6FB-339963D0D6AB}"/>
                </a:ext>
              </a:extLst>
            </p:cNvPr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30;p80">
              <a:extLst>
                <a:ext uri="{FF2B5EF4-FFF2-40B4-BE49-F238E27FC236}">
                  <a16:creationId xmlns:a16="http://schemas.microsoft.com/office/drawing/2014/main" id="{FB193998-42FD-4C87-89CF-5C09E8347F90}"/>
                </a:ext>
              </a:extLst>
            </p:cNvPr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31;p80">
              <a:extLst>
                <a:ext uri="{FF2B5EF4-FFF2-40B4-BE49-F238E27FC236}">
                  <a16:creationId xmlns:a16="http://schemas.microsoft.com/office/drawing/2014/main" id="{55D9BC2B-D407-4A40-8C20-0E002922859A}"/>
                </a:ext>
              </a:extLst>
            </p:cNvPr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32;p80">
              <a:extLst>
                <a:ext uri="{FF2B5EF4-FFF2-40B4-BE49-F238E27FC236}">
                  <a16:creationId xmlns:a16="http://schemas.microsoft.com/office/drawing/2014/main" id="{764DE890-62DF-4514-A04D-475DDC77D675}"/>
                </a:ext>
              </a:extLst>
            </p:cNvPr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33;p80">
              <a:extLst>
                <a:ext uri="{FF2B5EF4-FFF2-40B4-BE49-F238E27FC236}">
                  <a16:creationId xmlns:a16="http://schemas.microsoft.com/office/drawing/2014/main" id="{99A0765D-03B4-410F-81C5-693845C1243C}"/>
                </a:ext>
              </a:extLst>
            </p:cNvPr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34;p80">
              <a:extLst>
                <a:ext uri="{FF2B5EF4-FFF2-40B4-BE49-F238E27FC236}">
                  <a16:creationId xmlns:a16="http://schemas.microsoft.com/office/drawing/2014/main" id="{96AEFB70-0F7A-45A3-8AB3-968E320BBA1A}"/>
                </a:ext>
              </a:extLst>
            </p:cNvPr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35;p80">
              <a:extLst>
                <a:ext uri="{FF2B5EF4-FFF2-40B4-BE49-F238E27FC236}">
                  <a16:creationId xmlns:a16="http://schemas.microsoft.com/office/drawing/2014/main" id="{FD15E9EB-8255-4584-B6F7-C58C84762F11}"/>
                </a:ext>
              </a:extLst>
            </p:cNvPr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36;p80">
              <a:extLst>
                <a:ext uri="{FF2B5EF4-FFF2-40B4-BE49-F238E27FC236}">
                  <a16:creationId xmlns:a16="http://schemas.microsoft.com/office/drawing/2014/main" id="{9FD59722-E5B6-4454-9743-BE7AD8485751}"/>
                </a:ext>
              </a:extLst>
            </p:cNvPr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37;p80">
              <a:extLst>
                <a:ext uri="{FF2B5EF4-FFF2-40B4-BE49-F238E27FC236}">
                  <a16:creationId xmlns:a16="http://schemas.microsoft.com/office/drawing/2014/main" id="{62AA5B19-CCB6-4B8F-B7EB-9DE19AABE6DC}"/>
                </a:ext>
              </a:extLst>
            </p:cNvPr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38;p80">
              <a:extLst>
                <a:ext uri="{FF2B5EF4-FFF2-40B4-BE49-F238E27FC236}">
                  <a16:creationId xmlns:a16="http://schemas.microsoft.com/office/drawing/2014/main" id="{12D5AE06-B423-434F-838D-07FE71A14316}"/>
                </a:ext>
              </a:extLst>
            </p:cNvPr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39;p80">
              <a:extLst>
                <a:ext uri="{FF2B5EF4-FFF2-40B4-BE49-F238E27FC236}">
                  <a16:creationId xmlns:a16="http://schemas.microsoft.com/office/drawing/2014/main" id="{4906B13E-2178-4162-A8F0-D32B191C7D93}"/>
                </a:ext>
              </a:extLst>
            </p:cNvPr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40;p80">
              <a:extLst>
                <a:ext uri="{FF2B5EF4-FFF2-40B4-BE49-F238E27FC236}">
                  <a16:creationId xmlns:a16="http://schemas.microsoft.com/office/drawing/2014/main" id="{95CB593F-A86C-45D7-9F3F-A8A92ADFBCFA}"/>
                </a:ext>
              </a:extLst>
            </p:cNvPr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41;p80">
              <a:extLst>
                <a:ext uri="{FF2B5EF4-FFF2-40B4-BE49-F238E27FC236}">
                  <a16:creationId xmlns:a16="http://schemas.microsoft.com/office/drawing/2014/main" id="{7B1E8EED-89F4-4BC8-A3B9-9A00830553C6}"/>
                </a:ext>
              </a:extLst>
            </p:cNvPr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42;p80">
              <a:extLst>
                <a:ext uri="{FF2B5EF4-FFF2-40B4-BE49-F238E27FC236}">
                  <a16:creationId xmlns:a16="http://schemas.microsoft.com/office/drawing/2014/main" id="{C26A5A8E-F986-4653-9688-C8B81365371F}"/>
                </a:ext>
              </a:extLst>
            </p:cNvPr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43;p80">
              <a:extLst>
                <a:ext uri="{FF2B5EF4-FFF2-40B4-BE49-F238E27FC236}">
                  <a16:creationId xmlns:a16="http://schemas.microsoft.com/office/drawing/2014/main" id="{BCBE5C07-2761-4A57-8B2D-5E1CA13627AB}"/>
                </a:ext>
              </a:extLst>
            </p:cNvPr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44;p80">
              <a:extLst>
                <a:ext uri="{FF2B5EF4-FFF2-40B4-BE49-F238E27FC236}">
                  <a16:creationId xmlns:a16="http://schemas.microsoft.com/office/drawing/2014/main" id="{2208BD1B-7904-41D2-8E05-8895EF250C19}"/>
                </a:ext>
              </a:extLst>
            </p:cNvPr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45;p80">
              <a:extLst>
                <a:ext uri="{FF2B5EF4-FFF2-40B4-BE49-F238E27FC236}">
                  <a16:creationId xmlns:a16="http://schemas.microsoft.com/office/drawing/2014/main" id="{11619E68-8DE8-4948-A163-5EAA198FB045}"/>
                </a:ext>
              </a:extLst>
            </p:cNvPr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46;p80">
              <a:extLst>
                <a:ext uri="{FF2B5EF4-FFF2-40B4-BE49-F238E27FC236}">
                  <a16:creationId xmlns:a16="http://schemas.microsoft.com/office/drawing/2014/main" id="{58B96F55-9DF8-439F-BFCB-E558D420189C}"/>
                </a:ext>
              </a:extLst>
            </p:cNvPr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47;p80">
              <a:extLst>
                <a:ext uri="{FF2B5EF4-FFF2-40B4-BE49-F238E27FC236}">
                  <a16:creationId xmlns:a16="http://schemas.microsoft.com/office/drawing/2014/main" id="{E7953B78-D5EF-49A9-B09B-F5E12A69E3DA}"/>
                </a:ext>
              </a:extLst>
            </p:cNvPr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48;p80">
              <a:extLst>
                <a:ext uri="{FF2B5EF4-FFF2-40B4-BE49-F238E27FC236}">
                  <a16:creationId xmlns:a16="http://schemas.microsoft.com/office/drawing/2014/main" id="{F36470F2-6100-4996-8D2A-315EE7609DF0}"/>
                </a:ext>
              </a:extLst>
            </p:cNvPr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49;p80">
              <a:extLst>
                <a:ext uri="{FF2B5EF4-FFF2-40B4-BE49-F238E27FC236}">
                  <a16:creationId xmlns:a16="http://schemas.microsoft.com/office/drawing/2014/main" id="{1C1878CF-D2F0-4E85-97BE-1D8194CFE371}"/>
                </a:ext>
              </a:extLst>
            </p:cNvPr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50;p80">
              <a:extLst>
                <a:ext uri="{FF2B5EF4-FFF2-40B4-BE49-F238E27FC236}">
                  <a16:creationId xmlns:a16="http://schemas.microsoft.com/office/drawing/2014/main" id="{89957E72-CB79-45BC-9D84-3E40A37A3E06}"/>
                </a:ext>
              </a:extLst>
            </p:cNvPr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51;p80">
              <a:extLst>
                <a:ext uri="{FF2B5EF4-FFF2-40B4-BE49-F238E27FC236}">
                  <a16:creationId xmlns:a16="http://schemas.microsoft.com/office/drawing/2014/main" id="{5694A2A9-C0CD-4701-AED8-CA537B1EF405}"/>
                </a:ext>
              </a:extLst>
            </p:cNvPr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52;p80">
              <a:extLst>
                <a:ext uri="{FF2B5EF4-FFF2-40B4-BE49-F238E27FC236}">
                  <a16:creationId xmlns:a16="http://schemas.microsoft.com/office/drawing/2014/main" id="{E89331CF-696C-444D-B0A0-465C45E228CE}"/>
                </a:ext>
              </a:extLst>
            </p:cNvPr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53;p80">
              <a:extLst>
                <a:ext uri="{FF2B5EF4-FFF2-40B4-BE49-F238E27FC236}">
                  <a16:creationId xmlns:a16="http://schemas.microsoft.com/office/drawing/2014/main" id="{AC325B10-9DB6-4D35-853F-DB86515FA870}"/>
                </a:ext>
              </a:extLst>
            </p:cNvPr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54;p80">
              <a:extLst>
                <a:ext uri="{FF2B5EF4-FFF2-40B4-BE49-F238E27FC236}">
                  <a16:creationId xmlns:a16="http://schemas.microsoft.com/office/drawing/2014/main" id="{602EB4D5-08EF-4C97-A0DF-8BF723FB3BB5}"/>
                </a:ext>
              </a:extLst>
            </p:cNvPr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55;p80">
              <a:extLst>
                <a:ext uri="{FF2B5EF4-FFF2-40B4-BE49-F238E27FC236}">
                  <a16:creationId xmlns:a16="http://schemas.microsoft.com/office/drawing/2014/main" id="{23010A47-C377-4598-B375-008B0C24A8AC}"/>
                </a:ext>
              </a:extLst>
            </p:cNvPr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56;p80">
              <a:extLst>
                <a:ext uri="{FF2B5EF4-FFF2-40B4-BE49-F238E27FC236}">
                  <a16:creationId xmlns:a16="http://schemas.microsoft.com/office/drawing/2014/main" id="{8E828229-66E3-409C-B79E-08BA523D9928}"/>
                </a:ext>
              </a:extLst>
            </p:cNvPr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57;p80">
              <a:extLst>
                <a:ext uri="{FF2B5EF4-FFF2-40B4-BE49-F238E27FC236}">
                  <a16:creationId xmlns:a16="http://schemas.microsoft.com/office/drawing/2014/main" id="{7B5EAEB7-3E36-4012-987A-DCB634E749EE}"/>
                </a:ext>
              </a:extLst>
            </p:cNvPr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58;p80">
              <a:extLst>
                <a:ext uri="{FF2B5EF4-FFF2-40B4-BE49-F238E27FC236}">
                  <a16:creationId xmlns:a16="http://schemas.microsoft.com/office/drawing/2014/main" id="{AF9AB9F2-54C4-451D-B54C-6F4E7051530B}"/>
                </a:ext>
              </a:extLst>
            </p:cNvPr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59;p80">
              <a:extLst>
                <a:ext uri="{FF2B5EF4-FFF2-40B4-BE49-F238E27FC236}">
                  <a16:creationId xmlns:a16="http://schemas.microsoft.com/office/drawing/2014/main" id="{C4B9DD45-59CE-4C0C-A730-CFB2E45D0845}"/>
                </a:ext>
              </a:extLst>
            </p:cNvPr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60;p80">
              <a:extLst>
                <a:ext uri="{FF2B5EF4-FFF2-40B4-BE49-F238E27FC236}">
                  <a16:creationId xmlns:a16="http://schemas.microsoft.com/office/drawing/2014/main" id="{44D0F17D-8BDF-4331-B90E-4F07E1607F1D}"/>
                </a:ext>
              </a:extLst>
            </p:cNvPr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61;p80">
              <a:extLst>
                <a:ext uri="{FF2B5EF4-FFF2-40B4-BE49-F238E27FC236}">
                  <a16:creationId xmlns:a16="http://schemas.microsoft.com/office/drawing/2014/main" id="{9B6D5800-2719-45FD-AF5B-B9E57071823C}"/>
                </a:ext>
              </a:extLst>
            </p:cNvPr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62;p80">
              <a:extLst>
                <a:ext uri="{FF2B5EF4-FFF2-40B4-BE49-F238E27FC236}">
                  <a16:creationId xmlns:a16="http://schemas.microsoft.com/office/drawing/2014/main" id="{9A11E1D4-09D1-4DA2-A91B-E44D6352FC3B}"/>
                </a:ext>
              </a:extLst>
            </p:cNvPr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63;p80">
              <a:extLst>
                <a:ext uri="{FF2B5EF4-FFF2-40B4-BE49-F238E27FC236}">
                  <a16:creationId xmlns:a16="http://schemas.microsoft.com/office/drawing/2014/main" id="{90CAD97B-A04A-48D4-BA57-84AA9DE1576F}"/>
                </a:ext>
              </a:extLst>
            </p:cNvPr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64;p80">
              <a:extLst>
                <a:ext uri="{FF2B5EF4-FFF2-40B4-BE49-F238E27FC236}">
                  <a16:creationId xmlns:a16="http://schemas.microsoft.com/office/drawing/2014/main" id="{519A349C-75DB-440A-98B2-0A8D315700F9}"/>
                </a:ext>
              </a:extLst>
            </p:cNvPr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65;p80">
              <a:extLst>
                <a:ext uri="{FF2B5EF4-FFF2-40B4-BE49-F238E27FC236}">
                  <a16:creationId xmlns:a16="http://schemas.microsoft.com/office/drawing/2014/main" id="{39044A5F-80B3-41C2-8B07-25124D0105CD}"/>
                </a:ext>
              </a:extLst>
            </p:cNvPr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video>
          </p:childTnLst>
        </p:cTn>
      </p:par>
    </p:tnLst>
    <p:bldLst>
      <p:bldP spid="1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50"/>
          <p:cNvSpPr txBox="1">
            <a:spLocks noGrp="1"/>
          </p:cNvSpPr>
          <p:nvPr>
            <p:ph type="title"/>
          </p:nvPr>
        </p:nvSpPr>
        <p:spPr>
          <a:xfrm>
            <a:off x="720899" y="634150"/>
            <a:ext cx="8210449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20đ. Nguyễn Trường Tộ đã trình lên vua Tự Đức bản điều trần, trong đó bày tỏ:</a:t>
            </a:r>
            <a:endParaRPr sz="3600" dirty="0"/>
          </a:p>
        </p:txBody>
      </p:sp>
      <p:grpSp>
        <p:nvGrpSpPr>
          <p:cNvPr id="113" name="Google Shape;4049;p80">
            <a:extLst>
              <a:ext uri="{FF2B5EF4-FFF2-40B4-BE49-F238E27FC236}">
                <a16:creationId xmlns:a16="http://schemas.microsoft.com/office/drawing/2014/main" id="{54A7CB03-6398-4F5F-870F-D10D0DDE6278}"/>
              </a:ext>
            </a:extLst>
          </p:cNvPr>
          <p:cNvGrpSpPr/>
          <p:nvPr/>
        </p:nvGrpSpPr>
        <p:grpSpPr>
          <a:xfrm>
            <a:off x="-68296" y="1650872"/>
            <a:ext cx="1090110" cy="885290"/>
            <a:chOff x="-437750" y="1965325"/>
            <a:chExt cx="1231825" cy="897950"/>
          </a:xfrm>
        </p:grpSpPr>
        <p:sp>
          <p:nvSpPr>
            <p:cNvPr id="114" name="Google Shape;4050;p80">
              <a:extLst>
                <a:ext uri="{FF2B5EF4-FFF2-40B4-BE49-F238E27FC236}">
                  <a16:creationId xmlns:a16="http://schemas.microsoft.com/office/drawing/2014/main" id="{26955BF2-B15E-4690-B462-6D5DBC8021D6}"/>
                </a:ext>
              </a:extLst>
            </p:cNvPr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51;p80">
              <a:extLst>
                <a:ext uri="{FF2B5EF4-FFF2-40B4-BE49-F238E27FC236}">
                  <a16:creationId xmlns:a16="http://schemas.microsoft.com/office/drawing/2014/main" id="{7124599A-07B1-4876-A425-53CC851A5E4C}"/>
                </a:ext>
              </a:extLst>
            </p:cNvPr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52;p80">
              <a:extLst>
                <a:ext uri="{FF2B5EF4-FFF2-40B4-BE49-F238E27FC236}">
                  <a16:creationId xmlns:a16="http://schemas.microsoft.com/office/drawing/2014/main" id="{24792852-DF14-4686-93B7-92A41A3A9834}"/>
                </a:ext>
              </a:extLst>
            </p:cNvPr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53;p80">
              <a:extLst>
                <a:ext uri="{FF2B5EF4-FFF2-40B4-BE49-F238E27FC236}">
                  <a16:creationId xmlns:a16="http://schemas.microsoft.com/office/drawing/2014/main" id="{43BE5E9C-E587-4A04-9A89-D894BAD2C764}"/>
                </a:ext>
              </a:extLst>
            </p:cNvPr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54;p80">
              <a:extLst>
                <a:ext uri="{FF2B5EF4-FFF2-40B4-BE49-F238E27FC236}">
                  <a16:creationId xmlns:a16="http://schemas.microsoft.com/office/drawing/2014/main" id="{84C9474F-84EA-44D1-9E78-162A9BA42BFC}"/>
                </a:ext>
              </a:extLst>
            </p:cNvPr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846;p44">
            <a:hlinkClick r:id="rId5" action="ppaction://hlinksldjump"/>
            <a:extLst>
              <a:ext uri="{FF2B5EF4-FFF2-40B4-BE49-F238E27FC236}">
                <a16:creationId xmlns:a16="http://schemas.microsoft.com/office/drawing/2014/main" id="{F0FA171C-5A11-4580-A656-16341C66361D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E5F8739D-73B8-4570-8948-32F6EE0F81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52" name="Google Shape;1053;p48">
            <a:extLst>
              <a:ext uri="{FF2B5EF4-FFF2-40B4-BE49-F238E27FC236}">
                <a16:creationId xmlns:a16="http://schemas.microsoft.com/office/drawing/2014/main" id="{7DD37C4A-4EF5-4E9D-AAE3-969610F160BB}"/>
              </a:ext>
            </a:extLst>
          </p:cNvPr>
          <p:cNvSpPr txBox="1">
            <a:spLocks/>
          </p:cNvSpPr>
          <p:nvPr/>
        </p:nvSpPr>
        <p:spPr>
          <a:xfrm>
            <a:off x="1021814" y="1512192"/>
            <a:ext cx="7966242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Google Shape;1054;p48">
            <a:extLst>
              <a:ext uri="{FF2B5EF4-FFF2-40B4-BE49-F238E27FC236}">
                <a16:creationId xmlns:a16="http://schemas.microsoft.com/office/drawing/2014/main" id="{1A647F56-F32D-43BD-81E9-BEF351D30B2E}"/>
              </a:ext>
            </a:extLst>
          </p:cNvPr>
          <p:cNvSpPr txBox="1">
            <a:spLocks/>
          </p:cNvSpPr>
          <p:nvPr/>
        </p:nvSpPr>
        <p:spPr>
          <a:xfrm>
            <a:off x="1090993" y="2021785"/>
            <a:ext cx="7169539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1055;p48">
            <a:extLst>
              <a:ext uri="{FF2B5EF4-FFF2-40B4-BE49-F238E27FC236}">
                <a16:creationId xmlns:a16="http://schemas.microsoft.com/office/drawing/2014/main" id="{48361E0C-75D3-4358-ADFC-F1B60C394868}"/>
              </a:ext>
            </a:extLst>
          </p:cNvPr>
          <p:cNvSpPr txBox="1">
            <a:spLocks/>
          </p:cNvSpPr>
          <p:nvPr/>
        </p:nvSpPr>
        <p:spPr>
          <a:xfrm>
            <a:off x="1022583" y="2969979"/>
            <a:ext cx="7587484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597A59-FE2B-46E0-81BC-194F3627B53A}"/>
              </a:ext>
            </a:extLst>
          </p:cNvPr>
          <p:cNvSpPr/>
          <p:nvPr/>
        </p:nvSpPr>
        <p:spPr>
          <a:xfrm>
            <a:off x="1059814" y="3057350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oogle Shape;3524;p80">
            <a:extLst>
              <a:ext uri="{FF2B5EF4-FFF2-40B4-BE49-F238E27FC236}">
                <a16:creationId xmlns:a16="http://schemas.microsoft.com/office/drawing/2014/main" id="{D2574D20-F89C-4202-8C4D-30884D7CE557}"/>
              </a:ext>
            </a:extLst>
          </p:cNvPr>
          <p:cNvGrpSpPr/>
          <p:nvPr/>
        </p:nvGrpSpPr>
        <p:grpSpPr>
          <a:xfrm>
            <a:off x="7679342" y="4322232"/>
            <a:ext cx="1366871" cy="715734"/>
            <a:chOff x="853575" y="4182525"/>
            <a:chExt cx="1444575" cy="629425"/>
          </a:xfrm>
        </p:grpSpPr>
        <p:sp>
          <p:nvSpPr>
            <p:cNvPr id="124" name="Google Shape;3525;p80">
              <a:extLst>
                <a:ext uri="{FF2B5EF4-FFF2-40B4-BE49-F238E27FC236}">
                  <a16:creationId xmlns:a16="http://schemas.microsoft.com/office/drawing/2014/main" id="{403A5DD2-905B-4A30-BC6A-1656659497BC}"/>
                </a:ext>
              </a:extLst>
            </p:cNvPr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526;p80">
              <a:extLst>
                <a:ext uri="{FF2B5EF4-FFF2-40B4-BE49-F238E27FC236}">
                  <a16:creationId xmlns:a16="http://schemas.microsoft.com/office/drawing/2014/main" id="{9E83A942-4EDE-49FB-A7A5-7EFC82CB6E0D}"/>
                </a:ext>
              </a:extLst>
            </p:cNvPr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527;p80">
              <a:extLst>
                <a:ext uri="{FF2B5EF4-FFF2-40B4-BE49-F238E27FC236}">
                  <a16:creationId xmlns:a16="http://schemas.microsoft.com/office/drawing/2014/main" id="{D7D3B317-98F7-4C9E-8F78-B81B88896319}"/>
                </a:ext>
              </a:extLst>
            </p:cNvPr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528;p80">
              <a:extLst>
                <a:ext uri="{FF2B5EF4-FFF2-40B4-BE49-F238E27FC236}">
                  <a16:creationId xmlns:a16="http://schemas.microsoft.com/office/drawing/2014/main" id="{CF415750-D37D-4790-BEAF-3AD3359C887A}"/>
                </a:ext>
              </a:extLst>
            </p:cNvPr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529;p80">
              <a:extLst>
                <a:ext uri="{FF2B5EF4-FFF2-40B4-BE49-F238E27FC236}">
                  <a16:creationId xmlns:a16="http://schemas.microsoft.com/office/drawing/2014/main" id="{DF8BDFEA-D1A8-400F-AA13-D0A59CE46821}"/>
                </a:ext>
              </a:extLst>
            </p:cNvPr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530;p80">
              <a:extLst>
                <a:ext uri="{FF2B5EF4-FFF2-40B4-BE49-F238E27FC236}">
                  <a16:creationId xmlns:a16="http://schemas.microsoft.com/office/drawing/2014/main" id="{14DBA241-DADC-4F99-980B-93D918C3A246}"/>
                </a:ext>
              </a:extLst>
            </p:cNvPr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531;p80">
              <a:extLst>
                <a:ext uri="{FF2B5EF4-FFF2-40B4-BE49-F238E27FC236}">
                  <a16:creationId xmlns:a16="http://schemas.microsoft.com/office/drawing/2014/main" id="{D60DEDBD-BF43-4711-B50A-EA19E124939F}"/>
                </a:ext>
              </a:extLst>
            </p:cNvPr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532;p80">
              <a:extLst>
                <a:ext uri="{FF2B5EF4-FFF2-40B4-BE49-F238E27FC236}">
                  <a16:creationId xmlns:a16="http://schemas.microsoft.com/office/drawing/2014/main" id="{DFE0C20E-04E2-48C0-A5EE-1FE52B71B7DE}"/>
                </a:ext>
              </a:extLst>
            </p:cNvPr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533;p80">
              <a:extLst>
                <a:ext uri="{FF2B5EF4-FFF2-40B4-BE49-F238E27FC236}">
                  <a16:creationId xmlns:a16="http://schemas.microsoft.com/office/drawing/2014/main" id="{12A29DFF-9A33-4B74-8969-A60F62C5DCF9}"/>
                </a:ext>
              </a:extLst>
            </p:cNvPr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534;p80">
              <a:extLst>
                <a:ext uri="{FF2B5EF4-FFF2-40B4-BE49-F238E27FC236}">
                  <a16:creationId xmlns:a16="http://schemas.microsoft.com/office/drawing/2014/main" id="{9F5999E8-B82B-43A6-AD6E-68FB3C68B11B}"/>
                </a:ext>
              </a:extLst>
            </p:cNvPr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535;p80">
              <a:extLst>
                <a:ext uri="{FF2B5EF4-FFF2-40B4-BE49-F238E27FC236}">
                  <a16:creationId xmlns:a16="http://schemas.microsoft.com/office/drawing/2014/main" id="{57587875-33B2-4EE9-BA73-F2492481E3AA}"/>
                </a:ext>
              </a:extLst>
            </p:cNvPr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536;p80">
              <a:extLst>
                <a:ext uri="{FF2B5EF4-FFF2-40B4-BE49-F238E27FC236}">
                  <a16:creationId xmlns:a16="http://schemas.microsoft.com/office/drawing/2014/main" id="{94711CD9-BA4C-42CA-8519-5DF07EBB9296}"/>
                </a:ext>
              </a:extLst>
            </p:cNvPr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537;p80">
              <a:extLst>
                <a:ext uri="{FF2B5EF4-FFF2-40B4-BE49-F238E27FC236}">
                  <a16:creationId xmlns:a16="http://schemas.microsoft.com/office/drawing/2014/main" id="{106F7377-73A1-401E-8D5D-8364E46E73AE}"/>
                </a:ext>
              </a:extLst>
            </p:cNvPr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538;p80">
              <a:extLst>
                <a:ext uri="{FF2B5EF4-FFF2-40B4-BE49-F238E27FC236}">
                  <a16:creationId xmlns:a16="http://schemas.microsoft.com/office/drawing/2014/main" id="{ADFBAD48-C023-4FAD-8E83-232F7E6324F7}"/>
                </a:ext>
              </a:extLst>
            </p:cNvPr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539;p80">
              <a:extLst>
                <a:ext uri="{FF2B5EF4-FFF2-40B4-BE49-F238E27FC236}">
                  <a16:creationId xmlns:a16="http://schemas.microsoft.com/office/drawing/2014/main" id="{46648CAC-4F10-493B-9E75-A8C7DDF8B1B3}"/>
                </a:ext>
              </a:extLst>
            </p:cNvPr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40;p80">
              <a:extLst>
                <a:ext uri="{FF2B5EF4-FFF2-40B4-BE49-F238E27FC236}">
                  <a16:creationId xmlns:a16="http://schemas.microsoft.com/office/drawing/2014/main" id="{96975C57-5F88-4319-A7FE-EF2FDF5FDBDC}"/>
                </a:ext>
              </a:extLst>
            </p:cNvPr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1351</Words>
  <Application>Microsoft Office PowerPoint</Application>
  <PresentationFormat>On-screen Show (16:9)</PresentationFormat>
  <Paragraphs>125</Paragraphs>
  <Slides>29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#9Slide05 Lobster</vt:lpstr>
      <vt:lpstr>Times New Roman</vt:lpstr>
      <vt:lpstr>Patrick Hand</vt:lpstr>
      <vt:lpstr>#9Slide05 FS Blonde Script</vt:lpstr>
      <vt:lpstr>Roboto Condensed Light</vt:lpstr>
      <vt:lpstr>#9Slide07 FS North Land Sans</vt:lpstr>
      <vt:lpstr>#9Slide05 Claudia</vt:lpstr>
      <vt:lpstr>UTM Silk Script</vt:lpstr>
      <vt:lpstr>Nunito Black</vt:lpstr>
      <vt:lpstr>Cambria</vt:lpstr>
      <vt:lpstr>Lato</vt:lpstr>
      <vt:lpstr>#9Slide05 Fourth Medium</vt:lpstr>
      <vt:lpstr>Arial</vt:lpstr>
      <vt:lpstr>Source Sans Pro Light</vt:lpstr>
      <vt:lpstr>End of Course Jeopardy by Slidesgo</vt:lpstr>
      <vt:lpstr>ÔN TẬP:  Lịch sử nước ta từ giữa thế kỉ XIX  đến nay</vt:lpstr>
      <vt:lpstr>MỤC TIÊU</vt:lpstr>
      <vt:lpstr>PowerPoint Presentation</vt:lpstr>
      <vt:lpstr>AI NHỚ GIỎI NHẤT ?</vt:lpstr>
      <vt:lpstr>10đ. Người chỉ huy cuộc phản công ở  kinh thành Huế là ai?</vt:lpstr>
      <vt:lpstr>10đ. Bác Hồ đọc bản Tuyên ngôn độc lập nhằm:</vt:lpstr>
      <vt:lpstr>10đ. Ai được nhân dân tin yêu, phong là  Bình Tây Đại nguyên soái?</vt:lpstr>
      <vt:lpstr>10đ. Lời kêu gọi toàn quốc kháng chiến của Hồ Chí Minh thể hiện: </vt:lpstr>
      <vt:lpstr>20đ. Nguyễn Trường Tộ đã trình lên vua Tự Đức bản điều trần, trong đó bày tỏ:</vt:lpstr>
      <vt:lpstr>20đ. Đảng Cộng sản Việt Nam ra đời vào:</vt:lpstr>
      <vt:lpstr>30đ. Chiều ngày 19/8/1945 đã diễn ra sự kiện gì?</vt:lpstr>
      <vt:lpstr>30đ. Những thay đổi về kinh tế đã tạo ra giai cấp, tầng lớp mới nào trong xã hội VN cuối thế kỉ XIX đầu thế kỉ XX?</vt:lpstr>
      <vt:lpstr>40đ. Cuộc khởi nghĩa nào sau đây hưởng ứng chiếu Cần Vương?</vt:lpstr>
      <vt:lpstr>40đ. Sự kiện nào sau đây chưa chính xác?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ĐÁNH GIÁ MỤC TIÊU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MÁI TRƯỜNG NGUYỄN SIÊU TRÒN 30 TUỔI </dc:title>
  <cp:lastModifiedBy>Nguyen Thu Hien</cp:lastModifiedBy>
  <cp:revision>20</cp:revision>
  <dcterms:modified xsi:type="dcterms:W3CDTF">2022-04-17T08:30:15Z</dcterms:modified>
</cp:coreProperties>
</file>