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47" r:id="rId3"/>
    <p:sldId id="427" r:id="rId4"/>
    <p:sldId id="426" r:id="rId5"/>
    <p:sldId id="448" r:id="rId6"/>
    <p:sldId id="452" r:id="rId7"/>
    <p:sldId id="456" r:id="rId8"/>
    <p:sldId id="449" r:id="rId9"/>
    <p:sldId id="453" r:id="rId10"/>
    <p:sldId id="451" r:id="rId11"/>
    <p:sldId id="446" r:id="rId12"/>
    <p:sldId id="454" r:id="rId13"/>
    <p:sldId id="455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00FF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291" autoAdjust="0"/>
  </p:normalViewPr>
  <p:slideViewPr>
    <p:cSldViewPr>
      <p:cViewPr varScale="1">
        <p:scale>
          <a:sx n="48" d="100"/>
          <a:sy n="48" d="100"/>
        </p:scale>
        <p:origin x="672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7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34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3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5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494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4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6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3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1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7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17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88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5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C,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9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23319" y="1682198"/>
            <a:ext cx="11592147" cy="308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 </a:t>
            </a:r>
            <a:r>
              <a:rPr lang="nl-NL" sz="4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4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 </a:t>
            </a:r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+ 4</a:t>
            </a:r>
            <a:r>
              <a:rPr lang="nl-NL" sz="4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49" y="63769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B0D56C-4D5F-4F86-B248-5FE31A3B6D27}"/>
              </a:ext>
            </a:extLst>
          </p:cNvPr>
          <p:cNvSpPr txBox="1"/>
          <p:nvPr/>
        </p:nvSpPr>
        <p:spPr>
          <a:xfrm>
            <a:off x="2042319" y="1143000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1+2)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070F9F9-EC0A-4271-A4EE-2A252160AE59}"/>
              </a:ext>
            </a:extLst>
          </p:cNvPr>
          <p:cNvGrpSpPr/>
          <p:nvPr/>
        </p:nvGrpSpPr>
        <p:grpSpPr>
          <a:xfrm>
            <a:off x="5622796" y="10180"/>
            <a:ext cx="5067413" cy="1132820"/>
            <a:chOff x="5527917" y="71139"/>
            <a:chExt cx="4981910" cy="1132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4E28FDD-E8E4-4D2F-B285-B6F32AD3ADF2}"/>
                </a:ext>
              </a:extLst>
            </p:cNvPr>
            <p:cNvSpPr txBox="1"/>
            <p:nvPr/>
          </p:nvSpPr>
          <p:spPr>
            <a:xfrm>
              <a:off x="5527917" y="71139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8F5BC5-48CE-4AF8-A994-3FF3A273B78B}"/>
                </a:ext>
              </a:extLst>
            </p:cNvPr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A92CAB-1371-4444-9B5F-6139F1796A3D}"/>
              </a:ext>
            </a:extLst>
          </p:cNvPr>
          <p:cNvSpPr/>
          <p:nvPr/>
        </p:nvSpPr>
        <p:spPr>
          <a:xfrm>
            <a:off x="1661319" y="1752600"/>
            <a:ext cx="1318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BFC7DF-2EA3-4C48-B3F2-297282CFDC55}"/>
              </a:ext>
            </a:extLst>
          </p:cNvPr>
          <p:cNvSpPr/>
          <p:nvPr/>
        </p:nvSpPr>
        <p:spPr>
          <a:xfrm>
            <a:off x="280627" y="2337375"/>
            <a:ext cx="1569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B5B5E2-C641-4207-85EC-BFA0861D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7606"/>
            <a:ext cx="16276637" cy="568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11228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D26FEA-66E2-4D01-A2B3-0EB55E37734D}"/>
              </a:ext>
            </a:extLst>
          </p:cNvPr>
          <p:cNvSpPr/>
          <p:nvPr/>
        </p:nvSpPr>
        <p:spPr>
          <a:xfrm>
            <a:off x="228600" y="1371600"/>
            <a:ext cx="15758319" cy="757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20000"/>
              </a:lnSpc>
            </a:pP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giẻ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nhễ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4B04D1-F9C0-4E66-A77B-67B174BC011C}"/>
              </a:ext>
            </a:extLst>
          </p:cNvPr>
          <p:cNvSpPr/>
          <p:nvPr/>
        </p:nvSpPr>
        <p:spPr>
          <a:xfrm>
            <a:off x="1661319" y="76200"/>
            <a:ext cx="1318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35E593-290C-467F-BA78-280193545EA3}"/>
              </a:ext>
            </a:extLst>
          </p:cNvPr>
          <p:cNvSpPr/>
          <p:nvPr/>
        </p:nvSpPr>
        <p:spPr>
          <a:xfrm>
            <a:off x="280627" y="655927"/>
            <a:ext cx="1569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531178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B48031-0C61-46C9-9FB6-4952FB8A6614}"/>
              </a:ext>
            </a:extLst>
          </p:cNvPr>
          <p:cNvSpPr/>
          <p:nvPr/>
        </p:nvSpPr>
        <p:spPr>
          <a:xfrm>
            <a:off x="280627" y="609600"/>
            <a:ext cx="1569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289351-85BA-4A76-9784-23A8C3905754}"/>
              </a:ext>
            </a:extLst>
          </p:cNvPr>
          <p:cNvSpPr/>
          <p:nvPr/>
        </p:nvSpPr>
        <p:spPr>
          <a:xfrm>
            <a:off x="1661319" y="76200"/>
            <a:ext cx="1318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6ECA3D-70AE-41CF-B10E-57B47AFD82BF}"/>
              </a:ext>
            </a:extLst>
          </p:cNvPr>
          <p:cNvSpPr/>
          <p:nvPr/>
        </p:nvSpPr>
        <p:spPr>
          <a:xfrm>
            <a:off x="163897" y="1600200"/>
            <a:ext cx="15996011" cy="694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20000"/>
              </a:lnSpc>
            </a:pP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74486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AD7511-0580-4F68-98F5-3937303F76AE}"/>
              </a:ext>
            </a:extLst>
          </p:cNvPr>
          <p:cNvSpPr txBox="1"/>
          <p:nvPr/>
        </p:nvSpPr>
        <p:spPr>
          <a:xfrm>
            <a:off x="2042319" y="1143000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1+2)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D2949F5-B928-4E6B-A0A8-819C28343073}"/>
              </a:ext>
            </a:extLst>
          </p:cNvPr>
          <p:cNvGrpSpPr/>
          <p:nvPr/>
        </p:nvGrpSpPr>
        <p:grpSpPr>
          <a:xfrm>
            <a:off x="5622796" y="10180"/>
            <a:ext cx="5067413" cy="1132820"/>
            <a:chOff x="5527917" y="71139"/>
            <a:chExt cx="4981910" cy="1132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0A751B7-7347-4643-B8F1-C0EB803FF058}"/>
                </a:ext>
              </a:extLst>
            </p:cNvPr>
            <p:cNvSpPr txBox="1"/>
            <p:nvPr/>
          </p:nvSpPr>
          <p:spPr>
            <a:xfrm>
              <a:off x="5527917" y="71139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2E87D9-C35E-4D80-B860-BF6A29469090}"/>
                </a:ext>
              </a:extLst>
            </p:cNvPr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D76BAE-6A92-42EF-AD42-C18A9B0BF225}"/>
              </a:ext>
            </a:extLst>
          </p:cNvPr>
          <p:cNvSpPr/>
          <p:nvPr/>
        </p:nvSpPr>
        <p:spPr>
          <a:xfrm>
            <a:off x="442119" y="2446100"/>
            <a:ext cx="15392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681F4A-514D-4699-978B-C047E8D41FC3}"/>
              </a:ext>
            </a:extLst>
          </p:cNvPr>
          <p:cNvSpPr/>
          <p:nvPr/>
        </p:nvSpPr>
        <p:spPr>
          <a:xfrm>
            <a:off x="1661319" y="1701225"/>
            <a:ext cx="1318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B6EF16-674A-47BF-9B85-E5B95E2D9ABE}"/>
              </a:ext>
            </a:extLst>
          </p:cNvPr>
          <p:cNvSpPr/>
          <p:nvPr/>
        </p:nvSpPr>
        <p:spPr>
          <a:xfrm>
            <a:off x="1430270" y="4419600"/>
            <a:ext cx="14251849" cy="36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6871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947319" y="3810000"/>
            <a:ext cx="8458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MẾ</a:t>
            </a:r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 CH</a:t>
            </a:r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ÀO </a:t>
            </a:r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4446B-F120-EB1F-B13B-8EC58060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855DCB-7819-43EC-B8ED-9EFF8E88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6276637" cy="9144000"/>
          </a:xfrm>
          <a:prstGeom prst="rect">
            <a:avLst/>
          </a:prstGeom>
        </p:spPr>
      </p:pic>
      <p:sp>
        <p:nvSpPr>
          <p:cNvPr id="6" name="TextBox 24">
            <a:extLst>
              <a:ext uri="{FF2B5EF4-FFF2-40B4-BE49-F238E27FC236}">
                <a16:creationId xmlns:a16="http://schemas.microsoft.com/office/drawing/2014/main" xmlns="" id="{28D05F31-EE83-4A3F-B984-B3B6CF4F024A}"/>
              </a:ext>
            </a:extLst>
          </p:cNvPr>
          <p:cNvSpPr txBox="1"/>
          <p:nvPr/>
        </p:nvSpPr>
        <p:spPr>
          <a:xfrm>
            <a:off x="804545" y="71643"/>
            <a:ext cx="14648974" cy="901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188609-9FF4-4D30-BE28-CF4E3F723DE1}"/>
              </a:ext>
            </a:extLst>
          </p:cNvPr>
          <p:cNvSpPr/>
          <p:nvPr/>
        </p:nvSpPr>
        <p:spPr>
          <a:xfrm>
            <a:off x="442119" y="1219200"/>
            <a:ext cx="10591800" cy="43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622796" y="-76200"/>
            <a:ext cx="5067413" cy="1219200"/>
            <a:chOff x="5527917" y="-15241"/>
            <a:chExt cx="4981910" cy="1219200"/>
          </a:xfrm>
        </p:grpSpPr>
        <p:sp>
          <p:nvSpPr>
            <p:cNvPr id="17" name="TextBox 16"/>
            <p:cNvSpPr txBox="1"/>
            <p:nvPr/>
          </p:nvSpPr>
          <p:spPr>
            <a:xfrm>
              <a:off x="5527917" y="-15241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94519" y="1685092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201C0C1-45B9-4303-71A0-23159293B906}"/>
              </a:ext>
            </a:extLst>
          </p:cNvPr>
          <p:cNvSpPr txBox="1"/>
          <p:nvPr/>
        </p:nvSpPr>
        <p:spPr>
          <a:xfrm>
            <a:off x="2042319" y="1066800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</a:t>
            </a: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CB3EB7-27B4-48D7-A8D6-603643D25DE0}"/>
              </a:ext>
            </a:extLst>
          </p:cNvPr>
          <p:cNvSpPr/>
          <p:nvPr/>
        </p:nvSpPr>
        <p:spPr>
          <a:xfrm>
            <a:off x="595651" y="2362200"/>
            <a:ext cx="1287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61FF87-FF1C-4DB5-89C8-7C5B950B7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7787"/>
            <a:ext cx="16276637" cy="6096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3BD4FE-C543-455F-BF36-7EAF5BDB1EA4}"/>
              </a:ext>
            </a:extLst>
          </p:cNvPr>
          <p:cNvSpPr txBox="1"/>
          <p:nvPr/>
        </p:nvSpPr>
        <p:spPr>
          <a:xfrm>
            <a:off x="10424319" y="347349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B8A7F1-4F9D-41C7-82B0-87D969C1CC49}"/>
              </a:ext>
            </a:extLst>
          </p:cNvPr>
          <p:cNvSpPr txBox="1"/>
          <p:nvPr/>
        </p:nvSpPr>
        <p:spPr>
          <a:xfrm>
            <a:off x="15623754" y="3492947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0548A4-2BB2-48B9-86A8-147ECEF5B8D0}"/>
              </a:ext>
            </a:extLst>
          </p:cNvPr>
          <p:cNvSpPr txBox="1"/>
          <p:nvPr/>
        </p:nvSpPr>
        <p:spPr>
          <a:xfrm>
            <a:off x="823119" y="495300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6E2E31-14E4-4223-9879-86BB7839FC40}"/>
              </a:ext>
            </a:extLst>
          </p:cNvPr>
          <p:cNvSpPr txBox="1"/>
          <p:nvPr/>
        </p:nvSpPr>
        <p:spPr>
          <a:xfrm>
            <a:off x="817765" y="556818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30D522-9685-4196-B05F-7E1A3943C3BC}"/>
              </a:ext>
            </a:extLst>
          </p:cNvPr>
          <p:cNvSpPr txBox="1"/>
          <p:nvPr/>
        </p:nvSpPr>
        <p:spPr>
          <a:xfrm>
            <a:off x="10324188" y="5734455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8B4629-AEFC-46B5-BEA8-ABC115570D6A}"/>
              </a:ext>
            </a:extLst>
          </p:cNvPr>
          <p:cNvSpPr txBox="1"/>
          <p:nvPr/>
        </p:nvSpPr>
        <p:spPr>
          <a:xfrm>
            <a:off x="15529719" y="620949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2FE3F6-1D90-4033-9175-7CAE13B0CBC4}"/>
              </a:ext>
            </a:extLst>
          </p:cNvPr>
          <p:cNvSpPr txBox="1"/>
          <p:nvPr/>
        </p:nvSpPr>
        <p:spPr>
          <a:xfrm>
            <a:off x="814269" y="671280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3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B0D56C-4D5F-4F86-B248-5FE31A3B6D27}"/>
              </a:ext>
            </a:extLst>
          </p:cNvPr>
          <p:cNvSpPr txBox="1"/>
          <p:nvPr/>
        </p:nvSpPr>
        <p:spPr>
          <a:xfrm>
            <a:off x="2042319" y="1086255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3)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070F9F9-EC0A-4271-A4EE-2A252160AE59}"/>
              </a:ext>
            </a:extLst>
          </p:cNvPr>
          <p:cNvGrpSpPr/>
          <p:nvPr/>
        </p:nvGrpSpPr>
        <p:grpSpPr>
          <a:xfrm>
            <a:off x="5622796" y="10180"/>
            <a:ext cx="5067413" cy="1132820"/>
            <a:chOff x="5527917" y="71139"/>
            <a:chExt cx="4981910" cy="1132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4E28FDD-E8E4-4D2F-B285-B6F32AD3ADF2}"/>
                </a:ext>
              </a:extLst>
            </p:cNvPr>
            <p:cNvSpPr txBox="1"/>
            <p:nvPr/>
          </p:nvSpPr>
          <p:spPr>
            <a:xfrm>
              <a:off x="5527917" y="71139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8F5BC5-48CE-4AF8-A994-3FF3A273B78B}"/>
                </a:ext>
              </a:extLst>
            </p:cNvPr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DCD81E-2408-4B48-B606-B383775154F6}"/>
              </a:ext>
            </a:extLst>
          </p:cNvPr>
          <p:cNvSpPr/>
          <p:nvPr/>
        </p:nvSpPr>
        <p:spPr>
          <a:xfrm>
            <a:off x="594519" y="1913692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AC560C-8208-4C72-B6A0-836D3B10458A}"/>
              </a:ext>
            </a:extLst>
          </p:cNvPr>
          <p:cNvSpPr/>
          <p:nvPr/>
        </p:nvSpPr>
        <p:spPr>
          <a:xfrm>
            <a:off x="365919" y="2882551"/>
            <a:ext cx="15621000" cy="14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342736-B648-4099-B50A-370B403E1C7F}"/>
              </a:ext>
            </a:extLst>
          </p:cNvPr>
          <p:cNvSpPr/>
          <p:nvPr/>
        </p:nvSpPr>
        <p:spPr>
          <a:xfrm>
            <a:off x="365919" y="4800600"/>
            <a:ext cx="15621000" cy="241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B0D56C-4D5F-4F86-B248-5FE31A3B6D27}"/>
              </a:ext>
            </a:extLst>
          </p:cNvPr>
          <p:cNvSpPr txBox="1"/>
          <p:nvPr/>
        </p:nvSpPr>
        <p:spPr>
          <a:xfrm>
            <a:off x="2042319" y="1086255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070F9F9-EC0A-4271-A4EE-2A252160AE59}"/>
              </a:ext>
            </a:extLst>
          </p:cNvPr>
          <p:cNvGrpSpPr/>
          <p:nvPr/>
        </p:nvGrpSpPr>
        <p:grpSpPr>
          <a:xfrm>
            <a:off x="5622796" y="-76200"/>
            <a:ext cx="5067413" cy="1219200"/>
            <a:chOff x="5527917" y="-15241"/>
            <a:chExt cx="4981910" cy="12192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4E28FDD-E8E4-4D2F-B285-B6F32AD3ADF2}"/>
                </a:ext>
              </a:extLst>
            </p:cNvPr>
            <p:cNvSpPr txBox="1"/>
            <p:nvPr/>
          </p:nvSpPr>
          <p:spPr>
            <a:xfrm>
              <a:off x="5527917" y="-15241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8F5BC5-48CE-4AF8-A994-3FF3A273B78B}"/>
                </a:ext>
              </a:extLst>
            </p:cNvPr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73F91A4-D0B8-41D6-AAB2-697D732984D6}"/>
              </a:ext>
            </a:extLst>
          </p:cNvPr>
          <p:cNvSpPr/>
          <p:nvPr/>
        </p:nvSpPr>
        <p:spPr>
          <a:xfrm>
            <a:off x="594519" y="1676400"/>
            <a:ext cx="152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31AA1F-DBD0-491D-A067-2B52FF58686E}"/>
              </a:ext>
            </a:extLst>
          </p:cNvPr>
          <p:cNvSpPr/>
          <p:nvPr/>
        </p:nvSpPr>
        <p:spPr>
          <a:xfrm>
            <a:off x="365919" y="2209800"/>
            <a:ext cx="15697200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D71C49-80F3-4B7D-88CA-065D65169BCF}"/>
              </a:ext>
            </a:extLst>
          </p:cNvPr>
          <p:cNvSpPr/>
          <p:nvPr/>
        </p:nvSpPr>
        <p:spPr>
          <a:xfrm>
            <a:off x="365919" y="3429000"/>
            <a:ext cx="1569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7446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31AA1F-DBD0-491D-A067-2B52FF58686E}"/>
              </a:ext>
            </a:extLst>
          </p:cNvPr>
          <p:cNvSpPr/>
          <p:nvPr/>
        </p:nvSpPr>
        <p:spPr>
          <a:xfrm>
            <a:off x="365919" y="762000"/>
            <a:ext cx="15697200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D71C49-80F3-4B7D-88CA-065D65169BCF}"/>
              </a:ext>
            </a:extLst>
          </p:cNvPr>
          <p:cNvSpPr/>
          <p:nvPr/>
        </p:nvSpPr>
        <p:spPr>
          <a:xfrm>
            <a:off x="365919" y="1905000"/>
            <a:ext cx="15697200" cy="713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(Theo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105BEF-3306-4FF5-B973-ADB0F5B48E84}"/>
              </a:ext>
            </a:extLst>
          </p:cNvPr>
          <p:cNvSpPr/>
          <p:nvPr/>
        </p:nvSpPr>
        <p:spPr>
          <a:xfrm>
            <a:off x="10606881" y="3104944"/>
            <a:ext cx="5837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7A8A60-F75F-4132-82EB-3B060BEA8E30}"/>
              </a:ext>
            </a:extLst>
          </p:cNvPr>
          <p:cNvSpPr/>
          <p:nvPr/>
        </p:nvSpPr>
        <p:spPr>
          <a:xfrm>
            <a:off x="9456738" y="4267200"/>
            <a:ext cx="5463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4B6DBA-4C18-4EC4-91CC-7CB58A9F4988}"/>
              </a:ext>
            </a:extLst>
          </p:cNvPr>
          <p:cNvSpPr/>
          <p:nvPr/>
        </p:nvSpPr>
        <p:spPr>
          <a:xfrm>
            <a:off x="10606882" y="5454282"/>
            <a:ext cx="4618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94D70E-4193-4B16-8658-FC243B18B902}"/>
              </a:ext>
            </a:extLst>
          </p:cNvPr>
          <p:cNvSpPr/>
          <p:nvPr/>
        </p:nvSpPr>
        <p:spPr>
          <a:xfrm>
            <a:off x="10425771" y="6634770"/>
            <a:ext cx="5463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A198E1-8A77-4DE4-AA5E-EFDA8DDE6CC7}"/>
              </a:ext>
            </a:extLst>
          </p:cNvPr>
          <p:cNvSpPr/>
          <p:nvPr/>
        </p:nvSpPr>
        <p:spPr>
          <a:xfrm>
            <a:off x="1818093" y="779722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6BF8EB-11A2-4768-90C5-FCF2789FD8E9}"/>
              </a:ext>
            </a:extLst>
          </p:cNvPr>
          <p:cNvSpPr/>
          <p:nvPr/>
        </p:nvSpPr>
        <p:spPr>
          <a:xfrm>
            <a:off x="594519" y="152400"/>
            <a:ext cx="152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161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23319" y="1682198"/>
            <a:ext cx="11592147" cy="21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4)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49" y="38557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52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B0D56C-4D5F-4F86-B248-5FE31A3B6D27}"/>
              </a:ext>
            </a:extLst>
          </p:cNvPr>
          <p:cNvSpPr txBox="1"/>
          <p:nvPr/>
        </p:nvSpPr>
        <p:spPr>
          <a:xfrm>
            <a:off x="2042319" y="1086255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4)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070F9F9-EC0A-4271-A4EE-2A252160AE59}"/>
              </a:ext>
            </a:extLst>
          </p:cNvPr>
          <p:cNvGrpSpPr/>
          <p:nvPr/>
        </p:nvGrpSpPr>
        <p:grpSpPr>
          <a:xfrm>
            <a:off x="5622796" y="10180"/>
            <a:ext cx="5067413" cy="1132820"/>
            <a:chOff x="5527917" y="71139"/>
            <a:chExt cx="4981910" cy="1132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4E28FDD-E8E4-4D2F-B285-B6F32AD3ADF2}"/>
                </a:ext>
              </a:extLst>
            </p:cNvPr>
            <p:cNvSpPr txBox="1"/>
            <p:nvPr/>
          </p:nvSpPr>
          <p:spPr>
            <a:xfrm>
              <a:off x="5527917" y="71139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8F5BC5-48CE-4AF8-A994-3FF3A273B78B}"/>
                </a:ext>
              </a:extLst>
            </p:cNvPr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D8B820-7BD8-4626-B253-F30B0E1B9D91}"/>
              </a:ext>
            </a:extLst>
          </p:cNvPr>
          <p:cNvSpPr/>
          <p:nvPr/>
        </p:nvSpPr>
        <p:spPr>
          <a:xfrm>
            <a:off x="1661319" y="1676400"/>
            <a:ext cx="1318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169034-DF60-4AFF-B60B-726AF88288C8}"/>
              </a:ext>
            </a:extLst>
          </p:cNvPr>
          <p:cNvSpPr/>
          <p:nvPr/>
        </p:nvSpPr>
        <p:spPr>
          <a:xfrm>
            <a:off x="213519" y="2209800"/>
            <a:ext cx="15986919" cy="1813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BA8B1C-BF71-4F25-8F22-E729FDBEE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4133620"/>
            <a:ext cx="14630400" cy="4857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374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B0D56C-4D5F-4F86-B248-5FE31A3B6D27}"/>
              </a:ext>
            </a:extLst>
          </p:cNvPr>
          <p:cNvSpPr txBox="1"/>
          <p:nvPr/>
        </p:nvSpPr>
        <p:spPr>
          <a:xfrm>
            <a:off x="2042319" y="1086255"/>
            <a:ext cx="1224094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ĐIỀU NHỎ TỚ LÀM CHO TRÁI ĐẤT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(Tiết 4)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070F9F9-EC0A-4271-A4EE-2A252160AE59}"/>
              </a:ext>
            </a:extLst>
          </p:cNvPr>
          <p:cNvGrpSpPr/>
          <p:nvPr/>
        </p:nvGrpSpPr>
        <p:grpSpPr>
          <a:xfrm>
            <a:off x="5622796" y="10180"/>
            <a:ext cx="5067413" cy="1132820"/>
            <a:chOff x="5527917" y="71139"/>
            <a:chExt cx="4981910" cy="1132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4E28FDD-E8E4-4D2F-B285-B6F32AD3ADF2}"/>
                </a:ext>
              </a:extLst>
            </p:cNvPr>
            <p:cNvSpPr txBox="1"/>
            <p:nvPr/>
          </p:nvSpPr>
          <p:spPr>
            <a:xfrm>
              <a:off x="5527917" y="71139"/>
              <a:ext cx="498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lang="vi-VN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08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8F5BC5-48CE-4AF8-A994-3FF3A273B78B}"/>
                </a:ext>
              </a:extLst>
            </p:cNvPr>
            <p:cNvSpPr txBox="1"/>
            <p:nvPr/>
          </p:nvSpPr>
          <p:spPr>
            <a:xfrm>
              <a:off x="6709576" y="619184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D8B820-7BD8-4626-B253-F30B0E1B9D91}"/>
              </a:ext>
            </a:extLst>
          </p:cNvPr>
          <p:cNvSpPr/>
          <p:nvPr/>
        </p:nvSpPr>
        <p:spPr>
          <a:xfrm>
            <a:off x="1661319" y="1777425"/>
            <a:ext cx="1318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169034-DF60-4AFF-B60B-726AF88288C8}"/>
              </a:ext>
            </a:extLst>
          </p:cNvPr>
          <p:cNvSpPr/>
          <p:nvPr/>
        </p:nvSpPr>
        <p:spPr>
          <a:xfrm>
            <a:off x="213519" y="2394405"/>
            <a:ext cx="15986919" cy="194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0B7DE7-72AF-4313-9C01-AF748C83799B}"/>
              </a:ext>
            </a:extLst>
          </p:cNvPr>
          <p:cNvSpPr/>
          <p:nvPr/>
        </p:nvSpPr>
        <p:spPr>
          <a:xfrm>
            <a:off x="289719" y="4800600"/>
            <a:ext cx="15773400" cy="36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573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F33BB429-F5C6-4FD6-9FF7-57CBDAF628C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\\Tuan 3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28  Nhung dieu nho to lam cho Trai Dat (tiết 3+ 4)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842B23-1616-4D02-B9EF-6B7A7AD59FBB}:4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8EAD26-BC56-414E-B46A-1B65988756F0}:4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CA7BFD-36F7-44EC-929A-4EFD1906EFF7}:4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3715C4-C7E7-4593-9AAF-811A18136F42}:4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3FB820-CFC3-4F9A-BD4B-C190779A6539}:4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50A531B2-8BF9-42E7-AA2E-403309F4CA20}:3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850B15-4E91-4A8C-A87B-19887A58BE6B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8A603A-504C-4C9B-8F16-E74AF454B361}:4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AACE19-251B-41D9-AECD-08261A181571}:4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420A66-E5A6-4A57-B5FF-4CDF59DE3473}:4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FB8CE6-6B2A-4E0E-858C-C3E5E3F76D32}:4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763ED2-5BA9-4722-9D6E-2B83A165601B}:4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4A765-98B8-4A1F-8797-24348D040861}:4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92D5FE-D47C-487E-94B6-C79D26E06A5A}:44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9752</TotalTime>
  <Words>3047</Words>
  <Application>Microsoft Office PowerPoint</Application>
  <PresentationFormat>Custom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28  Nhung dieu nho to lam cho Trai Dat (tiết 3+ 4)</dc:title>
  <dc:creator>Le Hong Minh</dc:creator>
  <cp:lastModifiedBy>AutoBVT</cp:lastModifiedBy>
  <cp:revision>1046</cp:revision>
  <dcterms:created xsi:type="dcterms:W3CDTF">2008-09-09T22:52:10Z</dcterms:created>
  <dcterms:modified xsi:type="dcterms:W3CDTF">2024-05-09T03:33:56Z</dcterms:modified>
</cp:coreProperties>
</file>