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9/17/2024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 number">
    <p:bg>
      <p:bgPr>
        <a:solidFill>
          <a:srgbClr val="FFE5BF"/>
        </a:solidFill>
        <a:effectLst/>
      </p:bgPr>
    </p:bg>
    <p:spTree>
      <p:nvGrpSpPr>
        <p:cNvPr id="1" name="Shape 480"/>
        <p:cNvGrpSpPr/>
        <p:nvPr/>
      </p:nvGrpSpPr>
      <p:grpSpPr>
        <a:xfrm>
          <a:off x="0" y="0"/>
          <a:ext cx="0" cy="0"/>
          <a:chOff x="0" y="0"/>
          <a:chExt cx="0" cy="0"/>
        </a:xfrm>
      </p:grpSpPr>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17/09/2024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svg"/><Relationship Id="rId7" Type="http://schemas.openxmlformats.org/officeDocument/2006/relationships/image" Target="../media/image48.gif"/><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4.xml"/><Relationship Id="rId6" Type="http://schemas.openxmlformats.org/officeDocument/2006/relationships/image" Target="../media/image48.gif"/><Relationship Id="rId5" Type="http://schemas.openxmlformats.org/officeDocument/2006/relationships/slide" Target="slide1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5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0.png"/><Relationship Id="rId7" Type="http://schemas.openxmlformats.org/officeDocument/2006/relationships/image" Target="../media/image61.sv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slide" Target="slide15.xml"/><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3.xml"/><Relationship Id="rId7"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audio1.wav"/><Relationship Id="rId21" Type="http://schemas.openxmlformats.org/officeDocument/2006/relationships/image" Target="../media/image29.svg"/><Relationship Id="rId7" Type="http://schemas.openxmlformats.org/officeDocument/2006/relationships/image" Target="../media/image18.png"/><Relationship Id="rId12" Type="http://schemas.openxmlformats.org/officeDocument/2006/relationships/slide" Target="slide6.xml"/><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3.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chảy</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đá mòn.</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2"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53" presetClass="entr" presetSubtype="16" fill="hold" nodeType="withEffect">
                                  <p:stCondLst>
                                    <p:cond delay="350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750"/>
                                        <p:tgtEl>
                                          <p:spTgt spid="10">
                                            <p:txEl>
                                              <p:pRg st="0" end="0"/>
                                            </p:txEl>
                                          </p:spTgt>
                                        </p:tgtEl>
                                      </p:cBhvr>
                                    </p:animEffect>
                                  </p:childTnLst>
                                </p:cTn>
                              </p:par>
                              <p:par>
                                <p:cTn id="18" presetID="32" presetClass="emph" presetSubtype="0" fill="hold" grpId="0" nodeType="withEffect">
                                  <p:stCondLst>
                                    <p:cond delay="4250"/>
                                  </p:stCondLst>
                                  <p:childTnLst>
                                    <p:animRot by="120000">
                                      <p:cBhvr>
                                        <p:cTn id="19" dur="75" fill="hold">
                                          <p:stCondLst>
                                            <p:cond delay="0"/>
                                          </p:stCondLst>
                                        </p:cTn>
                                        <p:tgtEl>
                                          <p:spTgt spid="10">
                                            <p:txEl>
                                              <p:pRg st="0" end="0"/>
                                            </p:txEl>
                                          </p:spTgt>
                                        </p:tgtEl>
                                        <p:attrNameLst>
                                          <p:attrName>r</p:attrName>
                                        </p:attrNameLst>
                                      </p:cBhvr>
                                    </p:animRot>
                                    <p:animRot by="-240000">
                                      <p:cBhvr>
                                        <p:cTn id="20" dur="150" fill="hold">
                                          <p:stCondLst>
                                            <p:cond delay="150"/>
                                          </p:stCondLst>
                                        </p:cTn>
                                        <p:tgtEl>
                                          <p:spTgt spid="10">
                                            <p:txEl>
                                              <p:pRg st="0" end="0"/>
                                            </p:txEl>
                                          </p:spTgt>
                                        </p:tgtEl>
                                        <p:attrNameLst>
                                          <p:attrName>r</p:attrName>
                                        </p:attrNameLst>
                                      </p:cBhvr>
                                    </p:animRot>
                                    <p:animRot by="240000">
                                      <p:cBhvr>
                                        <p:cTn id="21" dur="150" fill="hold">
                                          <p:stCondLst>
                                            <p:cond delay="300"/>
                                          </p:stCondLst>
                                        </p:cTn>
                                        <p:tgtEl>
                                          <p:spTgt spid="10">
                                            <p:txEl>
                                              <p:pRg st="0" end="0"/>
                                            </p:txEl>
                                          </p:spTgt>
                                        </p:tgtEl>
                                        <p:attrNameLst>
                                          <p:attrName>r</p:attrName>
                                        </p:attrNameLst>
                                      </p:cBhvr>
                                    </p:animRot>
                                    <p:animRot by="-240000">
                                      <p:cBhvr>
                                        <p:cTn id="22" dur="150" fill="hold">
                                          <p:stCondLst>
                                            <p:cond delay="450"/>
                                          </p:stCondLst>
                                        </p:cTn>
                                        <p:tgtEl>
                                          <p:spTgt spid="10">
                                            <p:txEl>
                                              <p:pRg st="0" end="0"/>
                                            </p:txEl>
                                          </p:spTgt>
                                        </p:tgtEl>
                                        <p:attrNameLst>
                                          <p:attrName>r</p:attrName>
                                        </p:attrNameLst>
                                      </p:cBhvr>
                                    </p:animRot>
                                    <p:animRot by="120000">
                                      <p:cBhvr>
                                        <p:cTn id="23"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839</Words>
  <Application>Microsoft Office PowerPoint</Application>
  <PresentationFormat>Widescreen</PresentationFormat>
  <Paragraphs>101</Paragraphs>
  <Slides>23</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2024-05-12T02:27:59Z</dcterms:created>
  <dcterms:modified xsi:type="dcterms:W3CDTF">2024-09-17T14:31:33Z</dcterms:modified>
</cp:coreProperties>
</file>