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711" r:id="rId4"/>
    <p:sldMasterId id="2147483737" r:id="rId5"/>
  </p:sldMasterIdLst>
  <p:notesMasterIdLst>
    <p:notesMasterId r:id="rId22"/>
  </p:notesMasterIdLst>
  <p:sldIdLst>
    <p:sldId id="7737" r:id="rId6"/>
    <p:sldId id="326" r:id="rId7"/>
    <p:sldId id="7708" r:id="rId8"/>
    <p:sldId id="7717" r:id="rId9"/>
    <p:sldId id="7710" r:id="rId10"/>
    <p:sldId id="7730" r:id="rId11"/>
    <p:sldId id="7731" r:id="rId12"/>
    <p:sldId id="2634" r:id="rId13"/>
    <p:sldId id="2667" r:id="rId14"/>
    <p:sldId id="7732" r:id="rId15"/>
    <p:sldId id="7733" r:id="rId16"/>
    <p:sldId id="7734" r:id="rId17"/>
    <p:sldId id="7735" r:id="rId18"/>
    <p:sldId id="7736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0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77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Kích</a:t>
            </a:r>
            <a:r>
              <a:rPr lang="en-GB" baseline="0"/>
              <a:t> </a:t>
            </a:r>
            <a:r>
              <a:rPr lang="en-GB" baseline="0" err="1"/>
              <a:t>vào</a:t>
            </a:r>
            <a:r>
              <a:rPr lang="en-GB" baseline="0"/>
              <a:t> </a:t>
            </a:r>
            <a:r>
              <a:rPr lang="en-GB" baseline="0" err="1"/>
              <a:t>hình</a:t>
            </a:r>
            <a:r>
              <a:rPr lang="en-GB" baseline="0"/>
              <a:t> con </a:t>
            </a:r>
            <a:r>
              <a:rPr lang="en-GB" baseline="0" err="1"/>
              <a:t>ong</a:t>
            </a:r>
            <a:r>
              <a:rPr lang="en-GB" baseline="0"/>
              <a:t> </a:t>
            </a:r>
            <a:r>
              <a:rPr lang="en-GB" baseline="0" err="1"/>
              <a:t>gánh</a:t>
            </a:r>
            <a:r>
              <a:rPr lang="en-GB" baseline="0"/>
              <a:t> </a:t>
            </a:r>
            <a:r>
              <a:rPr lang="en-GB" baseline="0" err="1"/>
              <a:t>mật</a:t>
            </a:r>
            <a:r>
              <a:rPr lang="en-GB" baseline="0"/>
              <a:t> </a:t>
            </a:r>
            <a:r>
              <a:rPr lang="en-GB" baseline="0" err="1"/>
              <a:t>để</a:t>
            </a:r>
            <a:r>
              <a:rPr lang="en-GB" baseline="0"/>
              <a:t> quay </a:t>
            </a:r>
            <a:r>
              <a:rPr lang="en-GB" baseline="0" err="1"/>
              <a:t>lại</a:t>
            </a:r>
            <a:r>
              <a:rPr lang="en-GB" baseline="0"/>
              <a:t> slide </a:t>
            </a:r>
            <a:r>
              <a:rPr lang="en-GB" baseline="0" err="1"/>
              <a:t>câu</a:t>
            </a:r>
            <a:r>
              <a:rPr lang="en-GB" baseline="0"/>
              <a:t> </a:t>
            </a:r>
            <a:r>
              <a:rPr lang="en-GB" baseline="0" err="1"/>
              <a:t>hỏi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/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>
            <a:fillRect/>
          </a:stretch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124797"/>
      </p:ext>
    </p:extLst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GIF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GIF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xmlns="" id="{981B65FC-ADA6-4EC9-B82F-79A6B8E3B053}"/>
              </a:ext>
            </a:extLst>
          </p:cNvPr>
          <p:cNvSpPr txBox="1"/>
          <p:nvPr/>
        </p:nvSpPr>
        <p:spPr>
          <a:xfrm>
            <a:off x="393896" y="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UBND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Huyện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Lão</a:t>
            </a:r>
            <a:endParaRPr lang="en-US" altLang="zh-CN" sz="2800" b="1" smtClean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Quang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Trung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xmlns="" id="{42929F7C-191A-48DA-A979-0460A0D2136C}"/>
              </a:ext>
            </a:extLst>
          </p:cNvPr>
          <p:cNvSpPr txBox="1"/>
          <p:nvPr/>
        </p:nvSpPr>
        <p:spPr>
          <a:xfrm>
            <a:off x="3602310" y="2529597"/>
            <a:ext cx="731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err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r>
              <a:rPr lang="en-US" altLang="zh-CN" sz="36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lang="en-US" altLang="zh-CN" sz="3600" b="1" err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4B</a:t>
            </a:r>
            <a:endParaRPr lang="zh-CN" altLang="en-US" sz="3600" b="1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xmlns="" id="{CEE1C666-20C7-446E-8AC2-A57590AB36B4}"/>
              </a:ext>
            </a:extLst>
          </p:cNvPr>
          <p:cNvSpPr/>
          <p:nvPr/>
        </p:nvSpPr>
        <p:spPr>
          <a:xfrm>
            <a:off x="6291608" y="3770142"/>
            <a:ext cx="4751529" cy="986073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xmlns="" id="{88166D9F-42B0-45EB-9DDB-08E307463AD7}"/>
              </a:ext>
            </a:extLst>
          </p:cNvPr>
          <p:cNvSpPr txBox="1"/>
          <p:nvPr/>
        </p:nvSpPr>
        <p:spPr>
          <a:xfrm>
            <a:off x="6274361" y="4001568"/>
            <a:ext cx="47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Lê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Hường</a:t>
            </a:r>
            <a:endParaRPr lang="zh-CN" altLang="en-US" sz="2800" b="1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AutoShape 42"/>
          <p:cNvSpPr>
            <a:spLocks noChangeArrowheads="1"/>
          </p:cNvSpPr>
          <p:nvPr/>
        </p:nvSpPr>
        <p:spPr bwMode="auto">
          <a:xfrm flipV="1">
            <a:off x="7979373" y="1048043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2668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spc="6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/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/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>
                <a:solidFill>
                  <a:srgbClr val="FF0000"/>
                </a:solidFill>
              </a:rPr>
              <a:t>a) 57 670  - (29 653 + 2 653) 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>
                <a:solidFill>
                  <a:srgbClr val="FF0000"/>
                </a:solidFill>
              </a:rPr>
              <a:t>b) 16 000 + 8 140 + 2 760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819" y="23280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>
                <a:latin typeface="Calibri" panose="020F0502020204030204" pitchFamily="34" charset="0"/>
                <a:cs typeface="Calibri" panose="020F0502020204030204" pitchFamily="34" charset="0"/>
              </a:rPr>
              <a:t>57 670 - 32 306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>
                <a:latin typeface="Calibri" panose="020F0502020204030204" pitchFamily="34" charset="0"/>
                <a:cs typeface="Calibri" panose="020F0502020204030204" pitchFamily="34" charset="0"/>
              </a:rPr>
              <a:t>= 25 364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>
                <a:latin typeface="Calibri" panose="020F0502020204030204" pitchFamily="34" charset="0"/>
                <a:cs typeface="Calibri" panose="020F0502020204030204" pitchFamily="34" charset="0"/>
              </a:rPr>
              <a:t>24 140 + 2760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22" grpId="0" build="p"/>
      <p:bldP spid="3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0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đồng. Mẹ mua cho An một hộp bút và một ba lô học sinh. Hỏi mẹ của An phải trả người bán hàng </a:t>
            </a:r>
            <a:r>
              <a:rPr lang="vi-VN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nhiêu </a:t>
            </a:r>
            <a:r>
              <a:rPr lang="vi-VN" sz="3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tiền?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/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/>
          <p:cNvCxnSpPr/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/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</a:t>
            </a:r>
            <a:r>
              <a:rPr lang="en-US" sz="4000" b="1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2 </a:t>
            </a: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/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/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>
            <a:fillRect/>
          </a:stretch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/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/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424" y="1869322"/>
            <a:ext cx="10332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</a:t>
            </a:r>
            <a:r>
              <a:rPr lang="en-US" sz="4400" b="1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vi-VN" sz="4400" b="1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</a:t>
            </a: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lô học sinh là:</a:t>
            </a:r>
          </a:p>
          <a:p>
            <a:pPr lvl="0" algn="ctr">
              <a:defRPr/>
            </a:pP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+ 62 500 = 79 000 (đồng)</a:t>
            </a:r>
          </a:p>
          <a:p>
            <a:pPr lvl="0" algn="ctr">
              <a:defRPr/>
            </a:pP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+ 79 000 = 95 </a:t>
            </a:r>
            <a:r>
              <a:rPr lang="en-US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4400" b="1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</a:t>
            </a: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(đồng)</a:t>
            </a:r>
          </a:p>
          <a:p>
            <a:pPr lvl="0" algn="r">
              <a:defRPr/>
            </a:pP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95 </a:t>
            </a:r>
            <a:r>
              <a:rPr lang="en-US" sz="4400" b="1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4400" b="1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</a:t>
            </a:r>
            <a:r>
              <a:rPr lang="vi-VN" sz="4400" b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/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/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/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/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/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/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/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/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/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/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/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/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/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/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/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/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/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/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/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/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/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/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/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/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/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/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/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/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/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/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/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/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/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/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/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/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/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/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/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/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/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/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/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/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/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/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/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/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/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/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/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/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/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/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/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/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/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/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/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/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/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/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/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/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/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/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/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/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/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/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/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/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/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/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/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/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/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/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/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/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/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/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/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/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/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/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/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/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/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/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/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/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/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/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/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/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/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/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/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/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/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/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/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/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/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/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/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/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/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/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/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/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/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/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/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/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/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/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/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/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/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/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/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/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/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/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/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/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/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/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/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/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/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/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/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/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/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/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/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/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/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/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/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/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/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/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/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/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/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/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/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/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/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/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/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/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/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/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/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/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/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/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/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/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/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/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/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/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/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/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/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/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/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/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/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/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/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/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/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/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/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/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/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/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/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/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/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/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/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/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/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/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/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/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/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/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/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/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/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/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/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/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/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/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/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/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/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/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/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/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/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/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/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/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/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/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/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/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/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/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/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/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/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/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/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/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/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/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/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/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/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/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/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/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/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/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/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/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/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/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/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/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/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/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/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/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/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/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/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/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/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/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/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/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/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/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/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/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/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/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/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/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/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/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/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/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/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/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/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/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/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/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/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/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/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/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/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/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/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/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/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/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/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/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/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/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/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/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/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/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/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/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/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/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/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/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/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/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/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/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/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/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/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/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/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/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/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/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/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/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/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/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/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/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/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/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/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/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/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/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/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/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/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/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/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/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/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/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/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/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/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/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/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/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/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/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/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/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/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/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/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/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/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/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/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/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/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/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/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/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/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/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/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/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/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/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/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/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/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/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/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/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/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/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/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/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/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/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/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/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/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/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/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/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/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/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/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/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/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/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/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/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/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/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/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/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/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/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/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/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/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/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/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/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/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/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/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/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/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/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/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/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/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/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/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/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/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/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/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/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/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/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/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/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/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/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/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/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/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/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/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/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/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/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/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/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/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/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/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/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/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/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/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/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/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/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/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/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/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/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/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/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/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/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/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/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/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/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/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/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/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/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/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/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/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/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/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/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/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/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/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/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/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/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/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/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/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/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/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/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/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/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/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/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/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/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/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/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/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/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/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/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/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/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/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/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/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/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/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/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/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/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/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/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/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/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/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/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/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/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/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/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/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/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/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/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/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/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/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/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/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/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/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/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/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/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/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/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/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/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/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/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/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/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/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/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/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/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/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/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/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/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/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/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/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/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/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/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/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/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/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/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/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/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/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/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/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/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/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/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/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/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/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/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/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/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/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/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/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/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/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/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/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/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/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/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/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/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/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/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/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/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/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/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/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/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/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/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/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/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/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/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/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/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/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/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/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/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/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/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/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/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/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/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/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/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/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/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/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/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/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/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/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/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/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/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/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/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/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/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/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/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/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/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/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/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/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/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/>
          <p:cNvSpPr/>
          <p:nvPr/>
        </p:nvSpPr>
        <p:spPr>
          <a:xfrm>
            <a:off x="1965434" y="1324220"/>
            <a:ext cx="8261131" cy="4409830"/>
          </a:xfrm>
          <a:custGeom>
            <a:avLst/>
            <a:gdLst>
              <a:gd name="connsiteX0" fmla="*/ 0 w 8261131"/>
              <a:gd name="connsiteY0" fmla="*/ 734972 h 4409830"/>
              <a:gd name="connsiteX1" fmla="*/ 734972 w 8261131"/>
              <a:gd name="connsiteY1" fmla="*/ 0 h 4409830"/>
              <a:gd name="connsiteX2" fmla="*/ 1300904 w 8261131"/>
              <a:gd name="connsiteY2" fmla="*/ 0 h 4409830"/>
              <a:gd name="connsiteX3" fmla="*/ 1866837 w 8261131"/>
              <a:gd name="connsiteY3" fmla="*/ 0 h 4409830"/>
              <a:gd name="connsiteX4" fmla="*/ 2568592 w 8261131"/>
              <a:gd name="connsiteY4" fmla="*/ 0 h 4409830"/>
              <a:gd name="connsiteX5" fmla="*/ 3202437 w 8261131"/>
              <a:gd name="connsiteY5" fmla="*/ 0 h 4409830"/>
              <a:gd name="connsiteX6" fmla="*/ 3768369 w 8261131"/>
              <a:gd name="connsiteY6" fmla="*/ 0 h 4409830"/>
              <a:gd name="connsiteX7" fmla="*/ 4402213 w 8261131"/>
              <a:gd name="connsiteY7" fmla="*/ 0 h 4409830"/>
              <a:gd name="connsiteX8" fmla="*/ 4764410 w 8261131"/>
              <a:gd name="connsiteY8" fmla="*/ 0 h 4409830"/>
              <a:gd name="connsiteX9" fmla="*/ 5262430 w 8261131"/>
              <a:gd name="connsiteY9" fmla="*/ 0 h 4409830"/>
              <a:gd name="connsiteX10" fmla="*/ 5896274 w 8261131"/>
              <a:gd name="connsiteY10" fmla="*/ 0 h 4409830"/>
              <a:gd name="connsiteX11" fmla="*/ 6326383 w 8261131"/>
              <a:gd name="connsiteY11" fmla="*/ 0 h 4409830"/>
              <a:gd name="connsiteX12" fmla="*/ 6824403 w 8261131"/>
              <a:gd name="connsiteY12" fmla="*/ 0 h 4409830"/>
              <a:gd name="connsiteX13" fmla="*/ 7526159 w 8261131"/>
              <a:gd name="connsiteY13" fmla="*/ 0 h 4409830"/>
              <a:gd name="connsiteX14" fmla="*/ 8261131 w 8261131"/>
              <a:gd name="connsiteY14" fmla="*/ 734972 h 4409830"/>
              <a:gd name="connsiteX15" fmla="*/ 8261131 w 8261131"/>
              <a:gd name="connsiteY15" fmla="*/ 1322949 h 4409830"/>
              <a:gd name="connsiteX16" fmla="*/ 8261131 w 8261131"/>
              <a:gd name="connsiteY16" fmla="*/ 1852129 h 4409830"/>
              <a:gd name="connsiteX17" fmla="*/ 8261131 w 8261131"/>
              <a:gd name="connsiteY17" fmla="*/ 2381308 h 4409830"/>
              <a:gd name="connsiteX18" fmla="*/ 8261131 w 8261131"/>
              <a:gd name="connsiteY18" fmla="*/ 2881089 h 4409830"/>
              <a:gd name="connsiteX19" fmla="*/ 8261131 w 8261131"/>
              <a:gd name="connsiteY19" fmla="*/ 3674858 h 4409830"/>
              <a:gd name="connsiteX20" fmla="*/ 7526159 w 8261131"/>
              <a:gd name="connsiteY20" fmla="*/ 4409830 h 4409830"/>
              <a:gd name="connsiteX21" fmla="*/ 7028139 w 8261131"/>
              <a:gd name="connsiteY21" fmla="*/ 4409830 h 4409830"/>
              <a:gd name="connsiteX22" fmla="*/ 6598030 w 8261131"/>
              <a:gd name="connsiteY22" fmla="*/ 4409830 h 4409830"/>
              <a:gd name="connsiteX23" fmla="*/ 6167922 w 8261131"/>
              <a:gd name="connsiteY23" fmla="*/ 4409830 h 4409830"/>
              <a:gd name="connsiteX24" fmla="*/ 5669901 w 8261131"/>
              <a:gd name="connsiteY24" fmla="*/ 4409830 h 4409830"/>
              <a:gd name="connsiteX25" fmla="*/ 5171881 w 8261131"/>
              <a:gd name="connsiteY25" fmla="*/ 4409830 h 4409830"/>
              <a:gd name="connsiteX26" fmla="*/ 4538037 w 8261131"/>
              <a:gd name="connsiteY26" fmla="*/ 4409830 h 4409830"/>
              <a:gd name="connsiteX27" fmla="*/ 4107928 w 8261131"/>
              <a:gd name="connsiteY27" fmla="*/ 4409830 h 4409830"/>
              <a:gd name="connsiteX28" fmla="*/ 3609908 w 8261131"/>
              <a:gd name="connsiteY28" fmla="*/ 4409830 h 4409830"/>
              <a:gd name="connsiteX29" fmla="*/ 2976064 w 8261131"/>
              <a:gd name="connsiteY29" fmla="*/ 4409830 h 4409830"/>
              <a:gd name="connsiteX30" fmla="*/ 2613867 w 8261131"/>
              <a:gd name="connsiteY30" fmla="*/ 4409830 h 4409830"/>
              <a:gd name="connsiteX31" fmla="*/ 1912111 w 8261131"/>
              <a:gd name="connsiteY31" fmla="*/ 4409830 h 4409830"/>
              <a:gd name="connsiteX32" fmla="*/ 1346179 w 8261131"/>
              <a:gd name="connsiteY32" fmla="*/ 4409830 h 4409830"/>
              <a:gd name="connsiteX33" fmla="*/ 734972 w 8261131"/>
              <a:gd name="connsiteY33" fmla="*/ 4409830 h 4409830"/>
              <a:gd name="connsiteX34" fmla="*/ 0 w 8261131"/>
              <a:gd name="connsiteY34" fmla="*/ 3674858 h 4409830"/>
              <a:gd name="connsiteX35" fmla="*/ 0 w 8261131"/>
              <a:gd name="connsiteY35" fmla="*/ 3028083 h 4409830"/>
              <a:gd name="connsiteX36" fmla="*/ 0 w 8261131"/>
              <a:gd name="connsiteY36" fmla="*/ 2440106 h 4409830"/>
              <a:gd name="connsiteX37" fmla="*/ 0 w 8261131"/>
              <a:gd name="connsiteY37" fmla="*/ 1852129 h 4409830"/>
              <a:gd name="connsiteX38" fmla="*/ 0 w 8261131"/>
              <a:gd name="connsiteY38" fmla="*/ 1352348 h 4409830"/>
              <a:gd name="connsiteX39" fmla="*/ 0 w 8261131"/>
              <a:gd name="connsiteY39" fmla="*/ 734972 h 440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61131" h="4409830" fill="none" extrusionOk="0">
                <a:moveTo>
                  <a:pt x="0" y="734972"/>
                </a:moveTo>
                <a:cubicBezTo>
                  <a:pt x="36832" y="359121"/>
                  <a:pt x="210902" y="-20269"/>
                  <a:pt x="734972" y="0"/>
                </a:cubicBezTo>
                <a:cubicBezTo>
                  <a:pt x="991408" y="-826"/>
                  <a:pt x="1139917" y="52901"/>
                  <a:pt x="1300904" y="0"/>
                </a:cubicBezTo>
                <a:cubicBezTo>
                  <a:pt x="1461891" y="-52901"/>
                  <a:pt x="1584076" y="22598"/>
                  <a:pt x="1866837" y="0"/>
                </a:cubicBezTo>
                <a:cubicBezTo>
                  <a:pt x="2149598" y="-22598"/>
                  <a:pt x="2281174" y="33816"/>
                  <a:pt x="2568592" y="0"/>
                </a:cubicBezTo>
                <a:cubicBezTo>
                  <a:pt x="2856011" y="-33816"/>
                  <a:pt x="2920637" y="34168"/>
                  <a:pt x="3202437" y="0"/>
                </a:cubicBezTo>
                <a:cubicBezTo>
                  <a:pt x="3484238" y="-34168"/>
                  <a:pt x="3594650" y="25283"/>
                  <a:pt x="3768369" y="0"/>
                </a:cubicBezTo>
                <a:cubicBezTo>
                  <a:pt x="3942088" y="-25283"/>
                  <a:pt x="4185908" y="43696"/>
                  <a:pt x="4402213" y="0"/>
                </a:cubicBezTo>
                <a:cubicBezTo>
                  <a:pt x="4618518" y="-43696"/>
                  <a:pt x="4630111" y="11347"/>
                  <a:pt x="4764410" y="0"/>
                </a:cubicBezTo>
                <a:cubicBezTo>
                  <a:pt x="4898709" y="-11347"/>
                  <a:pt x="5061317" y="27849"/>
                  <a:pt x="5262430" y="0"/>
                </a:cubicBezTo>
                <a:cubicBezTo>
                  <a:pt x="5463543" y="-27849"/>
                  <a:pt x="5667323" y="46287"/>
                  <a:pt x="5896274" y="0"/>
                </a:cubicBezTo>
                <a:cubicBezTo>
                  <a:pt x="6125225" y="-46287"/>
                  <a:pt x="6205933" y="33261"/>
                  <a:pt x="6326383" y="0"/>
                </a:cubicBezTo>
                <a:cubicBezTo>
                  <a:pt x="6446833" y="-33261"/>
                  <a:pt x="6583317" y="33908"/>
                  <a:pt x="6824403" y="0"/>
                </a:cubicBezTo>
                <a:cubicBezTo>
                  <a:pt x="7065489" y="-33908"/>
                  <a:pt x="7204634" y="41631"/>
                  <a:pt x="7526159" y="0"/>
                </a:cubicBezTo>
                <a:cubicBezTo>
                  <a:pt x="7981635" y="-30067"/>
                  <a:pt x="8168991" y="367442"/>
                  <a:pt x="8261131" y="734972"/>
                </a:cubicBezTo>
                <a:cubicBezTo>
                  <a:pt x="8321820" y="1011803"/>
                  <a:pt x="8201927" y="1166431"/>
                  <a:pt x="8261131" y="1322949"/>
                </a:cubicBezTo>
                <a:cubicBezTo>
                  <a:pt x="8320335" y="1479467"/>
                  <a:pt x="8203763" y="1602752"/>
                  <a:pt x="8261131" y="1852129"/>
                </a:cubicBezTo>
                <a:cubicBezTo>
                  <a:pt x="8318499" y="2101506"/>
                  <a:pt x="8204533" y="2225843"/>
                  <a:pt x="8261131" y="2381308"/>
                </a:cubicBezTo>
                <a:cubicBezTo>
                  <a:pt x="8317729" y="2536773"/>
                  <a:pt x="8216098" y="2703053"/>
                  <a:pt x="8261131" y="2881089"/>
                </a:cubicBezTo>
                <a:cubicBezTo>
                  <a:pt x="8306164" y="3059125"/>
                  <a:pt x="8260367" y="3437292"/>
                  <a:pt x="8261131" y="3674858"/>
                </a:cubicBezTo>
                <a:cubicBezTo>
                  <a:pt x="8290068" y="4037679"/>
                  <a:pt x="7887156" y="4449384"/>
                  <a:pt x="7526159" y="4409830"/>
                </a:cubicBezTo>
                <a:cubicBezTo>
                  <a:pt x="7326840" y="4458407"/>
                  <a:pt x="7222603" y="4386902"/>
                  <a:pt x="7028139" y="4409830"/>
                </a:cubicBezTo>
                <a:cubicBezTo>
                  <a:pt x="6833675" y="4432758"/>
                  <a:pt x="6708885" y="4361398"/>
                  <a:pt x="6598030" y="4409830"/>
                </a:cubicBezTo>
                <a:cubicBezTo>
                  <a:pt x="6487175" y="4458262"/>
                  <a:pt x="6370766" y="4362052"/>
                  <a:pt x="6167922" y="4409830"/>
                </a:cubicBezTo>
                <a:cubicBezTo>
                  <a:pt x="5965078" y="4457608"/>
                  <a:pt x="5916406" y="4355122"/>
                  <a:pt x="5669901" y="4409830"/>
                </a:cubicBezTo>
                <a:cubicBezTo>
                  <a:pt x="5423396" y="4464538"/>
                  <a:pt x="5353094" y="4392710"/>
                  <a:pt x="5171881" y="4409830"/>
                </a:cubicBezTo>
                <a:cubicBezTo>
                  <a:pt x="4990668" y="4426950"/>
                  <a:pt x="4748560" y="4402815"/>
                  <a:pt x="4538037" y="4409830"/>
                </a:cubicBezTo>
                <a:cubicBezTo>
                  <a:pt x="4327514" y="4416845"/>
                  <a:pt x="4239045" y="4381073"/>
                  <a:pt x="4107928" y="4409830"/>
                </a:cubicBezTo>
                <a:cubicBezTo>
                  <a:pt x="3976811" y="4438587"/>
                  <a:pt x="3803590" y="4398726"/>
                  <a:pt x="3609908" y="4409830"/>
                </a:cubicBezTo>
                <a:cubicBezTo>
                  <a:pt x="3416226" y="4420934"/>
                  <a:pt x="3220566" y="4378762"/>
                  <a:pt x="2976064" y="4409830"/>
                </a:cubicBezTo>
                <a:cubicBezTo>
                  <a:pt x="2731562" y="4440898"/>
                  <a:pt x="2767404" y="4380910"/>
                  <a:pt x="2613867" y="4409830"/>
                </a:cubicBezTo>
                <a:cubicBezTo>
                  <a:pt x="2460330" y="4438750"/>
                  <a:pt x="2162165" y="4368275"/>
                  <a:pt x="1912111" y="4409830"/>
                </a:cubicBezTo>
                <a:cubicBezTo>
                  <a:pt x="1662057" y="4451385"/>
                  <a:pt x="1509092" y="4351748"/>
                  <a:pt x="1346179" y="4409830"/>
                </a:cubicBezTo>
                <a:cubicBezTo>
                  <a:pt x="1183266" y="4467912"/>
                  <a:pt x="961213" y="4366097"/>
                  <a:pt x="734972" y="4409830"/>
                </a:cubicBezTo>
                <a:cubicBezTo>
                  <a:pt x="389779" y="4471170"/>
                  <a:pt x="-22048" y="4102822"/>
                  <a:pt x="0" y="3674858"/>
                </a:cubicBezTo>
                <a:cubicBezTo>
                  <a:pt x="-33556" y="3541010"/>
                  <a:pt x="9672" y="3327116"/>
                  <a:pt x="0" y="3028083"/>
                </a:cubicBezTo>
                <a:cubicBezTo>
                  <a:pt x="-9672" y="2729051"/>
                  <a:pt x="42162" y="2709116"/>
                  <a:pt x="0" y="2440106"/>
                </a:cubicBezTo>
                <a:cubicBezTo>
                  <a:pt x="-42162" y="2171096"/>
                  <a:pt x="52421" y="2105161"/>
                  <a:pt x="0" y="1852129"/>
                </a:cubicBezTo>
                <a:cubicBezTo>
                  <a:pt x="-52421" y="1599097"/>
                  <a:pt x="11908" y="1478728"/>
                  <a:pt x="0" y="1352348"/>
                </a:cubicBezTo>
                <a:cubicBezTo>
                  <a:pt x="-11908" y="1225968"/>
                  <a:pt x="12157" y="999077"/>
                  <a:pt x="0" y="734972"/>
                </a:cubicBezTo>
                <a:close/>
              </a:path>
              <a:path w="8261131" h="4409830" stroke="0" extrusionOk="0">
                <a:moveTo>
                  <a:pt x="0" y="734972"/>
                </a:moveTo>
                <a:cubicBezTo>
                  <a:pt x="-9709" y="379778"/>
                  <a:pt x="323998" y="-6932"/>
                  <a:pt x="734972" y="0"/>
                </a:cubicBezTo>
                <a:cubicBezTo>
                  <a:pt x="974026" y="-59826"/>
                  <a:pt x="1094360" y="45289"/>
                  <a:pt x="1368816" y="0"/>
                </a:cubicBezTo>
                <a:cubicBezTo>
                  <a:pt x="1643272" y="-45289"/>
                  <a:pt x="1579074" y="20694"/>
                  <a:pt x="1731013" y="0"/>
                </a:cubicBezTo>
                <a:cubicBezTo>
                  <a:pt x="1882952" y="-20694"/>
                  <a:pt x="1985796" y="42628"/>
                  <a:pt x="2093209" y="0"/>
                </a:cubicBezTo>
                <a:cubicBezTo>
                  <a:pt x="2200622" y="-42628"/>
                  <a:pt x="2324051" y="10173"/>
                  <a:pt x="2523318" y="0"/>
                </a:cubicBezTo>
                <a:cubicBezTo>
                  <a:pt x="2722585" y="-10173"/>
                  <a:pt x="2947129" y="37174"/>
                  <a:pt x="3225074" y="0"/>
                </a:cubicBezTo>
                <a:cubicBezTo>
                  <a:pt x="3503019" y="-37174"/>
                  <a:pt x="3536207" y="16083"/>
                  <a:pt x="3723094" y="0"/>
                </a:cubicBezTo>
                <a:cubicBezTo>
                  <a:pt x="3909981" y="-16083"/>
                  <a:pt x="3956274" y="42240"/>
                  <a:pt x="4085291" y="0"/>
                </a:cubicBezTo>
                <a:cubicBezTo>
                  <a:pt x="4214308" y="-42240"/>
                  <a:pt x="4318614" y="6248"/>
                  <a:pt x="4447488" y="0"/>
                </a:cubicBezTo>
                <a:cubicBezTo>
                  <a:pt x="4576362" y="-6248"/>
                  <a:pt x="4840086" y="48246"/>
                  <a:pt x="4945508" y="0"/>
                </a:cubicBezTo>
                <a:cubicBezTo>
                  <a:pt x="5050930" y="-48246"/>
                  <a:pt x="5210123" y="14252"/>
                  <a:pt x="5375616" y="0"/>
                </a:cubicBezTo>
                <a:cubicBezTo>
                  <a:pt x="5541109" y="-14252"/>
                  <a:pt x="5671506" y="55887"/>
                  <a:pt x="5873637" y="0"/>
                </a:cubicBezTo>
                <a:cubicBezTo>
                  <a:pt x="6075768" y="-55887"/>
                  <a:pt x="6171701" y="42491"/>
                  <a:pt x="6303745" y="0"/>
                </a:cubicBezTo>
                <a:cubicBezTo>
                  <a:pt x="6435789" y="-42491"/>
                  <a:pt x="6730798" y="44103"/>
                  <a:pt x="6869678" y="0"/>
                </a:cubicBezTo>
                <a:cubicBezTo>
                  <a:pt x="7008558" y="-44103"/>
                  <a:pt x="7267884" y="23226"/>
                  <a:pt x="7526159" y="0"/>
                </a:cubicBezTo>
                <a:cubicBezTo>
                  <a:pt x="7898063" y="-22150"/>
                  <a:pt x="8347266" y="387288"/>
                  <a:pt x="8261131" y="734972"/>
                </a:cubicBezTo>
                <a:cubicBezTo>
                  <a:pt x="8275789" y="979025"/>
                  <a:pt x="8232792" y="1051331"/>
                  <a:pt x="8261131" y="1234753"/>
                </a:cubicBezTo>
                <a:cubicBezTo>
                  <a:pt x="8289470" y="1418175"/>
                  <a:pt x="8214448" y="1726732"/>
                  <a:pt x="8261131" y="1881528"/>
                </a:cubicBezTo>
                <a:cubicBezTo>
                  <a:pt x="8307814" y="2036324"/>
                  <a:pt x="8229721" y="2312870"/>
                  <a:pt x="8261131" y="2469505"/>
                </a:cubicBezTo>
                <a:cubicBezTo>
                  <a:pt x="8292541" y="2626140"/>
                  <a:pt x="8213809" y="2986839"/>
                  <a:pt x="8261131" y="3116280"/>
                </a:cubicBezTo>
                <a:cubicBezTo>
                  <a:pt x="8308453" y="3245721"/>
                  <a:pt x="8204053" y="3435381"/>
                  <a:pt x="8261131" y="3674858"/>
                </a:cubicBezTo>
                <a:cubicBezTo>
                  <a:pt x="8193625" y="4019979"/>
                  <a:pt x="7980818" y="4459148"/>
                  <a:pt x="7526159" y="4409830"/>
                </a:cubicBezTo>
                <a:cubicBezTo>
                  <a:pt x="7319176" y="4469193"/>
                  <a:pt x="7209638" y="4407354"/>
                  <a:pt x="6960227" y="4409830"/>
                </a:cubicBezTo>
                <a:cubicBezTo>
                  <a:pt x="6710816" y="4412306"/>
                  <a:pt x="6443384" y="4350686"/>
                  <a:pt x="6258471" y="4409830"/>
                </a:cubicBezTo>
                <a:cubicBezTo>
                  <a:pt x="6073558" y="4468974"/>
                  <a:pt x="5988094" y="4391886"/>
                  <a:pt x="5896274" y="4409830"/>
                </a:cubicBezTo>
                <a:cubicBezTo>
                  <a:pt x="5804454" y="4427774"/>
                  <a:pt x="5389828" y="4357747"/>
                  <a:pt x="5262430" y="4409830"/>
                </a:cubicBezTo>
                <a:cubicBezTo>
                  <a:pt x="5135032" y="4461913"/>
                  <a:pt x="5063007" y="4368820"/>
                  <a:pt x="4900233" y="4409830"/>
                </a:cubicBezTo>
                <a:cubicBezTo>
                  <a:pt x="4737459" y="4450840"/>
                  <a:pt x="4555897" y="4391387"/>
                  <a:pt x="4402213" y="4409830"/>
                </a:cubicBezTo>
                <a:cubicBezTo>
                  <a:pt x="4248529" y="4428273"/>
                  <a:pt x="3925156" y="4362996"/>
                  <a:pt x="3700457" y="4409830"/>
                </a:cubicBezTo>
                <a:cubicBezTo>
                  <a:pt x="3475758" y="4456664"/>
                  <a:pt x="3285681" y="4360722"/>
                  <a:pt x="3066613" y="4409830"/>
                </a:cubicBezTo>
                <a:cubicBezTo>
                  <a:pt x="2847545" y="4458938"/>
                  <a:pt x="2768705" y="4354485"/>
                  <a:pt x="2568592" y="4409830"/>
                </a:cubicBezTo>
                <a:cubicBezTo>
                  <a:pt x="2368479" y="4465175"/>
                  <a:pt x="2211400" y="4371498"/>
                  <a:pt x="1934748" y="4409830"/>
                </a:cubicBezTo>
                <a:cubicBezTo>
                  <a:pt x="1658096" y="4448162"/>
                  <a:pt x="1548161" y="4393077"/>
                  <a:pt x="1436728" y="4409830"/>
                </a:cubicBezTo>
                <a:cubicBezTo>
                  <a:pt x="1325295" y="4426583"/>
                  <a:pt x="1073948" y="4348642"/>
                  <a:pt x="734972" y="4409830"/>
                </a:cubicBezTo>
                <a:cubicBezTo>
                  <a:pt x="330229" y="4521926"/>
                  <a:pt x="-24359" y="4087644"/>
                  <a:pt x="0" y="3674858"/>
                </a:cubicBezTo>
                <a:cubicBezTo>
                  <a:pt x="-57180" y="3458360"/>
                  <a:pt x="33900" y="3261401"/>
                  <a:pt x="0" y="3116280"/>
                </a:cubicBezTo>
                <a:cubicBezTo>
                  <a:pt x="-33900" y="2971159"/>
                  <a:pt x="50085" y="2778238"/>
                  <a:pt x="0" y="2587100"/>
                </a:cubicBezTo>
                <a:cubicBezTo>
                  <a:pt x="-50085" y="2395962"/>
                  <a:pt x="10417" y="2127051"/>
                  <a:pt x="0" y="1999123"/>
                </a:cubicBezTo>
                <a:cubicBezTo>
                  <a:pt x="-10417" y="1871195"/>
                  <a:pt x="25364" y="1683676"/>
                  <a:pt x="0" y="1469943"/>
                </a:cubicBezTo>
                <a:cubicBezTo>
                  <a:pt x="-25364" y="1256210"/>
                  <a:pt x="72800" y="950519"/>
                  <a:pt x="0" y="73497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29" y="2984274"/>
            <a:ext cx="8443692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/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/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/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/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/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/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-1" fmla="*/ 0 w 787400"/>
                  <a:gd name="connsiteY0-2" fmla="*/ 0 h 127000"/>
                  <a:gd name="connsiteX1-3" fmla="*/ 419100 w 787400"/>
                  <a:gd name="connsiteY1-4" fmla="*/ 127000 h 127000"/>
                  <a:gd name="connsiteX2-5" fmla="*/ 787400 w 787400"/>
                  <a:gd name="connsiteY2-6" fmla="*/ 76200 h 127000"/>
                  <a:gd name="connsiteX0-7" fmla="*/ 0 w 787400"/>
                  <a:gd name="connsiteY0-8" fmla="*/ 2184 h 129184"/>
                  <a:gd name="connsiteX1-9" fmla="*/ 419100 w 787400"/>
                  <a:gd name="connsiteY1-10" fmla="*/ 129184 h 129184"/>
                  <a:gd name="connsiteX2-11" fmla="*/ 787400 w 787400"/>
                  <a:gd name="connsiteY2-12" fmla="*/ 78384 h 129184"/>
                  <a:gd name="connsiteX0-13" fmla="*/ 0 w 787400"/>
                  <a:gd name="connsiteY0-14" fmla="*/ 2184 h 129184"/>
                  <a:gd name="connsiteX1-15" fmla="*/ 419100 w 787400"/>
                  <a:gd name="connsiteY1-16" fmla="*/ 129184 h 129184"/>
                  <a:gd name="connsiteX2-17" fmla="*/ 787400 w 787400"/>
                  <a:gd name="connsiteY2-18" fmla="*/ 78384 h 129184"/>
                  <a:gd name="connsiteX0-19" fmla="*/ 0 w 787400"/>
                  <a:gd name="connsiteY0-20" fmla="*/ 2184 h 129184"/>
                  <a:gd name="connsiteX1-21" fmla="*/ 419100 w 787400"/>
                  <a:gd name="connsiteY1-22" fmla="*/ 129184 h 129184"/>
                  <a:gd name="connsiteX2-23" fmla="*/ 787400 w 787400"/>
                  <a:gd name="connsiteY2-24" fmla="*/ 78384 h 12918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/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-1" fmla="*/ 0 w 609600"/>
                  <a:gd name="connsiteY0-2" fmla="*/ 0 h 508000"/>
                  <a:gd name="connsiteX1-3" fmla="*/ 609600 w 609600"/>
                  <a:gd name="connsiteY1-4" fmla="*/ 508000 h 508000"/>
                  <a:gd name="connsiteX0-5" fmla="*/ 0 w 609600"/>
                  <a:gd name="connsiteY0-6" fmla="*/ 0 h 508000"/>
                  <a:gd name="connsiteX1-7" fmla="*/ 609600 w 609600"/>
                  <a:gd name="connsiteY1-8" fmla="*/ 508000 h 508000"/>
                  <a:gd name="connsiteX0-9" fmla="*/ 0 w 609600"/>
                  <a:gd name="connsiteY0-10" fmla="*/ 0 h 508000"/>
                  <a:gd name="connsiteX1-11" fmla="*/ 609600 w 609600"/>
                  <a:gd name="connsiteY1-12" fmla="*/ 508000 h 508000"/>
                  <a:gd name="connsiteX0-13" fmla="*/ 0 w 609600"/>
                  <a:gd name="connsiteY0-14" fmla="*/ 0 h 508000"/>
                  <a:gd name="connsiteX1-15" fmla="*/ 609600 w 609600"/>
                  <a:gd name="connsiteY1-16" fmla="*/ 508000 h 508000"/>
                  <a:gd name="connsiteX0-17" fmla="*/ 0 w 609600"/>
                  <a:gd name="connsiteY0-18" fmla="*/ 0 h 508000"/>
                  <a:gd name="connsiteX1-19" fmla="*/ 609600 w 609600"/>
                  <a:gd name="connsiteY1-20" fmla="*/ 508000 h 508000"/>
                  <a:gd name="connsiteX0-21" fmla="*/ 0 w 693420"/>
                  <a:gd name="connsiteY0-22" fmla="*/ 0 h 454660"/>
                  <a:gd name="connsiteX1-23" fmla="*/ 693420 w 693420"/>
                  <a:gd name="connsiteY1-24" fmla="*/ 454660 h 454660"/>
                  <a:gd name="connsiteX0-25" fmla="*/ 0 w 693420"/>
                  <a:gd name="connsiteY0-26" fmla="*/ 0 h 454660"/>
                  <a:gd name="connsiteX1-27" fmla="*/ 693420 w 693420"/>
                  <a:gd name="connsiteY1-28" fmla="*/ 454660 h 454660"/>
                  <a:gd name="connsiteX0-29" fmla="*/ 0 w 693420"/>
                  <a:gd name="connsiteY0-30" fmla="*/ 0 h 454660"/>
                  <a:gd name="connsiteX1-31" fmla="*/ 693420 w 693420"/>
                  <a:gd name="connsiteY1-32" fmla="*/ 454660 h 4546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/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-1" fmla="*/ 520700 w 520700"/>
                  <a:gd name="connsiteY0-2" fmla="*/ 1358900 h 1358900"/>
                  <a:gd name="connsiteX1-3" fmla="*/ 0 w 520700"/>
                  <a:gd name="connsiteY1-4" fmla="*/ 0 h 1358900"/>
                  <a:gd name="connsiteX0-5" fmla="*/ 520700 w 772251"/>
                  <a:gd name="connsiteY0-6" fmla="*/ 1358900 h 1358900"/>
                  <a:gd name="connsiteX1-7" fmla="*/ 0 w 772251"/>
                  <a:gd name="connsiteY1-8" fmla="*/ 0 h 1358900"/>
                  <a:gd name="connsiteX0-9" fmla="*/ 520700 w 754539"/>
                  <a:gd name="connsiteY0-10" fmla="*/ 1361183 h 1361183"/>
                  <a:gd name="connsiteX1-11" fmla="*/ 0 w 754539"/>
                  <a:gd name="connsiteY1-12" fmla="*/ 2283 h 13611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/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-1" fmla="*/ 647700 w 647700"/>
                  <a:gd name="connsiteY0-2" fmla="*/ 0 h 781050"/>
                  <a:gd name="connsiteX1-3" fmla="*/ 0 w 647700"/>
                  <a:gd name="connsiteY1-4" fmla="*/ 781050 h 781050"/>
                  <a:gd name="connsiteX0-5" fmla="*/ 647700 w 647700"/>
                  <a:gd name="connsiteY0-6" fmla="*/ 0 h 781050"/>
                  <a:gd name="connsiteX1-7" fmla="*/ 0 w 647700"/>
                  <a:gd name="connsiteY1-8" fmla="*/ 781050 h 781050"/>
                  <a:gd name="connsiteX0-9" fmla="*/ 647700 w 647700"/>
                  <a:gd name="connsiteY0-10" fmla="*/ 0 h 781050"/>
                  <a:gd name="connsiteX1-11" fmla="*/ 0 w 647700"/>
                  <a:gd name="connsiteY1-12" fmla="*/ 781050 h 781050"/>
                  <a:gd name="connsiteX0-13" fmla="*/ 571500 w 571500"/>
                  <a:gd name="connsiteY0-14" fmla="*/ 0 h 857250"/>
                  <a:gd name="connsiteX1-15" fmla="*/ 0 w 571500"/>
                  <a:gd name="connsiteY1-16" fmla="*/ 857250 h 857250"/>
                  <a:gd name="connsiteX0-17" fmla="*/ 578684 w 578684"/>
                  <a:gd name="connsiteY0-18" fmla="*/ 0 h 857250"/>
                  <a:gd name="connsiteX1-19" fmla="*/ 7184 w 578684"/>
                  <a:gd name="connsiteY1-20" fmla="*/ 857250 h 857250"/>
                  <a:gd name="connsiteX0-21" fmla="*/ 578684 w 578684"/>
                  <a:gd name="connsiteY0-22" fmla="*/ 0 h 857250"/>
                  <a:gd name="connsiteX1-23" fmla="*/ 7184 w 578684"/>
                  <a:gd name="connsiteY1-24" fmla="*/ 857250 h 8572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/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-1" fmla="*/ 0 w 317500"/>
                  <a:gd name="connsiteY0-2" fmla="*/ 0 h 577850"/>
                  <a:gd name="connsiteX1-3" fmla="*/ 317500 w 317500"/>
                  <a:gd name="connsiteY1-4" fmla="*/ 260350 h 577850"/>
                  <a:gd name="connsiteX2-5" fmla="*/ 266700 w 317500"/>
                  <a:gd name="connsiteY2-6" fmla="*/ 577850 h 577850"/>
                  <a:gd name="connsiteX0-7" fmla="*/ 0 w 317500"/>
                  <a:gd name="connsiteY0-8" fmla="*/ 0 h 577850"/>
                  <a:gd name="connsiteX1-9" fmla="*/ 317500 w 317500"/>
                  <a:gd name="connsiteY1-10" fmla="*/ 260350 h 577850"/>
                  <a:gd name="connsiteX2-11" fmla="*/ 266700 w 317500"/>
                  <a:gd name="connsiteY2-12" fmla="*/ 577850 h 577850"/>
                  <a:gd name="connsiteX0-13" fmla="*/ 0 w 317500"/>
                  <a:gd name="connsiteY0-14" fmla="*/ 0 h 577850"/>
                  <a:gd name="connsiteX1-15" fmla="*/ 317500 w 317500"/>
                  <a:gd name="connsiteY1-16" fmla="*/ 260350 h 577850"/>
                  <a:gd name="connsiteX2-17" fmla="*/ 266700 w 317500"/>
                  <a:gd name="connsiteY2-18" fmla="*/ 577850 h 577850"/>
                  <a:gd name="connsiteX0-19" fmla="*/ 0 w 317500"/>
                  <a:gd name="connsiteY0-20" fmla="*/ 0 h 577850"/>
                  <a:gd name="connsiteX1-21" fmla="*/ 317500 w 317500"/>
                  <a:gd name="connsiteY1-22" fmla="*/ 260350 h 577850"/>
                  <a:gd name="connsiteX2-23" fmla="*/ 266700 w 317500"/>
                  <a:gd name="connsiteY2-24" fmla="*/ 577850 h 577850"/>
                  <a:gd name="connsiteX0-25" fmla="*/ 0 w 317500"/>
                  <a:gd name="connsiteY0-26" fmla="*/ 0 h 577850"/>
                  <a:gd name="connsiteX1-27" fmla="*/ 317500 w 317500"/>
                  <a:gd name="connsiteY1-28" fmla="*/ 260350 h 577850"/>
                  <a:gd name="connsiteX2-29" fmla="*/ 266700 w 317500"/>
                  <a:gd name="connsiteY2-3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/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-1" fmla="*/ 0 w 768350"/>
                  <a:gd name="connsiteY0-2" fmla="*/ 0 h 571500"/>
                  <a:gd name="connsiteX1-3" fmla="*/ 654050 w 768350"/>
                  <a:gd name="connsiteY1-4" fmla="*/ 330200 h 571500"/>
                  <a:gd name="connsiteX2-5" fmla="*/ 768350 w 768350"/>
                  <a:gd name="connsiteY2-6" fmla="*/ 571500 h 571500"/>
                  <a:gd name="connsiteX0-7" fmla="*/ 0 w 768350"/>
                  <a:gd name="connsiteY0-8" fmla="*/ 0 h 571500"/>
                  <a:gd name="connsiteX1-9" fmla="*/ 654050 w 768350"/>
                  <a:gd name="connsiteY1-10" fmla="*/ 330200 h 571500"/>
                  <a:gd name="connsiteX2-11" fmla="*/ 768350 w 768350"/>
                  <a:gd name="connsiteY2-12" fmla="*/ 571500 h 571500"/>
                  <a:gd name="connsiteX0-13" fmla="*/ 0 w 768350"/>
                  <a:gd name="connsiteY0-14" fmla="*/ 0 h 571500"/>
                  <a:gd name="connsiteX1-15" fmla="*/ 654050 w 768350"/>
                  <a:gd name="connsiteY1-16" fmla="*/ 330200 h 571500"/>
                  <a:gd name="connsiteX2-17" fmla="*/ 768350 w 768350"/>
                  <a:gd name="connsiteY2-18" fmla="*/ 571500 h 571500"/>
                  <a:gd name="connsiteX0-19" fmla="*/ 0 w 806450"/>
                  <a:gd name="connsiteY0-20" fmla="*/ 0 h 577850"/>
                  <a:gd name="connsiteX1-21" fmla="*/ 654050 w 806450"/>
                  <a:gd name="connsiteY1-22" fmla="*/ 330200 h 577850"/>
                  <a:gd name="connsiteX2-23" fmla="*/ 806450 w 806450"/>
                  <a:gd name="connsiteY2-24" fmla="*/ 577850 h 577850"/>
                  <a:gd name="connsiteX0-25" fmla="*/ 0 w 806450"/>
                  <a:gd name="connsiteY0-26" fmla="*/ 0 h 577850"/>
                  <a:gd name="connsiteX1-27" fmla="*/ 615950 w 806450"/>
                  <a:gd name="connsiteY1-28" fmla="*/ 304800 h 577850"/>
                  <a:gd name="connsiteX2-29" fmla="*/ 806450 w 806450"/>
                  <a:gd name="connsiteY2-30" fmla="*/ 577850 h 577850"/>
                  <a:gd name="connsiteX0-31" fmla="*/ 0 w 806450"/>
                  <a:gd name="connsiteY0-32" fmla="*/ 0 h 577850"/>
                  <a:gd name="connsiteX1-33" fmla="*/ 615950 w 806450"/>
                  <a:gd name="connsiteY1-34" fmla="*/ 304800 h 577850"/>
                  <a:gd name="connsiteX2-35" fmla="*/ 806450 w 806450"/>
                  <a:gd name="connsiteY2-36" fmla="*/ 577850 h 577850"/>
                  <a:gd name="connsiteX0-37" fmla="*/ 0 w 806450"/>
                  <a:gd name="connsiteY0-38" fmla="*/ 0 h 577850"/>
                  <a:gd name="connsiteX1-39" fmla="*/ 615950 w 806450"/>
                  <a:gd name="connsiteY1-40" fmla="*/ 304800 h 577850"/>
                  <a:gd name="connsiteX2-41" fmla="*/ 806450 w 806450"/>
                  <a:gd name="connsiteY2-42" fmla="*/ 577850 h 577850"/>
                  <a:gd name="connsiteX0-43" fmla="*/ 0 w 806450"/>
                  <a:gd name="connsiteY0-44" fmla="*/ 0 h 577850"/>
                  <a:gd name="connsiteX1-45" fmla="*/ 615950 w 806450"/>
                  <a:gd name="connsiteY1-46" fmla="*/ 304800 h 577850"/>
                  <a:gd name="connsiteX2-47" fmla="*/ 806450 w 806450"/>
                  <a:gd name="connsiteY2-48" fmla="*/ 577850 h 577850"/>
                  <a:gd name="connsiteX0-49" fmla="*/ 0 w 806450"/>
                  <a:gd name="connsiteY0-50" fmla="*/ 0 h 577850"/>
                  <a:gd name="connsiteX1-51" fmla="*/ 615950 w 806450"/>
                  <a:gd name="connsiteY1-52" fmla="*/ 304800 h 577850"/>
                  <a:gd name="connsiteX2-53" fmla="*/ 806450 w 806450"/>
                  <a:gd name="connsiteY2-54" fmla="*/ 577850 h 577850"/>
                  <a:gd name="connsiteX0-55" fmla="*/ 0 w 806450"/>
                  <a:gd name="connsiteY0-56" fmla="*/ 0 h 577850"/>
                  <a:gd name="connsiteX1-57" fmla="*/ 615950 w 806450"/>
                  <a:gd name="connsiteY1-58" fmla="*/ 304800 h 577850"/>
                  <a:gd name="connsiteX2-59" fmla="*/ 806450 w 806450"/>
                  <a:gd name="connsiteY2-6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/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-1" fmla="*/ 692150 w 692150"/>
                  <a:gd name="connsiteY0-2" fmla="*/ 0 h 400050"/>
                  <a:gd name="connsiteX1-3" fmla="*/ 0 w 692150"/>
                  <a:gd name="connsiteY1-4" fmla="*/ 400050 h 400050"/>
                  <a:gd name="connsiteX0-5" fmla="*/ 692150 w 692150"/>
                  <a:gd name="connsiteY0-6" fmla="*/ 0 h 400050"/>
                  <a:gd name="connsiteX1-7" fmla="*/ 0 w 692150"/>
                  <a:gd name="connsiteY1-8" fmla="*/ 400050 h 400050"/>
                  <a:gd name="connsiteX0-9" fmla="*/ 692150 w 692150"/>
                  <a:gd name="connsiteY0-10" fmla="*/ 0 h 400050"/>
                  <a:gd name="connsiteX1-11" fmla="*/ 0 w 692150"/>
                  <a:gd name="connsiteY1-12" fmla="*/ 400050 h 400050"/>
                  <a:gd name="connsiteX0-13" fmla="*/ 669290 w 669290"/>
                  <a:gd name="connsiteY0-14" fmla="*/ 0 h 240208"/>
                  <a:gd name="connsiteX1-15" fmla="*/ 0 w 669290"/>
                  <a:gd name="connsiteY1-16" fmla="*/ 240030 h 240208"/>
                  <a:gd name="connsiteX0-17" fmla="*/ 669290 w 669290"/>
                  <a:gd name="connsiteY0-18" fmla="*/ 0 h 308610"/>
                  <a:gd name="connsiteX1-19" fmla="*/ 0 w 669290"/>
                  <a:gd name="connsiteY1-20" fmla="*/ 308610 h 308610"/>
                  <a:gd name="connsiteX0-21" fmla="*/ 829310 w 829310"/>
                  <a:gd name="connsiteY0-22" fmla="*/ 0 h 240208"/>
                  <a:gd name="connsiteX1-23" fmla="*/ 0 w 829310"/>
                  <a:gd name="connsiteY1-24" fmla="*/ 240030 h 240208"/>
                  <a:gd name="connsiteX0-25" fmla="*/ 829310 w 829310"/>
                  <a:gd name="connsiteY0-26" fmla="*/ 0 h 284032"/>
                  <a:gd name="connsiteX1-27" fmla="*/ 0 w 829310"/>
                  <a:gd name="connsiteY1-28" fmla="*/ 240030 h 284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/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-1" fmla="*/ 0 w 317500"/>
                  <a:gd name="connsiteY0-2" fmla="*/ 0 h 88900"/>
                  <a:gd name="connsiteX1-3" fmla="*/ 317500 w 317500"/>
                  <a:gd name="connsiteY1-4" fmla="*/ 88900 h 88900"/>
                  <a:gd name="connsiteX0-5" fmla="*/ 0 w 317500"/>
                  <a:gd name="connsiteY0-6" fmla="*/ 2541 h 91441"/>
                  <a:gd name="connsiteX1-7" fmla="*/ 317500 w 317500"/>
                  <a:gd name="connsiteY1-8" fmla="*/ 91441 h 91441"/>
                  <a:gd name="connsiteX0-9" fmla="*/ 0 w 317500"/>
                  <a:gd name="connsiteY0-10" fmla="*/ 2541 h 91441"/>
                  <a:gd name="connsiteX1-11" fmla="*/ 317500 w 317500"/>
                  <a:gd name="connsiteY1-12" fmla="*/ 91441 h 91441"/>
                  <a:gd name="connsiteX0-13" fmla="*/ 0 w 317500"/>
                  <a:gd name="connsiteY0-14" fmla="*/ 4794 h 93694"/>
                  <a:gd name="connsiteX1-15" fmla="*/ 317500 w 317500"/>
                  <a:gd name="connsiteY1-16" fmla="*/ 93694 h 93694"/>
                  <a:gd name="connsiteX0-17" fmla="*/ 0 w 317500"/>
                  <a:gd name="connsiteY0-18" fmla="*/ 4294 h 93194"/>
                  <a:gd name="connsiteX1-19" fmla="*/ 317500 w 317500"/>
                  <a:gd name="connsiteY1-20" fmla="*/ 93194 h 93194"/>
                  <a:gd name="connsiteX0-21" fmla="*/ 0 w 323850"/>
                  <a:gd name="connsiteY0-22" fmla="*/ 8743 h 65893"/>
                  <a:gd name="connsiteX1-23" fmla="*/ 323850 w 323850"/>
                  <a:gd name="connsiteY1-24" fmla="*/ 65893 h 65893"/>
                  <a:gd name="connsiteX0-25" fmla="*/ 0 w 323850"/>
                  <a:gd name="connsiteY0-26" fmla="*/ 5717 h 62867"/>
                  <a:gd name="connsiteX1-27" fmla="*/ 323850 w 323850"/>
                  <a:gd name="connsiteY1-28" fmla="*/ 62867 h 628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/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-1" fmla="*/ 0 w 1135380"/>
                <a:gd name="connsiteY0-2" fmla="*/ 472440 h 472440"/>
                <a:gd name="connsiteX1-3" fmla="*/ 213360 w 1135380"/>
                <a:gd name="connsiteY1-4" fmla="*/ 388620 h 472440"/>
                <a:gd name="connsiteX2" fmla="*/ 1135380 w 1135380"/>
                <a:gd name="connsiteY2" fmla="*/ 0 h 472440"/>
                <a:gd name="connsiteX0-5" fmla="*/ 0 w 1447800"/>
                <a:gd name="connsiteY0-6" fmla="*/ 868680 h 868680"/>
                <a:gd name="connsiteX1-7" fmla="*/ 525780 w 1447800"/>
                <a:gd name="connsiteY1-8" fmla="*/ 388620 h 868680"/>
                <a:gd name="connsiteX2-9" fmla="*/ 1447800 w 1447800"/>
                <a:gd name="connsiteY2-10" fmla="*/ 0 h 868680"/>
                <a:gd name="connsiteX0-11" fmla="*/ 0 w 1447800"/>
                <a:gd name="connsiteY0-12" fmla="*/ 868680 h 868680"/>
                <a:gd name="connsiteX1-13" fmla="*/ 213360 w 1447800"/>
                <a:gd name="connsiteY1-14" fmla="*/ 434340 h 868680"/>
                <a:gd name="connsiteX2-15" fmla="*/ 1447800 w 1447800"/>
                <a:gd name="connsiteY2-16" fmla="*/ 0 h 868680"/>
                <a:gd name="connsiteX0-17" fmla="*/ 0 w 1447800"/>
                <a:gd name="connsiteY0-18" fmla="*/ 868680 h 868680"/>
                <a:gd name="connsiteX1-19" fmla="*/ 213360 w 1447800"/>
                <a:gd name="connsiteY1-20" fmla="*/ 434340 h 868680"/>
                <a:gd name="connsiteX2-21" fmla="*/ 1447800 w 1447800"/>
                <a:gd name="connsiteY2-22" fmla="*/ 0 h 868680"/>
                <a:gd name="connsiteX0-23" fmla="*/ 0 w 1447800"/>
                <a:gd name="connsiteY0-24" fmla="*/ 868680 h 868680"/>
                <a:gd name="connsiteX1-25" fmla="*/ 213360 w 1447800"/>
                <a:gd name="connsiteY1-26" fmla="*/ 434340 h 868680"/>
                <a:gd name="connsiteX2-27" fmla="*/ 1447800 w 1447800"/>
                <a:gd name="connsiteY2-28" fmla="*/ 0 h 868680"/>
                <a:gd name="connsiteX0-29" fmla="*/ 0 w 1447800"/>
                <a:gd name="connsiteY0-30" fmla="*/ 868680 h 868680"/>
                <a:gd name="connsiteX1-31" fmla="*/ 259080 w 1447800"/>
                <a:gd name="connsiteY1-32" fmla="*/ 365760 h 868680"/>
                <a:gd name="connsiteX2-33" fmla="*/ 1447800 w 1447800"/>
                <a:gd name="connsiteY2-34" fmla="*/ 0 h 868680"/>
                <a:gd name="connsiteX0-35" fmla="*/ 0 w 1447800"/>
                <a:gd name="connsiteY0-36" fmla="*/ 868680 h 868680"/>
                <a:gd name="connsiteX1-37" fmla="*/ 259080 w 1447800"/>
                <a:gd name="connsiteY1-38" fmla="*/ 365760 h 868680"/>
                <a:gd name="connsiteX2-39" fmla="*/ 1447800 w 1447800"/>
                <a:gd name="connsiteY2-40" fmla="*/ 0 h 868680"/>
                <a:gd name="connsiteX0-41" fmla="*/ 0 w 1447800"/>
                <a:gd name="connsiteY0-42" fmla="*/ 868680 h 868680"/>
                <a:gd name="connsiteX1-43" fmla="*/ 259080 w 1447800"/>
                <a:gd name="connsiteY1-44" fmla="*/ 365760 h 868680"/>
                <a:gd name="connsiteX2-45" fmla="*/ 1447800 w 1447800"/>
                <a:gd name="connsiteY2-46" fmla="*/ 0 h 8686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9" y="connsiteY2-10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606" y="2909595"/>
            <a:ext cx="7132938" cy="2353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latin typeface="UTM Duepuntozero" panose="02040603050506020204" pitchFamily="18" charset="0"/>
              </a:rPr>
              <a:t>Tính</a:t>
            </a:r>
            <a:r>
              <a:rPr lang="en-US" sz="4000" b="1">
                <a:latin typeface="UTM Duepuntozero" panose="02040603050506020204" pitchFamily="18" charset="0"/>
              </a:rPr>
              <a:t> </a:t>
            </a:r>
            <a:r>
              <a:rPr lang="en-US" sz="4000" b="1" err="1">
                <a:latin typeface="UTM Duepuntozero" panose="02040603050506020204" pitchFamily="18" charset="0"/>
              </a:rPr>
              <a:t>nhẩm</a:t>
            </a:r>
            <a:r>
              <a:rPr lang="en-US" sz="4000" b="1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a)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/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414</Words>
  <Application>Microsoft Office PowerPoint</Application>
  <PresentationFormat>Custom</PresentationFormat>
  <Paragraphs>96</Paragraphs>
  <Slides>16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4_Office Theme</vt:lpstr>
      <vt:lpstr>Custom Design</vt:lpstr>
      <vt:lpstr>5_Office 主题</vt:lpstr>
      <vt:lpstr>1_Office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2023-06-12T03:15:00Z</dcterms:created>
  <dcterms:modified xsi:type="dcterms:W3CDTF">2024-09-03T08:25:53Z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C701ABA7EF3B4E4F88BF50597E48F6B9</vt:lpwstr>
  </property>
  <property fmtid="{D5CDD505-2E9C-101B-9397-08002B2CF9AE}" pid="3" name="KSOProductBuildVer">
    <vt:lpwstr>1033-11.2.0.11537</vt:lpwstr>
  </property>
</Properties>
</file>