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5"/>
  </p:notesMasterIdLst>
  <p:sldIdLst>
    <p:sldId id="2642" r:id="rId5"/>
    <p:sldId id="2643" r:id="rId6"/>
    <p:sldId id="614" r:id="rId7"/>
    <p:sldId id="496" r:id="rId8"/>
    <p:sldId id="271" r:id="rId9"/>
    <p:sldId id="395" r:id="rId10"/>
    <p:sldId id="615" r:id="rId11"/>
    <p:sldId id="616" r:id="rId12"/>
    <p:sldId id="511" r:id="rId13"/>
    <p:sldId id="620" r:id="rId14"/>
    <p:sldId id="515" r:id="rId15"/>
    <p:sldId id="617" r:id="rId16"/>
    <p:sldId id="618" r:id="rId17"/>
    <p:sldId id="607" r:id="rId18"/>
    <p:sldId id="619" r:id="rId19"/>
    <p:sldId id="486" r:id="rId20"/>
    <p:sldId id="621" r:id="rId21"/>
    <p:sldId id="622" r:id="rId22"/>
    <p:sldId id="623" r:id="rId23"/>
    <p:sldId id="624" r:id="rId24"/>
    <p:sldId id="625" r:id="rId25"/>
    <p:sldId id="520" r:id="rId26"/>
    <p:sldId id="609" r:id="rId27"/>
    <p:sldId id="626" r:id="rId28"/>
    <p:sldId id="627" r:id="rId29"/>
    <p:sldId id="561" r:id="rId30"/>
    <p:sldId id="562" r:id="rId31"/>
    <p:sldId id="2641" r:id="rId32"/>
    <p:sldId id="301" r:id="rId33"/>
    <p:sldId id="2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274" y="115"/>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9/18/2024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9/18/2024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9/18/2024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9/18/2024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2487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9/18/2024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6678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9/18/2024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7793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9/18/2024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4084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9/18/2024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499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9/18/2024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6653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9/18/2024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70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9/18/2024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89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9/18/2024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9/18/2024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862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9/18/2024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427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9/18/2024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383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6625558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7179062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6711857"/>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18/09/2024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933018609"/>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18/09/2024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587193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18/09/2024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8633397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01454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9/18/2024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18/09/2024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4075523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18/09/2024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516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79733826"/>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18/09/2024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439034061"/>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96468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3758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0040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65422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20602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668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9/18/2024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552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32614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37148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5311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9/18/2024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93339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96683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73979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956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2584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9/18/2024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9/18/2024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9/18/2024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9/18/2024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9/18/2024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9/18/2024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939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1101196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6246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0.xml"/><Relationship Id="rId5" Type="http://schemas.openxmlformats.org/officeDocument/2006/relationships/hyperlink" Target="https://www.youtube.com/watch?v=UdtveSjlyXI"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46.jpe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47.jpe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8.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6.svg"/><Relationship Id="rId10" Type="http://schemas.openxmlformats.org/officeDocument/2006/relationships/image" Target="../media/image53.png"/><Relationship Id="rId4" Type="http://schemas.openxmlformats.org/officeDocument/2006/relationships/image" Target="../media/image50.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54.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jpe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7.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5.png"/><Relationship Id="rId12"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11.png"/><Relationship Id="rId5" Type="http://schemas.openxmlformats.org/officeDocument/2006/relationships/image" Target="../media/image64.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69.png"/><Relationship Id="rId4" Type="http://schemas.openxmlformats.org/officeDocument/2006/relationships/image" Target="../media/image80.sv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1.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2393" y="-25313"/>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002060"/>
                </a:solidFill>
                <a:latin typeface="Times New Roman" panose="02020603050405020304" pitchFamily="18" charset="0"/>
                <a:cs typeface="Times New Roman" panose="02020603050405020304" pitchFamily="18" charset="0"/>
              </a:rPr>
              <a:t>       MÔN</a:t>
            </a:r>
            <a:r>
              <a:rPr lang="en-US" sz="3200" b="1" dirty="0">
                <a:solidFill>
                  <a:srgbClr val="002060"/>
                </a:solidFill>
                <a:latin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ĐẠO ĐỨC</a:t>
            </a:r>
            <a:endPar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1</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những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quê</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đất</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nước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chemeClr val="tx1"/>
                </a:solidFill>
                <a:effectLst/>
                <a:uLnTx/>
                <a:uFillTx/>
                <a:latin typeface="+mj-lt"/>
                <a:ea typeface="+mn-ea"/>
                <a:cs typeface="+mn-cs"/>
              </a:rPr>
              <a:t>Giáo viên: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Nguyễn</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Lan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Hương</a:t>
            </a:r>
            <a:endPar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i="0" u="none" strike="noStrike" kern="1200" cap="none" spc="0" normalizeH="0" baseline="0" noProof="0" dirty="0">
              <a:ln>
                <a:noFill/>
              </a:ln>
              <a:solidFill>
                <a:srgbClr val="7030A0"/>
              </a:solidFill>
              <a:effectLst/>
              <a:uLnTx/>
              <a:uFillTx/>
              <a:latin typeface="+mj-lt"/>
              <a:ea typeface="+mn-ea"/>
              <a:cs typeface="+mn-cs"/>
            </a:endParaRPr>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29174" y="-511839"/>
            <a:ext cx="12450348" cy="7704927"/>
            <a:chOff x="-86256" y="210475"/>
            <a:chExt cx="9434027" cy="5838270"/>
          </a:xfrm>
        </p:grpSpPr>
        <p:sp>
          <p:nvSpPr>
            <p:cNvPr id="10" name="Google Shape;10;p2">
              <a:extLst>
                <a:ext uri="{FF2B5EF4-FFF2-40B4-BE49-F238E27FC236}">
                  <a16:creationId xmlns:a16="http://schemas.microsoft.com/office/drawing/2014/main" id="{DCC590CF-DA1D-507A-E0DF-295168CC3F41}"/>
                </a:ext>
              </a:extLst>
            </p:cNvPr>
            <p:cNvSpPr/>
            <p:nvPr/>
          </p:nvSpPr>
          <p:spPr>
            <a:xfrm>
              <a:off x="-74281" y="3703654"/>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49" name="Picture 448">
            <a:extLst>
              <a:ext uri="{FF2B5EF4-FFF2-40B4-BE49-F238E27FC236}">
                <a16:creationId xmlns:a16="http://schemas.microsoft.com/office/drawing/2014/main" id="{6B4C4FF5-8392-D13B-A006-4BEA06A0957A}"/>
              </a:ext>
            </a:extLst>
          </p:cNvPr>
          <p:cNvPicPr>
            <a:picLocks noChangeAspect="1"/>
          </p:cNvPicPr>
          <p:nvPr/>
        </p:nvPicPr>
        <p:blipFill>
          <a:blip r:embed="rId2"/>
          <a:stretch>
            <a:fillRect/>
          </a:stretch>
        </p:blipFill>
        <p:spPr>
          <a:xfrm>
            <a:off x="2371323" y="158906"/>
            <a:ext cx="8169348" cy="1066892"/>
          </a:xfrm>
          <a:prstGeom prst="rect">
            <a:avLst/>
          </a:prstGeom>
        </p:spPr>
      </p:pic>
      <p:sp>
        <p:nvSpPr>
          <p:cNvPr id="453" name="TextBox 452">
            <a:extLst>
              <a:ext uri="{FF2B5EF4-FFF2-40B4-BE49-F238E27FC236}">
                <a16:creationId xmlns:a16="http://schemas.microsoft.com/office/drawing/2014/main" id="{212FE0A2-8364-1434-44F3-D5882BE1E413}"/>
              </a:ext>
            </a:extLst>
          </p:cNvPr>
          <p:cNvSpPr txBox="1"/>
          <p:nvPr/>
        </p:nvSpPr>
        <p:spPr>
          <a:xfrm>
            <a:off x="2790857" y="898552"/>
            <a:ext cx="730376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Sách</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kết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nối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tri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cuộc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Lớp</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Năm</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2024-2025</a:t>
            </a:r>
            <a:endParaRPr lang="en-US" sz="2800" dirty="0"/>
          </a:p>
        </p:txBody>
      </p:sp>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 Chị Võ Thị Sáu đã có công gì đối với quê hương, đất nước?</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a:extLst>
              <a:ext uri="{C807C97D-BFC1-408E-A445-0C87EB9F89A2}">
                <ask:lineSketchStyleProps xmln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tham gia cách mạng từ năm 14 tuổi; trở thành chiến sĩ trinh sát nổi tiếng gan dạ; chiến đấu tiêu diệt kẻ thù; bị tra tấn vẫn hiên ngang,... những việc làm anh dũng của chị góp phần bảo vệ quê hương, đất nước.</a:t>
            </a:r>
          </a:p>
        </p:txBody>
      </p:sp>
      <p:pic>
        <p:nvPicPr>
          <p:cNvPr id="2" name="图片 17">
            <a:extLst>
              <a:ext uri="{FF2B5EF4-FFF2-40B4-BE49-F238E27FC236}">
                <a16:creationId xmlns:a16="http://schemas.microsoft.com/office/drawing/2014/main"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41635265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Hãy chia sẻ suy nghĩ, cảm nhận của em về tấm gương đó.</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a:extLst>
              <a:ext uri="{C807C97D-BFC1-408E-A445-0C87EB9F89A2}">
                <ask:lineSketchStyleProps xmln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cống hiến cả cuộc đời cho cách mạng, cho đất nước. Tấm gương của chị là biểu tượng của thế hệ trẻ về một lòng nồng nàn yêu nước, sẽ còn lưu lại trong sử sách và trong trái tim hàng triệu người Việt Nam.</a:t>
            </a:r>
          </a:p>
        </p:txBody>
      </p:sp>
      <p:pic>
        <p:nvPicPr>
          <p:cNvPr id="2" name="图片 17">
            <a:extLst>
              <a:ext uri="{FF2B5EF4-FFF2-40B4-BE49-F238E27FC236}">
                <a16:creationId xmlns:a16="http://schemas.microsoft.com/office/drawing/2014/main"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1630188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1398305"/>
            <a:chOff x="1869832" y="3990205"/>
            <a:chExt cx="9320710" cy="2096285"/>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9952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hãy quan sát, tìm hiểu về các nhân vật trong những bức ảnh dưới đây và thực hiện yêu cầu:</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9F7B6B9D-BD68-0595-98A7-FF0D4D754298}"/>
              </a:ext>
            </a:extLst>
          </p:cNvPr>
          <p:cNvPicPr>
            <a:picLocks noChangeAspect="1"/>
          </p:cNvPicPr>
          <p:nvPr/>
        </p:nvPicPr>
        <p:blipFill>
          <a:blip r:embed="rId3"/>
          <a:stretch>
            <a:fillRect/>
          </a:stretch>
        </p:blipFill>
        <p:spPr>
          <a:xfrm>
            <a:off x="685799" y="1313643"/>
            <a:ext cx="5796153" cy="4973815"/>
          </a:xfrm>
          <a:prstGeom prst="rect">
            <a:avLst/>
          </a:prstGeom>
        </p:spPr>
      </p:pic>
      <p:sp>
        <p:nvSpPr>
          <p:cNvPr id="9" name="Rectangle: Rounded Corners 12">
            <a:extLst>
              <a:ext uri="{FF2B5EF4-FFF2-40B4-BE49-F238E27FC236}">
                <a16:creationId xmlns:a16="http://schemas.microsoft.com/office/drawing/2014/main" id="{772804F4-C9DE-2DA7-5F2A-E96A9AA4CEC0}"/>
              </a:ext>
            </a:extLst>
          </p:cNvPr>
          <p:cNvSpPr/>
          <p:nvPr/>
        </p:nvSpPr>
        <p:spPr>
          <a:xfrm>
            <a:off x="6499060" y="2771703"/>
            <a:ext cx="54071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Nêu những đóng góp cho quê hương, đất nước của các nhân vật trong mỗi bức ảnh trên.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2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8" name="Hộp Văn bản 99">
            <a:extLst>
              <a:ext uri="{FF2B5EF4-FFF2-40B4-BE49-F238E27FC236}">
                <a16:creationId xmlns:a16="http://schemas.microsoft.com/office/drawing/2014/main" id="{73A88B03-B446-1CDC-F10E-51F2035AE06B}"/>
              </a:ext>
            </a:extLst>
          </p:cNvPr>
          <p:cNvSpPr txBox="1"/>
          <p:nvPr/>
        </p:nvSpPr>
        <p:spPr>
          <a:xfrm>
            <a:off x="2657476" y="793325"/>
            <a:ext cx="6421966"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60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spc="60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9" name="Nhóm 95">
            <a:extLst>
              <a:ext uri="{FF2B5EF4-FFF2-40B4-BE49-F238E27FC236}">
                <a16:creationId xmlns:a16="http://schemas.microsoft.com/office/drawing/2014/main" id="{2E992F78-CB6A-22B6-67C1-42C7C6FFEE00}"/>
              </a:ext>
            </a:extLst>
          </p:cNvPr>
          <p:cNvGrpSpPr/>
          <p:nvPr/>
        </p:nvGrpSpPr>
        <p:grpSpPr>
          <a:xfrm>
            <a:off x="3394390" y="2988224"/>
            <a:ext cx="5140009" cy="3706304"/>
            <a:chOff x="1124976" y="1819729"/>
            <a:chExt cx="6487886" cy="4203699"/>
          </a:xfrm>
        </p:grpSpPr>
        <p:sp>
          <p:nvSpPr>
            <p:cNvPr id="25" name="Hình Bầu dục 97">
              <a:extLst>
                <a:ext uri="{FF2B5EF4-FFF2-40B4-BE49-F238E27FC236}">
                  <a16:creationId xmlns:a16="http://schemas.microsoft.com/office/drawing/2014/main" id="{1EDCB674-31BE-E51D-8D2F-1A8D24931D3F}"/>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7" name="Hình ảnh 98" descr="Ảnh có chứa đồ chơi, búp bê&#10;&#10;Mô tả được tạo tự động">
              <a:extLst>
                <a:ext uri="{FF2B5EF4-FFF2-40B4-BE49-F238E27FC236}">
                  <a16:creationId xmlns:a16="http://schemas.microsoft.com/office/drawing/2014/main" id="{0C2963D0-1548-3C5A-A942-8D7D31F561D0}"/>
                </a:ext>
              </a:extLst>
            </p:cNvPr>
            <p:cNvPicPr>
              <a:picLocks noChangeAspect="1"/>
            </p:cNvPicPr>
            <p:nvPr/>
          </p:nvPicPr>
          <p:blipFill>
            <a:blip r:embed="rId3"/>
            <a:stretch>
              <a:fillRect/>
            </a:stretch>
          </p:blipFill>
          <p:spPr>
            <a:xfrm>
              <a:off x="1328056" y="1819729"/>
              <a:ext cx="6081725" cy="3557762"/>
            </a:xfrm>
            <a:prstGeom prst="rect">
              <a:avLst/>
            </a:prstGeom>
          </p:spPr>
        </p:pic>
      </p:grpSp>
    </p:spTree>
    <p:extLst>
      <p:ext uri="{BB962C8B-B14F-4D97-AF65-F5344CB8AC3E}">
        <p14:creationId xmlns:p14="http://schemas.microsoft.com/office/powerpoint/2010/main" val="280439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135CB9B-D875-760F-3DF9-E1A29184A334}"/>
              </a:ext>
            </a:extLst>
          </p:cNvPr>
          <p:cNvPicPr>
            <a:picLocks noChangeAspect="1"/>
          </p:cNvPicPr>
          <p:nvPr/>
        </p:nvPicPr>
        <p:blipFill>
          <a:blip r:embed="rId3"/>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4"/>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Nhạc sĩ Văn Cao: </a:t>
              </a:r>
              <a:r>
                <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giả của bài hát Tiến quân ca – Quốc ca chính thức của Việt Nam.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083FDFE5-6497-D4EB-16EB-F13422824E7B}"/>
              </a:ext>
            </a:extLst>
          </p:cNvPr>
          <p:cNvPicPr>
            <a:picLocks noChangeAspect="1"/>
          </p:cNvPicPr>
          <p:nvPr/>
        </p:nvPicPr>
        <p:blipFill>
          <a:blip r:embed="rId5"/>
          <a:stretch>
            <a:fillRect/>
          </a:stretch>
        </p:blipFill>
        <p:spPr>
          <a:xfrm>
            <a:off x="1228725" y="1385887"/>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205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Tôn Thất Tùng: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phẫu thuật nổi danh trong lĩnh vực nghiên cứu về gan</a:t>
              </a:r>
              <a:r>
                <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8CD153DB-385F-8074-8CF4-5B80B7B7632C}"/>
              </a:ext>
            </a:extLst>
          </p:cNvPr>
          <p:cNvPicPr>
            <a:picLocks noChangeAspect="1"/>
          </p:cNvPicPr>
          <p:nvPr/>
        </p:nvPicPr>
        <p:blipFill>
          <a:blip r:embed="rId5"/>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548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p>
          </p:txBody>
        </p:sp>
      </p:grpSp>
      <p:pic>
        <p:nvPicPr>
          <p:cNvPr id="5" name="Picture 4">
            <a:extLst>
              <a:ext uri="{FF2B5EF4-FFF2-40B4-BE49-F238E27FC236}">
                <a16:creationId xmlns:a16="http://schemas.microsoft.com/office/drawing/2014/main" id="{5CC5B72E-2059-E47D-F81F-75644BD93E64}"/>
              </a:ext>
            </a:extLst>
          </p:cNvPr>
          <p:cNvPicPr>
            <a:picLocks noChangeAspect="1"/>
          </p:cNvPicPr>
          <p:nvPr/>
        </p:nvPicPr>
        <p:blipFill>
          <a:blip r:embed="rId5"/>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3C9791-1591-D4AB-59AC-7D2884031973}"/>
              </a:ext>
            </a:extLst>
          </p:cNvPr>
          <p:cNvPicPr>
            <a:picLocks noChangeAspect="1"/>
          </p:cNvPicPr>
          <p:nvPr/>
        </p:nvPicPr>
        <p:blipFill>
          <a:blip r:embed="rId2"/>
          <a:stretch>
            <a:fillRect/>
          </a:stretch>
        </p:blipFill>
        <p:spPr>
          <a:xfrm>
            <a:off x="709365" y="319762"/>
            <a:ext cx="1822862" cy="1767993"/>
          </a:xfrm>
          <a:prstGeom prst="rect">
            <a:avLst/>
          </a:prstGeom>
        </p:spPr>
      </p:pic>
      <p:pic>
        <p:nvPicPr>
          <p:cNvPr id="3" name="Picture 2">
            <a:extLst>
              <a:ext uri="{FF2B5EF4-FFF2-40B4-BE49-F238E27FC236}">
                <a16:creationId xmlns:a16="http://schemas.microsoft.com/office/drawing/2014/main" id="{2A37ED85-A764-E28B-B4A7-B537ACCA6A8A}"/>
              </a:ext>
            </a:extLst>
          </p:cNvPr>
          <p:cNvPicPr>
            <a:picLocks noChangeAspect="1"/>
          </p:cNvPicPr>
          <p:nvPr/>
        </p:nvPicPr>
        <p:blipFill>
          <a:blip r:embed="rId3"/>
          <a:stretch>
            <a:fillRect/>
          </a:stretch>
        </p:blipFill>
        <p:spPr>
          <a:xfrm>
            <a:off x="2532227" y="650089"/>
            <a:ext cx="7760881" cy="2603218"/>
          </a:xfrm>
          <a:prstGeom prst="rect">
            <a:avLst/>
          </a:prstGeom>
        </p:spPr>
      </p:pic>
      <p:pic>
        <p:nvPicPr>
          <p:cNvPr id="4" name="Picture 3">
            <a:extLst>
              <a:ext uri="{FF2B5EF4-FFF2-40B4-BE49-F238E27FC236}">
                <a16:creationId xmlns:a16="http://schemas.microsoft.com/office/drawing/2014/main" id="{E4FB4FA7-C1E7-1C4E-C6E7-3293DEB8AEC4}"/>
              </a:ext>
            </a:extLst>
          </p:cNvPr>
          <p:cNvPicPr>
            <a:picLocks noChangeAspect="1"/>
          </p:cNvPicPr>
          <p:nvPr/>
        </p:nvPicPr>
        <p:blipFill>
          <a:blip r:embed="rId4"/>
          <a:stretch>
            <a:fillRect/>
          </a:stretch>
        </p:blipFill>
        <p:spPr>
          <a:xfrm>
            <a:off x="10229403" y="319762"/>
            <a:ext cx="1505843" cy="1518036"/>
          </a:xfrm>
          <a:prstGeom prst="rect">
            <a:avLst/>
          </a:prstGeom>
        </p:spPr>
      </p:pic>
      <p:sp>
        <p:nvSpPr>
          <p:cNvPr id="5" name="Google Shape;10;p2">
            <a:extLst>
              <a:ext uri="{FF2B5EF4-FFF2-40B4-BE49-F238E27FC236}">
                <a16:creationId xmlns:a16="http://schemas.microsoft.com/office/drawing/2014/main" id="{371A33F0-DB59-72C6-E628-34595A718548}"/>
              </a:ext>
            </a:extLst>
          </p:cNvPr>
          <p:cNvSpPr/>
          <p:nvPr/>
        </p:nvSpPr>
        <p:spPr>
          <a:xfrm>
            <a:off x="16934" y="4914769"/>
            <a:ext cx="12153949" cy="195169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709365" y="4478867"/>
            <a:ext cx="6758235" cy="369332"/>
          </a:xfrm>
          <a:prstGeom prst="rect">
            <a:avLst/>
          </a:prstGeom>
          <a:noFill/>
        </p:spPr>
        <p:txBody>
          <a:bodyPr wrap="square" rtlCol="0">
            <a:spAutoFit/>
          </a:bodyPr>
          <a:lstStyle/>
          <a:p>
            <a:r>
              <a:rPr lang="en-GB" dirty="0" smtClean="0">
                <a:hlinkClick r:id="rId5"/>
              </a:rPr>
              <a:t>https://www.youtube.com/watch?v=UdtveSjlyXI</a:t>
            </a:r>
            <a:endParaRPr lang="en-GB" dirty="0"/>
          </a:p>
        </p:txBody>
      </p:sp>
    </p:spTree>
    <p:extLst>
      <p:ext uri="{BB962C8B-B14F-4D97-AF65-F5344CB8AC3E}">
        <p14:creationId xmlns:p14="http://schemas.microsoft.com/office/powerpoint/2010/main" val="16867242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6" y="733426"/>
            <a:ext cx="5981699" cy="5988234"/>
            <a:chOff x="442193" y="1257300"/>
            <a:chExt cx="4517379" cy="5447747"/>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p>
          </p:txBody>
        </p:sp>
      </p:grpSp>
      <p:pic>
        <p:nvPicPr>
          <p:cNvPr id="6" name="Picture 5">
            <a:extLst>
              <a:ext uri="{FF2B5EF4-FFF2-40B4-BE49-F238E27FC236}">
                <a16:creationId xmlns:a16="http://schemas.microsoft.com/office/drawing/2014/main" id="{DB6867B2-4C94-3A31-3A96-BB9EA1709816}"/>
              </a:ext>
            </a:extLst>
          </p:cNvPr>
          <p:cNvPicPr>
            <a:picLocks noChangeAspect="1"/>
          </p:cNvPicPr>
          <p:nvPr/>
        </p:nvPicPr>
        <p:blipFill>
          <a:blip r:embed="rId5"/>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1"/>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Mai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Kiều</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Liên –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Tổng</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đốc</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ty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sữa</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Vinamilk</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Anh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hùng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kì</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mới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doanh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quyền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nhất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Châu Á,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góp</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tế</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id="{38A073F6-1837-DB6E-355F-110188CF06AB}"/>
              </a:ext>
            </a:extLst>
          </p:cNvPr>
          <p:cNvPicPr>
            <a:picLocks noChangeAspect="1"/>
          </p:cNvPicPr>
          <p:nvPr/>
        </p:nvPicPr>
        <p:blipFill>
          <a:blip r:embed="rId5"/>
          <a:stretch>
            <a:fillRect/>
          </a:stretch>
        </p:blipFill>
        <p:spPr>
          <a:xfrm>
            <a:off x="1119187" y="1319212"/>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664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6" name="Group 25">
            <a:extLst>
              <a:ext uri="{FF2B5EF4-FFF2-40B4-BE49-F238E27FC236}">
                <a16:creationId xmlns:a16="http://schemas.microsoft.com/office/drawing/2014/main" id="{1C02F4C3-0900-767E-17F1-C6F67F5A87D7}"/>
              </a:ext>
            </a:extLst>
          </p:cNvPr>
          <p:cNvGrpSpPr/>
          <p:nvPr/>
        </p:nvGrpSpPr>
        <p:grpSpPr>
          <a:xfrm>
            <a:off x="340131" y="1"/>
            <a:ext cx="11390658" cy="5136137"/>
            <a:chOff x="340130" y="0"/>
            <a:chExt cx="6833097" cy="4351838"/>
          </a:xfrm>
        </p:grpSpPr>
        <p:grpSp>
          <p:nvGrpSpPr>
            <p:cNvPr id="10" name="Group 9">
              <a:extLst>
                <a:ext uri="{FF2B5EF4-FFF2-40B4-BE49-F238E27FC236}">
                  <a16:creationId xmlns:a16="http://schemas.microsoft.com/office/drawing/2014/main" id="{28824781-C1CE-302E-CF08-BC71415A0DEF}"/>
                </a:ext>
              </a:extLst>
            </p:cNvPr>
            <p:cNvGrpSpPr/>
            <p:nvPr/>
          </p:nvGrpSpPr>
          <p:grpSpPr>
            <a:xfrm>
              <a:off x="340130" y="1196096"/>
              <a:ext cx="6833097" cy="3155742"/>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16850" y="1216980"/>
                <a:ext cx="5193611" cy="1988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Hãy kể thêm tên và đóng góp của những người có công với quê hương, đất nước trong các lĩnh vực kinh tế, chính trị, văn hóa, khoa học, giáo dục,... mà em biết.</a:t>
                </a:r>
                <a:endParaRPr kumimoji="0" lang="en-US" sz="3600" b="0" i="1"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9020DEDA-316F-B7AC-B557-A283A09BDA48}"/>
                </a:ext>
              </a:extLst>
            </p:cNvPr>
            <p:cNvGrpSpPr/>
            <p:nvPr/>
          </p:nvGrpSpPr>
          <p:grpSpPr>
            <a:xfrm>
              <a:off x="2420711" y="0"/>
              <a:ext cx="2628454" cy="1959774"/>
              <a:chOff x="329521" y="-578755"/>
              <a:chExt cx="4123254" cy="2909600"/>
            </a:xfrm>
          </p:grpSpPr>
          <p:pic>
            <p:nvPicPr>
              <p:cNvPr id="23" name="Picture 4" descr="Rabbit Cartoon, Animal, Mammal, White Transparent Png – Pngset.com">
                <a:extLst>
                  <a:ext uri="{FF2B5EF4-FFF2-40B4-BE49-F238E27FC236}">
                    <a16:creationId xmlns:a16="http://schemas.microsoft.com/office/drawing/2014/main" id="{1C8D83A5-E264-EF4D-9B93-38C095D29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D41872-5B52-63BA-6F18-D82A97670B2D}"/>
                  </a:ext>
                </a:extLst>
              </p:cNvPr>
              <p:cNvSpPr txBox="1"/>
              <p:nvPr/>
            </p:nvSpPr>
            <p:spPr>
              <a:xfrm>
                <a:off x="379343" y="966930"/>
                <a:ext cx="4073432" cy="813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Trò</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chơi</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Tiếp</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sức</a:t>
                </a:r>
                <a:endParaRPr kumimoji="0" lang="vi-VN" sz="3600" b="1" i="0" u="none" strike="noStrike" kern="1200" cap="none" spc="0" normalizeH="0" baseline="0" noProof="0" dirty="0">
                  <a:ln>
                    <a:noFill/>
                  </a:ln>
                  <a:solidFill>
                    <a:srgbClr val="FF3399"/>
                  </a:solidFill>
                  <a:effectLst/>
                  <a:uLnTx/>
                  <a:uFillTx/>
                  <a:latin typeface="Calibri (Body)"/>
                  <a:ea typeface="+mn-ea"/>
                  <a:cs typeface="+mn-cs"/>
                </a:endParaRPr>
              </a:p>
            </p:txBody>
          </p:sp>
        </p:gr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flipH="1">
            <a:off x="-351081" y="4012495"/>
            <a:ext cx="1932476" cy="3089387"/>
          </a:xfrm>
          <a:prstGeom prst="rect">
            <a:avLst/>
          </a:prstGeom>
        </p:spPr>
      </p:pic>
    </p:spTree>
    <p:extLst>
      <p:ext uri="{BB962C8B-B14F-4D97-AF65-F5344CB8AC3E}">
        <p14:creationId xmlns:p14="http://schemas.microsoft.com/office/powerpoint/2010/main" val="417731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 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a16="http://schemas.microsoft.com/office/drawing/2014/main" id="{06019192-F10B-DCC7-4F17-CB331EAB6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6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Nhà giáo Nhân dân Nguyễn Thị Hiền – người xây</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a16="http://schemas.microsoft.com/office/drawing/2014/main" id="{66C3FAEF-18A5-8EE2-47E8-1D07A8E3AE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a:extLst>
              <a:ext uri="{FF2B5EF4-FFF2-40B4-BE49-F238E27FC236}">
                <a16:creationId xmlns:a16="http://schemas.microsoft.com/office/drawing/2014/main" id="{FDAB5DAA-1463-52AB-5625-00642C368B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027B3D-B64E-B4DF-32F0-0349A611783C}"/>
              </a:ext>
            </a:extLst>
          </p:cNvPr>
          <p:cNvPicPr>
            <a:picLocks noChangeAspect="1"/>
          </p:cNvPicPr>
          <p:nvPr/>
        </p:nvPicPr>
        <p:blipFill>
          <a:blip r:embed="rId10"/>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85716" y="2040468"/>
              <a:ext cx="5163361" cy="3283865"/>
            </a:xfrm>
            <a:prstGeom prst="rect">
              <a:avLst/>
            </a:prstGeom>
            <a:noFill/>
          </p:spPr>
          <p:txBody>
            <a:bodyPr wrap="square" rtlCol="0">
              <a:spAutoFit/>
            </a:bodyPr>
            <a:lstStyle/>
            <a:p>
              <a:pPr algn="ctr">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ơn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đối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quê</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hương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đã làm gì để thể hiện lòng biết ơn đối với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Có khi nào bạn chứng kiến những lời nói, việc làm chưa biết ơn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6" name="Speech Bubble: Rectangle 5">
            <a:extLst>
              <a:ext uri="{FF2B5EF4-FFF2-40B4-BE49-F238E27FC236}">
                <a16:creationId xmlns:a16="http://schemas.microsoft.com/office/drawing/2014/main" id="{B935D064-128F-D4C2-C950-6C239EF2F943}"/>
              </a:ext>
            </a:extLst>
          </p:cNvPr>
          <p:cNvSpPr/>
          <p:nvPr/>
        </p:nvSpPr>
        <p:spPr>
          <a:xfrm>
            <a:off x="352425" y="2905126"/>
            <a:ext cx="3781425" cy="1162050"/>
          </a:xfrm>
          <a:prstGeom prst="wedgeRectCallout">
            <a:avLst>
              <a:gd name="adj1" fmla="val 59739"/>
              <a:gd name="adj2" fmla="val 1699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Bạn có suy nghĩ gì về điều đó?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3"/>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50" y="981075"/>
            <a:ext cx="7477126" cy="981075"/>
          </a:xfrm>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477126" h="981075" fill="none" extrusionOk="0">
                <a:moveTo>
                  <a:pt x="0" y="163515"/>
                </a:moveTo>
                <a:cubicBezTo>
                  <a:pt x="-136473" y="-11534"/>
                  <a:pt x="289516" y="-8460"/>
                  <a:pt x="676270" y="0"/>
                </a:cubicBezTo>
                <a:cubicBezTo>
                  <a:pt x="802999" y="-11367"/>
                  <a:pt x="911794" y="1775"/>
                  <a:pt x="991249" y="0"/>
                </a:cubicBezTo>
                <a:cubicBezTo>
                  <a:pt x="1064073" y="-14287"/>
                  <a:pt x="1262017" y="-73353"/>
                  <a:pt x="1428719" y="0"/>
                </a:cubicBezTo>
                <a:cubicBezTo>
                  <a:pt x="1652111" y="-7633"/>
                  <a:pt x="1808431" y="-15158"/>
                  <a:pt x="1988681" y="0"/>
                </a:cubicBezTo>
                <a:cubicBezTo>
                  <a:pt x="2168871" y="-17229"/>
                  <a:pt x="2310684" y="-2256"/>
                  <a:pt x="2426151" y="0"/>
                </a:cubicBezTo>
                <a:cubicBezTo>
                  <a:pt x="2482139" y="-27368"/>
                  <a:pt x="2678863" y="-17863"/>
                  <a:pt x="2924868" y="0"/>
                </a:cubicBezTo>
                <a:cubicBezTo>
                  <a:pt x="3146929" y="-4581"/>
                  <a:pt x="3202741" y="-7006"/>
                  <a:pt x="3301092" y="0"/>
                </a:cubicBezTo>
                <a:cubicBezTo>
                  <a:pt x="3341541" y="2621"/>
                  <a:pt x="3554937" y="49212"/>
                  <a:pt x="3799808" y="0"/>
                </a:cubicBezTo>
                <a:cubicBezTo>
                  <a:pt x="4012321" y="1878"/>
                  <a:pt x="3940802" y="-4611"/>
                  <a:pt x="4053541" y="0"/>
                </a:cubicBezTo>
                <a:cubicBezTo>
                  <a:pt x="4171686" y="1524"/>
                  <a:pt x="4201155" y="-1996"/>
                  <a:pt x="4307274" y="0"/>
                </a:cubicBezTo>
                <a:cubicBezTo>
                  <a:pt x="4553950" y="-18697"/>
                  <a:pt x="4595756" y="6535"/>
                  <a:pt x="4805990" y="0"/>
                </a:cubicBezTo>
                <a:cubicBezTo>
                  <a:pt x="5005174" y="18387"/>
                  <a:pt x="5119236" y="40901"/>
                  <a:pt x="5243461" y="0"/>
                </a:cubicBezTo>
                <a:cubicBezTo>
                  <a:pt x="5310578" y="-11553"/>
                  <a:pt x="5389634" y="828"/>
                  <a:pt x="5497193" y="0"/>
                </a:cubicBezTo>
                <a:cubicBezTo>
                  <a:pt x="5611013" y="15636"/>
                  <a:pt x="5787696" y="16475"/>
                  <a:pt x="5995910" y="0"/>
                </a:cubicBezTo>
                <a:cubicBezTo>
                  <a:pt x="6148638" y="9117"/>
                  <a:pt x="6223971" y="-4194"/>
                  <a:pt x="6310889" y="0"/>
                </a:cubicBezTo>
                <a:cubicBezTo>
                  <a:pt x="6416851" y="12524"/>
                  <a:pt x="6612945" y="38853"/>
                  <a:pt x="6800855" y="0"/>
                </a:cubicBezTo>
                <a:cubicBezTo>
                  <a:pt x="7184830" y="-8971"/>
                  <a:pt x="7441073" y="86414"/>
                  <a:pt x="7477126" y="163515"/>
                </a:cubicBezTo>
                <a:cubicBezTo>
                  <a:pt x="7468531" y="184910"/>
                  <a:pt x="7469064" y="224876"/>
                  <a:pt x="7477126" y="250410"/>
                </a:cubicBezTo>
                <a:cubicBezTo>
                  <a:pt x="7488375" y="287586"/>
                  <a:pt x="7477886" y="307534"/>
                  <a:pt x="7477126" y="350385"/>
                </a:cubicBezTo>
                <a:cubicBezTo>
                  <a:pt x="7472237" y="393334"/>
                  <a:pt x="7470574" y="410696"/>
                  <a:pt x="7477126" y="443820"/>
                </a:cubicBezTo>
                <a:cubicBezTo>
                  <a:pt x="7484043" y="478659"/>
                  <a:pt x="7458022" y="483526"/>
                  <a:pt x="7477126" y="524173"/>
                </a:cubicBezTo>
                <a:cubicBezTo>
                  <a:pt x="7495366" y="564779"/>
                  <a:pt x="7491037" y="596453"/>
                  <a:pt x="7477126" y="617608"/>
                </a:cubicBezTo>
                <a:cubicBezTo>
                  <a:pt x="7469079" y="636882"/>
                  <a:pt x="7473562" y="658795"/>
                  <a:pt x="7477126" y="691422"/>
                </a:cubicBezTo>
                <a:cubicBezTo>
                  <a:pt x="7481164" y="727648"/>
                  <a:pt x="7497384" y="760791"/>
                  <a:pt x="7477126" y="817559"/>
                </a:cubicBezTo>
                <a:cubicBezTo>
                  <a:pt x="7413235" y="955035"/>
                  <a:pt x="7229281" y="955456"/>
                  <a:pt x="6800855" y="981075"/>
                </a:cubicBezTo>
                <a:cubicBezTo>
                  <a:pt x="6709977" y="990286"/>
                  <a:pt x="6621353" y="980536"/>
                  <a:pt x="6547122" y="981075"/>
                </a:cubicBezTo>
                <a:cubicBezTo>
                  <a:pt x="6326412" y="980357"/>
                  <a:pt x="6169762" y="980769"/>
                  <a:pt x="6048406" y="981075"/>
                </a:cubicBezTo>
                <a:cubicBezTo>
                  <a:pt x="5970646" y="992849"/>
                  <a:pt x="5865453" y="989483"/>
                  <a:pt x="5733428" y="981075"/>
                </a:cubicBezTo>
                <a:cubicBezTo>
                  <a:pt x="5672703" y="954907"/>
                  <a:pt x="5471293" y="1025156"/>
                  <a:pt x="5234711" y="981075"/>
                </a:cubicBezTo>
                <a:cubicBezTo>
                  <a:pt x="5032346" y="991159"/>
                  <a:pt x="4931891" y="943894"/>
                  <a:pt x="4674749" y="981075"/>
                </a:cubicBezTo>
                <a:cubicBezTo>
                  <a:pt x="4392999" y="996705"/>
                  <a:pt x="4486804" y="978787"/>
                  <a:pt x="4359770" y="981075"/>
                </a:cubicBezTo>
                <a:cubicBezTo>
                  <a:pt x="4234492" y="973651"/>
                  <a:pt x="4137517" y="991608"/>
                  <a:pt x="3983546" y="981075"/>
                </a:cubicBezTo>
                <a:cubicBezTo>
                  <a:pt x="3821638" y="965510"/>
                  <a:pt x="3749539" y="954176"/>
                  <a:pt x="3668567" y="981075"/>
                </a:cubicBezTo>
                <a:cubicBezTo>
                  <a:pt x="3605442" y="954743"/>
                  <a:pt x="3411840" y="954825"/>
                  <a:pt x="3231097" y="981075"/>
                </a:cubicBezTo>
                <a:cubicBezTo>
                  <a:pt x="3003235" y="994184"/>
                  <a:pt x="2943681" y="985793"/>
                  <a:pt x="2671135" y="981075"/>
                </a:cubicBezTo>
                <a:cubicBezTo>
                  <a:pt x="2390397" y="986935"/>
                  <a:pt x="2517561" y="947858"/>
                  <a:pt x="2356156" y="981075"/>
                </a:cubicBezTo>
                <a:cubicBezTo>
                  <a:pt x="2206692" y="989343"/>
                  <a:pt x="2090442" y="974236"/>
                  <a:pt x="1979932" y="981075"/>
                </a:cubicBezTo>
                <a:cubicBezTo>
                  <a:pt x="1861802" y="971422"/>
                  <a:pt x="1671211" y="996541"/>
                  <a:pt x="1542461" y="981075"/>
                </a:cubicBezTo>
                <a:cubicBezTo>
                  <a:pt x="1376646" y="933479"/>
                  <a:pt x="912101" y="985294"/>
                  <a:pt x="676270" y="981075"/>
                </a:cubicBezTo>
                <a:cubicBezTo>
                  <a:pt x="382428" y="937020"/>
                  <a:pt x="58679" y="902771"/>
                  <a:pt x="0" y="817559"/>
                </a:cubicBezTo>
                <a:cubicBezTo>
                  <a:pt x="-14305" y="774118"/>
                  <a:pt x="3839" y="752172"/>
                  <a:pt x="0" y="730664"/>
                </a:cubicBezTo>
                <a:cubicBezTo>
                  <a:pt x="-6966" y="705084"/>
                  <a:pt x="3709" y="667600"/>
                  <a:pt x="0" y="650310"/>
                </a:cubicBezTo>
                <a:cubicBezTo>
                  <a:pt x="-1156" y="632487"/>
                  <a:pt x="-5605" y="604471"/>
                  <a:pt x="0" y="576497"/>
                </a:cubicBezTo>
                <a:cubicBezTo>
                  <a:pt x="11147" y="555101"/>
                  <a:pt x="-14798" y="510861"/>
                  <a:pt x="0" y="483062"/>
                </a:cubicBezTo>
                <a:cubicBezTo>
                  <a:pt x="11667" y="442371"/>
                  <a:pt x="13022" y="428308"/>
                  <a:pt x="0" y="409249"/>
                </a:cubicBezTo>
                <a:cubicBezTo>
                  <a:pt x="-9656" y="385287"/>
                  <a:pt x="17640" y="355943"/>
                  <a:pt x="0" y="315814"/>
                </a:cubicBezTo>
                <a:cubicBezTo>
                  <a:pt x="-22408" y="274458"/>
                  <a:pt x="13262" y="217787"/>
                  <a:pt x="0" y="163515"/>
                </a:cubicBezTo>
                <a:close/>
              </a:path>
              <a:path w="7477126" h="981075" stroke="0" extrusionOk="0">
                <a:moveTo>
                  <a:pt x="0" y="163515"/>
                </a:moveTo>
                <a:cubicBezTo>
                  <a:pt x="71403" y="45048"/>
                  <a:pt x="268310" y="16231"/>
                  <a:pt x="676270" y="0"/>
                </a:cubicBezTo>
                <a:cubicBezTo>
                  <a:pt x="770253" y="8433"/>
                  <a:pt x="939148" y="8813"/>
                  <a:pt x="991249" y="0"/>
                </a:cubicBezTo>
                <a:cubicBezTo>
                  <a:pt x="1073260" y="5384"/>
                  <a:pt x="1160036" y="716"/>
                  <a:pt x="1306227" y="0"/>
                </a:cubicBezTo>
                <a:cubicBezTo>
                  <a:pt x="1423314" y="15023"/>
                  <a:pt x="1583068" y="76"/>
                  <a:pt x="1804943" y="0"/>
                </a:cubicBezTo>
                <a:cubicBezTo>
                  <a:pt x="2015510" y="1255"/>
                  <a:pt x="2225618" y="994"/>
                  <a:pt x="2364905" y="0"/>
                </a:cubicBezTo>
                <a:cubicBezTo>
                  <a:pt x="2435357" y="-1135"/>
                  <a:pt x="2619248" y="19209"/>
                  <a:pt x="2802376" y="0"/>
                </a:cubicBezTo>
                <a:cubicBezTo>
                  <a:pt x="2893240" y="-6839"/>
                  <a:pt x="3082182" y="14550"/>
                  <a:pt x="3178601" y="0"/>
                </a:cubicBezTo>
                <a:cubicBezTo>
                  <a:pt x="3251986" y="8513"/>
                  <a:pt x="3376750" y="-6915"/>
                  <a:pt x="3432333" y="0"/>
                </a:cubicBezTo>
                <a:cubicBezTo>
                  <a:pt x="3524860" y="-39320"/>
                  <a:pt x="3715577" y="-41848"/>
                  <a:pt x="3869804" y="0"/>
                </a:cubicBezTo>
                <a:cubicBezTo>
                  <a:pt x="4046845" y="13794"/>
                  <a:pt x="4149272" y="16421"/>
                  <a:pt x="4307274" y="0"/>
                </a:cubicBezTo>
                <a:cubicBezTo>
                  <a:pt x="4476830" y="-4230"/>
                  <a:pt x="4472557" y="-1003"/>
                  <a:pt x="4622253" y="0"/>
                </a:cubicBezTo>
                <a:cubicBezTo>
                  <a:pt x="4773208" y="2727"/>
                  <a:pt x="4777795" y="-886"/>
                  <a:pt x="4875985" y="0"/>
                </a:cubicBezTo>
                <a:cubicBezTo>
                  <a:pt x="4983823" y="-2027"/>
                  <a:pt x="5017571" y="3010"/>
                  <a:pt x="5129718" y="0"/>
                </a:cubicBezTo>
                <a:cubicBezTo>
                  <a:pt x="5281279" y="20081"/>
                  <a:pt x="5451084" y="-56948"/>
                  <a:pt x="5689680" y="0"/>
                </a:cubicBezTo>
                <a:cubicBezTo>
                  <a:pt x="5843816" y="-7463"/>
                  <a:pt x="5976094" y="8569"/>
                  <a:pt x="6065905" y="0"/>
                </a:cubicBezTo>
                <a:cubicBezTo>
                  <a:pt x="6167955" y="3304"/>
                  <a:pt x="6248314" y="-12053"/>
                  <a:pt x="6380884" y="0"/>
                </a:cubicBezTo>
                <a:cubicBezTo>
                  <a:pt x="6486656" y="2967"/>
                  <a:pt x="6611817" y="16945"/>
                  <a:pt x="6800855" y="0"/>
                </a:cubicBezTo>
                <a:cubicBezTo>
                  <a:pt x="7202620" y="-4121"/>
                  <a:pt x="7459427" y="65636"/>
                  <a:pt x="7477126" y="163515"/>
                </a:cubicBezTo>
                <a:cubicBezTo>
                  <a:pt x="7490435" y="211911"/>
                  <a:pt x="7492990" y="233432"/>
                  <a:pt x="7477126" y="270031"/>
                </a:cubicBezTo>
                <a:cubicBezTo>
                  <a:pt x="7452585" y="311826"/>
                  <a:pt x="7473855" y="354605"/>
                  <a:pt x="7477126" y="376547"/>
                </a:cubicBezTo>
                <a:cubicBezTo>
                  <a:pt x="7483278" y="402189"/>
                  <a:pt x="7474651" y="434152"/>
                  <a:pt x="7477126" y="456901"/>
                </a:cubicBezTo>
                <a:cubicBezTo>
                  <a:pt x="7478106" y="475960"/>
                  <a:pt x="7486323" y="521428"/>
                  <a:pt x="7477126" y="556876"/>
                </a:cubicBezTo>
                <a:cubicBezTo>
                  <a:pt x="7470889" y="594292"/>
                  <a:pt x="7467877" y="607929"/>
                  <a:pt x="7477126" y="630689"/>
                </a:cubicBezTo>
                <a:cubicBezTo>
                  <a:pt x="7478118" y="653070"/>
                  <a:pt x="7488574" y="690991"/>
                  <a:pt x="7477126" y="737205"/>
                </a:cubicBezTo>
                <a:cubicBezTo>
                  <a:pt x="7463903" y="782671"/>
                  <a:pt x="7484434" y="788124"/>
                  <a:pt x="7477126" y="817559"/>
                </a:cubicBezTo>
                <a:cubicBezTo>
                  <a:pt x="7453253" y="914170"/>
                  <a:pt x="7274870" y="981048"/>
                  <a:pt x="6800855" y="981075"/>
                </a:cubicBezTo>
                <a:cubicBezTo>
                  <a:pt x="6610457" y="1003176"/>
                  <a:pt x="6517678" y="967178"/>
                  <a:pt x="6363385" y="981075"/>
                </a:cubicBezTo>
                <a:cubicBezTo>
                  <a:pt x="6203718" y="984487"/>
                  <a:pt x="6066221" y="985936"/>
                  <a:pt x="5987160" y="981075"/>
                </a:cubicBezTo>
                <a:cubicBezTo>
                  <a:pt x="5907541" y="993049"/>
                  <a:pt x="5558984" y="994131"/>
                  <a:pt x="5427198" y="981075"/>
                </a:cubicBezTo>
                <a:cubicBezTo>
                  <a:pt x="5280765" y="974728"/>
                  <a:pt x="5229688" y="999081"/>
                  <a:pt x="5173466" y="981075"/>
                </a:cubicBezTo>
                <a:cubicBezTo>
                  <a:pt x="5125508" y="1001685"/>
                  <a:pt x="5020832" y="994764"/>
                  <a:pt x="4858487" y="981075"/>
                </a:cubicBezTo>
                <a:cubicBezTo>
                  <a:pt x="4670088" y="996400"/>
                  <a:pt x="4577299" y="987864"/>
                  <a:pt x="4421016" y="981075"/>
                </a:cubicBezTo>
                <a:cubicBezTo>
                  <a:pt x="4339107" y="999144"/>
                  <a:pt x="4160791" y="996384"/>
                  <a:pt x="4044792" y="981075"/>
                </a:cubicBezTo>
                <a:cubicBezTo>
                  <a:pt x="3959610" y="979450"/>
                  <a:pt x="3795228" y="969558"/>
                  <a:pt x="3729813" y="981075"/>
                </a:cubicBezTo>
                <a:cubicBezTo>
                  <a:pt x="3481753" y="980919"/>
                  <a:pt x="3357754" y="1000408"/>
                  <a:pt x="3169851" y="981075"/>
                </a:cubicBezTo>
                <a:cubicBezTo>
                  <a:pt x="3050607" y="981321"/>
                  <a:pt x="3010384" y="985427"/>
                  <a:pt x="2916118" y="981075"/>
                </a:cubicBezTo>
                <a:cubicBezTo>
                  <a:pt x="2806399" y="981368"/>
                  <a:pt x="2748459" y="1003467"/>
                  <a:pt x="2601140" y="981075"/>
                </a:cubicBezTo>
                <a:cubicBezTo>
                  <a:pt x="2462193" y="978960"/>
                  <a:pt x="2419590" y="972462"/>
                  <a:pt x="2347407" y="981075"/>
                </a:cubicBezTo>
                <a:cubicBezTo>
                  <a:pt x="2304668" y="971904"/>
                  <a:pt x="2018810" y="976828"/>
                  <a:pt x="1848691" y="981075"/>
                </a:cubicBezTo>
                <a:cubicBezTo>
                  <a:pt x="1612631" y="988248"/>
                  <a:pt x="1531681" y="993378"/>
                  <a:pt x="1288728" y="981075"/>
                </a:cubicBezTo>
                <a:cubicBezTo>
                  <a:pt x="1038467" y="942337"/>
                  <a:pt x="913402" y="979274"/>
                  <a:pt x="676270" y="981075"/>
                </a:cubicBezTo>
                <a:cubicBezTo>
                  <a:pt x="255149" y="988943"/>
                  <a:pt x="67529" y="907916"/>
                  <a:pt x="0" y="817559"/>
                </a:cubicBezTo>
                <a:cubicBezTo>
                  <a:pt x="1543" y="796206"/>
                  <a:pt x="-3171" y="757204"/>
                  <a:pt x="0" y="737205"/>
                </a:cubicBezTo>
                <a:cubicBezTo>
                  <a:pt x="-2039" y="712983"/>
                  <a:pt x="-15468" y="684364"/>
                  <a:pt x="0" y="643770"/>
                </a:cubicBezTo>
                <a:cubicBezTo>
                  <a:pt x="14233" y="605042"/>
                  <a:pt x="-18930" y="576988"/>
                  <a:pt x="0" y="543795"/>
                </a:cubicBezTo>
                <a:cubicBezTo>
                  <a:pt x="17278" y="506764"/>
                  <a:pt x="6217" y="475492"/>
                  <a:pt x="0" y="463441"/>
                </a:cubicBezTo>
                <a:cubicBezTo>
                  <a:pt x="-13173" y="451966"/>
                  <a:pt x="-6152" y="401674"/>
                  <a:pt x="0" y="370006"/>
                </a:cubicBezTo>
                <a:cubicBezTo>
                  <a:pt x="8408" y="327686"/>
                  <a:pt x="7647" y="318804"/>
                  <a:pt x="0" y="296193"/>
                </a:cubicBezTo>
                <a:cubicBezTo>
                  <a:pt x="-11240" y="290101"/>
                  <a:pt x="6295" y="209154"/>
                  <a:pt x="0" y="163515"/>
                </a:cubicBezTo>
                <a:close/>
              </a:path>
              <a:path w="7477126" h="981075" fill="none" stroke="0" extrusionOk="0">
                <a:moveTo>
                  <a:pt x="0" y="163515"/>
                </a:moveTo>
                <a:cubicBezTo>
                  <a:pt x="2076" y="111314"/>
                  <a:pt x="300929" y="-112146"/>
                  <a:pt x="676270" y="0"/>
                </a:cubicBezTo>
                <a:cubicBezTo>
                  <a:pt x="797893" y="-2981"/>
                  <a:pt x="912911" y="1229"/>
                  <a:pt x="991249" y="0"/>
                </a:cubicBezTo>
                <a:cubicBezTo>
                  <a:pt x="1050215" y="-443"/>
                  <a:pt x="1240920" y="-8654"/>
                  <a:pt x="1428719" y="0"/>
                </a:cubicBezTo>
                <a:cubicBezTo>
                  <a:pt x="1622484" y="46240"/>
                  <a:pt x="1779904" y="-4306"/>
                  <a:pt x="1988681" y="0"/>
                </a:cubicBezTo>
                <a:cubicBezTo>
                  <a:pt x="2165599" y="15494"/>
                  <a:pt x="2315119" y="12062"/>
                  <a:pt x="2426151" y="0"/>
                </a:cubicBezTo>
                <a:cubicBezTo>
                  <a:pt x="2549682" y="29086"/>
                  <a:pt x="2662288" y="-4154"/>
                  <a:pt x="2924868" y="0"/>
                </a:cubicBezTo>
                <a:cubicBezTo>
                  <a:pt x="3160950" y="9725"/>
                  <a:pt x="3205118" y="-3381"/>
                  <a:pt x="3301092" y="0"/>
                </a:cubicBezTo>
                <a:cubicBezTo>
                  <a:pt x="3410648" y="2214"/>
                  <a:pt x="3605255" y="-5113"/>
                  <a:pt x="3799808" y="0"/>
                </a:cubicBezTo>
                <a:cubicBezTo>
                  <a:pt x="4010419" y="1209"/>
                  <a:pt x="3933238" y="825"/>
                  <a:pt x="4053541" y="0"/>
                </a:cubicBezTo>
                <a:cubicBezTo>
                  <a:pt x="4128611" y="-5485"/>
                  <a:pt x="4185042" y="5115"/>
                  <a:pt x="4307274" y="0"/>
                </a:cubicBezTo>
                <a:cubicBezTo>
                  <a:pt x="4500162" y="31623"/>
                  <a:pt x="4571462" y="-21369"/>
                  <a:pt x="4805990" y="0"/>
                </a:cubicBezTo>
                <a:cubicBezTo>
                  <a:pt x="4905878" y="-6161"/>
                  <a:pt x="5038611" y="-29174"/>
                  <a:pt x="5243461" y="0"/>
                </a:cubicBezTo>
                <a:cubicBezTo>
                  <a:pt x="5357687" y="-14100"/>
                  <a:pt x="5444369" y="-11187"/>
                  <a:pt x="5497193" y="0"/>
                </a:cubicBezTo>
                <a:cubicBezTo>
                  <a:pt x="5580301" y="38501"/>
                  <a:pt x="5829541" y="-15612"/>
                  <a:pt x="5995910" y="0"/>
                </a:cubicBezTo>
                <a:cubicBezTo>
                  <a:pt x="6164227" y="12295"/>
                  <a:pt x="6215882" y="-1014"/>
                  <a:pt x="6310889" y="0"/>
                </a:cubicBezTo>
                <a:cubicBezTo>
                  <a:pt x="6320622" y="-7814"/>
                  <a:pt x="6647790" y="-26284"/>
                  <a:pt x="6800855" y="0"/>
                </a:cubicBezTo>
                <a:cubicBezTo>
                  <a:pt x="7198331" y="6293"/>
                  <a:pt x="7439461" y="75439"/>
                  <a:pt x="7477126" y="163515"/>
                </a:cubicBezTo>
                <a:cubicBezTo>
                  <a:pt x="7475281" y="189686"/>
                  <a:pt x="7466575" y="217480"/>
                  <a:pt x="7477126" y="250410"/>
                </a:cubicBezTo>
                <a:cubicBezTo>
                  <a:pt x="7484554" y="282161"/>
                  <a:pt x="7483459" y="306600"/>
                  <a:pt x="7477126" y="350385"/>
                </a:cubicBezTo>
                <a:cubicBezTo>
                  <a:pt x="7470695" y="394690"/>
                  <a:pt x="7469914" y="407941"/>
                  <a:pt x="7477126" y="443820"/>
                </a:cubicBezTo>
                <a:cubicBezTo>
                  <a:pt x="7485083" y="477535"/>
                  <a:pt x="7463029" y="478402"/>
                  <a:pt x="7477126" y="524173"/>
                </a:cubicBezTo>
                <a:cubicBezTo>
                  <a:pt x="7488456" y="562858"/>
                  <a:pt x="7488143" y="592898"/>
                  <a:pt x="7477126" y="617608"/>
                </a:cubicBezTo>
                <a:cubicBezTo>
                  <a:pt x="7471063" y="641683"/>
                  <a:pt x="7473957" y="657835"/>
                  <a:pt x="7477126" y="691422"/>
                </a:cubicBezTo>
                <a:cubicBezTo>
                  <a:pt x="7473630" y="722716"/>
                  <a:pt x="7489754" y="752684"/>
                  <a:pt x="7477126" y="817559"/>
                </a:cubicBezTo>
                <a:cubicBezTo>
                  <a:pt x="7384782" y="958082"/>
                  <a:pt x="7166888" y="1026169"/>
                  <a:pt x="6800855" y="981075"/>
                </a:cubicBezTo>
                <a:cubicBezTo>
                  <a:pt x="6697266" y="981918"/>
                  <a:pt x="6616243" y="970615"/>
                  <a:pt x="6547122" y="981075"/>
                </a:cubicBezTo>
                <a:cubicBezTo>
                  <a:pt x="6441152" y="1000462"/>
                  <a:pt x="6233109" y="997426"/>
                  <a:pt x="6048406" y="981075"/>
                </a:cubicBezTo>
                <a:cubicBezTo>
                  <a:pt x="5962069" y="980974"/>
                  <a:pt x="5810602" y="1007748"/>
                  <a:pt x="5733428" y="981075"/>
                </a:cubicBezTo>
                <a:cubicBezTo>
                  <a:pt x="5677711" y="1020044"/>
                  <a:pt x="5449279" y="971925"/>
                  <a:pt x="5234711" y="981075"/>
                </a:cubicBezTo>
                <a:cubicBezTo>
                  <a:pt x="5010054" y="962683"/>
                  <a:pt x="4942482" y="986077"/>
                  <a:pt x="4674749" y="981075"/>
                </a:cubicBezTo>
                <a:cubicBezTo>
                  <a:pt x="4391291" y="983344"/>
                  <a:pt x="4482609" y="980636"/>
                  <a:pt x="4359770" y="981075"/>
                </a:cubicBezTo>
                <a:cubicBezTo>
                  <a:pt x="4255087" y="968961"/>
                  <a:pt x="4113969" y="982617"/>
                  <a:pt x="3983546" y="981075"/>
                </a:cubicBezTo>
                <a:cubicBezTo>
                  <a:pt x="3872602" y="989696"/>
                  <a:pt x="3763566" y="1003941"/>
                  <a:pt x="3668567" y="981075"/>
                </a:cubicBezTo>
                <a:cubicBezTo>
                  <a:pt x="3577714" y="985797"/>
                  <a:pt x="3416192" y="976006"/>
                  <a:pt x="3231097" y="981075"/>
                </a:cubicBezTo>
                <a:cubicBezTo>
                  <a:pt x="3016035" y="977537"/>
                  <a:pt x="2940639" y="984216"/>
                  <a:pt x="2671135" y="981075"/>
                </a:cubicBezTo>
                <a:cubicBezTo>
                  <a:pt x="2412646" y="982652"/>
                  <a:pt x="2477481" y="979174"/>
                  <a:pt x="2356156" y="981075"/>
                </a:cubicBezTo>
                <a:cubicBezTo>
                  <a:pt x="2234140" y="972454"/>
                  <a:pt x="2091292" y="961468"/>
                  <a:pt x="1979932" y="981075"/>
                </a:cubicBezTo>
                <a:cubicBezTo>
                  <a:pt x="1859183" y="984885"/>
                  <a:pt x="1649962" y="945379"/>
                  <a:pt x="1542461" y="981075"/>
                </a:cubicBezTo>
                <a:cubicBezTo>
                  <a:pt x="1381838" y="1006231"/>
                  <a:pt x="943291" y="987697"/>
                  <a:pt x="676270" y="981075"/>
                </a:cubicBezTo>
                <a:cubicBezTo>
                  <a:pt x="374041" y="965157"/>
                  <a:pt x="72037" y="896372"/>
                  <a:pt x="0" y="817559"/>
                </a:cubicBezTo>
                <a:cubicBezTo>
                  <a:pt x="-10924" y="770774"/>
                  <a:pt x="4454" y="751745"/>
                  <a:pt x="0" y="730664"/>
                </a:cubicBezTo>
                <a:cubicBezTo>
                  <a:pt x="-8047" y="713441"/>
                  <a:pt x="6300" y="672509"/>
                  <a:pt x="0" y="650310"/>
                </a:cubicBezTo>
                <a:cubicBezTo>
                  <a:pt x="-1256" y="637445"/>
                  <a:pt x="1970" y="594675"/>
                  <a:pt x="0" y="576497"/>
                </a:cubicBezTo>
                <a:cubicBezTo>
                  <a:pt x="-713" y="551270"/>
                  <a:pt x="-13444" y="521421"/>
                  <a:pt x="0" y="483062"/>
                </a:cubicBezTo>
                <a:cubicBezTo>
                  <a:pt x="15449" y="448525"/>
                  <a:pt x="8609" y="433386"/>
                  <a:pt x="0" y="409249"/>
                </a:cubicBezTo>
                <a:cubicBezTo>
                  <a:pt x="-9022" y="406695"/>
                  <a:pt x="15733" y="354479"/>
                  <a:pt x="0" y="315814"/>
                </a:cubicBezTo>
                <a:cubicBezTo>
                  <a:pt x="-13094" y="268402"/>
                  <a:pt x="20441" y="222945"/>
                  <a:pt x="0" y="163515"/>
                </a:cubicBezTo>
                <a:close/>
              </a:path>
              <a:path w="7477126" h="981075" fill="none" stroke="0" extrusionOk="0">
                <a:moveTo>
                  <a:pt x="0" y="163515"/>
                </a:moveTo>
                <a:cubicBezTo>
                  <a:pt x="-16225" y="48339"/>
                  <a:pt x="295987" y="12428"/>
                  <a:pt x="676270" y="0"/>
                </a:cubicBezTo>
                <a:cubicBezTo>
                  <a:pt x="804803" y="16415"/>
                  <a:pt x="908678" y="5966"/>
                  <a:pt x="991249" y="0"/>
                </a:cubicBezTo>
                <a:cubicBezTo>
                  <a:pt x="1029250" y="-42206"/>
                  <a:pt x="1269609" y="-55051"/>
                  <a:pt x="1428719" y="0"/>
                </a:cubicBezTo>
                <a:cubicBezTo>
                  <a:pt x="1659355" y="22054"/>
                  <a:pt x="1816215" y="11407"/>
                  <a:pt x="1988681" y="0"/>
                </a:cubicBezTo>
                <a:cubicBezTo>
                  <a:pt x="2174993" y="-26841"/>
                  <a:pt x="2310871" y="13233"/>
                  <a:pt x="2426151" y="0"/>
                </a:cubicBezTo>
                <a:cubicBezTo>
                  <a:pt x="2486176" y="-5891"/>
                  <a:pt x="2664310" y="-17675"/>
                  <a:pt x="2924868" y="0"/>
                </a:cubicBezTo>
                <a:cubicBezTo>
                  <a:pt x="3150404" y="4134"/>
                  <a:pt x="3199772" y="-16240"/>
                  <a:pt x="3301092" y="0"/>
                </a:cubicBezTo>
                <a:cubicBezTo>
                  <a:pt x="3384693" y="42931"/>
                  <a:pt x="3571947" y="6321"/>
                  <a:pt x="3799808" y="0"/>
                </a:cubicBezTo>
                <a:cubicBezTo>
                  <a:pt x="4010526" y="-14026"/>
                  <a:pt x="3929406" y="-6134"/>
                  <a:pt x="4053541" y="0"/>
                </a:cubicBezTo>
                <a:cubicBezTo>
                  <a:pt x="4169492" y="-2967"/>
                  <a:pt x="4198160" y="5144"/>
                  <a:pt x="4307274" y="0"/>
                </a:cubicBezTo>
                <a:cubicBezTo>
                  <a:pt x="4541569" y="-20676"/>
                  <a:pt x="4587329" y="12642"/>
                  <a:pt x="4805990" y="0"/>
                </a:cubicBezTo>
                <a:cubicBezTo>
                  <a:pt x="4993491" y="22506"/>
                  <a:pt x="5127107" y="10446"/>
                  <a:pt x="5243461" y="0"/>
                </a:cubicBezTo>
                <a:cubicBezTo>
                  <a:pt x="5318616" y="-5949"/>
                  <a:pt x="5391154" y="-2618"/>
                  <a:pt x="5497193" y="0"/>
                </a:cubicBezTo>
                <a:cubicBezTo>
                  <a:pt x="5586972" y="-20256"/>
                  <a:pt x="5832613" y="26280"/>
                  <a:pt x="5995910" y="0"/>
                </a:cubicBezTo>
                <a:cubicBezTo>
                  <a:pt x="6135269" y="1772"/>
                  <a:pt x="6214488" y="17681"/>
                  <a:pt x="6310889" y="0"/>
                </a:cubicBezTo>
                <a:cubicBezTo>
                  <a:pt x="6442624" y="-15857"/>
                  <a:pt x="6664387" y="47372"/>
                  <a:pt x="6800855" y="0"/>
                </a:cubicBezTo>
                <a:cubicBezTo>
                  <a:pt x="7194124" y="-11649"/>
                  <a:pt x="7425485" y="65998"/>
                  <a:pt x="7477126" y="163515"/>
                </a:cubicBezTo>
                <a:cubicBezTo>
                  <a:pt x="7462607" y="186007"/>
                  <a:pt x="7466135" y="221470"/>
                  <a:pt x="7477126" y="250410"/>
                </a:cubicBezTo>
                <a:cubicBezTo>
                  <a:pt x="7486922" y="287616"/>
                  <a:pt x="7481536" y="305010"/>
                  <a:pt x="7477126" y="350385"/>
                </a:cubicBezTo>
                <a:cubicBezTo>
                  <a:pt x="7473370" y="398051"/>
                  <a:pt x="7473205" y="407797"/>
                  <a:pt x="7477126" y="443820"/>
                </a:cubicBezTo>
                <a:cubicBezTo>
                  <a:pt x="7483645" y="478572"/>
                  <a:pt x="7463728" y="486812"/>
                  <a:pt x="7477126" y="524173"/>
                </a:cubicBezTo>
                <a:cubicBezTo>
                  <a:pt x="7492252" y="558786"/>
                  <a:pt x="7485206" y="595554"/>
                  <a:pt x="7477126" y="617608"/>
                </a:cubicBezTo>
                <a:cubicBezTo>
                  <a:pt x="7471500" y="639371"/>
                  <a:pt x="7475425" y="656654"/>
                  <a:pt x="7477126" y="691422"/>
                </a:cubicBezTo>
                <a:cubicBezTo>
                  <a:pt x="7474828" y="729041"/>
                  <a:pt x="7499751" y="756274"/>
                  <a:pt x="7477126" y="817559"/>
                </a:cubicBezTo>
                <a:cubicBezTo>
                  <a:pt x="7413776" y="930710"/>
                  <a:pt x="7179150" y="931287"/>
                  <a:pt x="6800855" y="981075"/>
                </a:cubicBezTo>
                <a:cubicBezTo>
                  <a:pt x="6674951" y="969273"/>
                  <a:pt x="6656051" y="979500"/>
                  <a:pt x="6547122" y="981075"/>
                </a:cubicBezTo>
                <a:cubicBezTo>
                  <a:pt x="6331919" y="1020379"/>
                  <a:pt x="6196439" y="998276"/>
                  <a:pt x="6048406" y="981075"/>
                </a:cubicBezTo>
                <a:cubicBezTo>
                  <a:pt x="5972686" y="998675"/>
                  <a:pt x="5893580" y="995702"/>
                  <a:pt x="5733428" y="981075"/>
                </a:cubicBezTo>
                <a:cubicBezTo>
                  <a:pt x="5649905" y="959821"/>
                  <a:pt x="5478376" y="979616"/>
                  <a:pt x="5234711" y="981075"/>
                </a:cubicBezTo>
                <a:cubicBezTo>
                  <a:pt x="5031798" y="985871"/>
                  <a:pt x="4933237" y="949559"/>
                  <a:pt x="4674749" y="981075"/>
                </a:cubicBezTo>
                <a:cubicBezTo>
                  <a:pt x="4389537" y="974984"/>
                  <a:pt x="4485578" y="997417"/>
                  <a:pt x="4359770" y="981075"/>
                </a:cubicBezTo>
                <a:cubicBezTo>
                  <a:pt x="4213969" y="989148"/>
                  <a:pt x="4125906" y="982522"/>
                  <a:pt x="3983546" y="981075"/>
                </a:cubicBezTo>
                <a:cubicBezTo>
                  <a:pt x="3814499" y="986087"/>
                  <a:pt x="3758581" y="976801"/>
                  <a:pt x="3668567" y="981075"/>
                </a:cubicBezTo>
                <a:cubicBezTo>
                  <a:pt x="3586346" y="936733"/>
                  <a:pt x="3439662" y="960232"/>
                  <a:pt x="3231097" y="981075"/>
                </a:cubicBezTo>
                <a:cubicBezTo>
                  <a:pt x="3002235" y="993086"/>
                  <a:pt x="2956874" y="978142"/>
                  <a:pt x="2671135" y="981075"/>
                </a:cubicBezTo>
                <a:cubicBezTo>
                  <a:pt x="2399024" y="980573"/>
                  <a:pt x="2514689" y="951278"/>
                  <a:pt x="2356156" y="981075"/>
                </a:cubicBezTo>
                <a:cubicBezTo>
                  <a:pt x="2197435" y="983787"/>
                  <a:pt x="2112820" y="973345"/>
                  <a:pt x="1979932" y="981075"/>
                </a:cubicBezTo>
                <a:cubicBezTo>
                  <a:pt x="1853728" y="994376"/>
                  <a:pt x="1689320" y="971935"/>
                  <a:pt x="1542461" y="981075"/>
                </a:cubicBezTo>
                <a:cubicBezTo>
                  <a:pt x="1390715" y="1008474"/>
                  <a:pt x="913909" y="907854"/>
                  <a:pt x="676270" y="981075"/>
                </a:cubicBezTo>
                <a:cubicBezTo>
                  <a:pt x="368039" y="969187"/>
                  <a:pt x="83207" y="905933"/>
                  <a:pt x="0" y="817559"/>
                </a:cubicBezTo>
                <a:cubicBezTo>
                  <a:pt x="-14518" y="773565"/>
                  <a:pt x="10085" y="754303"/>
                  <a:pt x="0" y="730664"/>
                </a:cubicBezTo>
                <a:cubicBezTo>
                  <a:pt x="-6415" y="704988"/>
                  <a:pt x="443" y="669034"/>
                  <a:pt x="0" y="650310"/>
                </a:cubicBezTo>
                <a:cubicBezTo>
                  <a:pt x="-1416" y="630422"/>
                  <a:pt x="-2045" y="600009"/>
                  <a:pt x="0" y="576497"/>
                </a:cubicBezTo>
                <a:cubicBezTo>
                  <a:pt x="6733" y="559512"/>
                  <a:pt x="-11912" y="510787"/>
                  <a:pt x="0" y="483062"/>
                </a:cubicBezTo>
                <a:cubicBezTo>
                  <a:pt x="16674" y="443083"/>
                  <a:pt x="14700" y="427058"/>
                  <a:pt x="0" y="409249"/>
                </a:cubicBezTo>
                <a:cubicBezTo>
                  <a:pt x="-1661" y="379849"/>
                  <a:pt x="17212" y="363186"/>
                  <a:pt x="0" y="315814"/>
                </a:cubicBezTo>
                <a:cubicBezTo>
                  <a:pt x="-19201" y="296745"/>
                  <a:pt x="8817" y="226638"/>
                  <a:pt x="0" y="163515"/>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77126" h="981075" fill="none" extrusionOk="0">
                        <a:moveTo>
                          <a:pt x="0" y="163515"/>
                        </a:moveTo>
                        <a:cubicBezTo>
                          <a:pt x="-65865" y="30464"/>
                          <a:pt x="301983" y="46962"/>
                          <a:pt x="676270" y="0"/>
                        </a:cubicBezTo>
                        <a:cubicBezTo>
                          <a:pt x="805066" y="3058"/>
                          <a:pt x="909561" y="278"/>
                          <a:pt x="991249" y="0"/>
                        </a:cubicBezTo>
                        <a:cubicBezTo>
                          <a:pt x="1049066" y="-24504"/>
                          <a:pt x="1252960" y="-30849"/>
                          <a:pt x="1428719" y="0"/>
                        </a:cubicBezTo>
                        <a:cubicBezTo>
                          <a:pt x="1653846" y="3536"/>
                          <a:pt x="1831635" y="-10159"/>
                          <a:pt x="1988681" y="0"/>
                        </a:cubicBezTo>
                        <a:cubicBezTo>
                          <a:pt x="2167893" y="-13464"/>
                          <a:pt x="2321946" y="3481"/>
                          <a:pt x="2426151" y="0"/>
                        </a:cubicBezTo>
                        <a:cubicBezTo>
                          <a:pt x="2486146" y="-14286"/>
                          <a:pt x="2669293" y="18249"/>
                          <a:pt x="2924868" y="0"/>
                        </a:cubicBezTo>
                        <a:cubicBezTo>
                          <a:pt x="3148936" y="-6656"/>
                          <a:pt x="3199929" y="-7761"/>
                          <a:pt x="3301092" y="0"/>
                        </a:cubicBezTo>
                        <a:cubicBezTo>
                          <a:pt x="3369760" y="8447"/>
                          <a:pt x="3568361" y="35823"/>
                          <a:pt x="3799808" y="0"/>
                        </a:cubicBezTo>
                        <a:cubicBezTo>
                          <a:pt x="4008368" y="159"/>
                          <a:pt x="3941070" y="-9194"/>
                          <a:pt x="4053541" y="0"/>
                        </a:cubicBezTo>
                        <a:cubicBezTo>
                          <a:pt x="4171732" y="3693"/>
                          <a:pt x="4200274" y="-1539"/>
                          <a:pt x="4307274" y="0"/>
                        </a:cubicBezTo>
                        <a:cubicBezTo>
                          <a:pt x="4553952" y="-21042"/>
                          <a:pt x="4595424" y="10760"/>
                          <a:pt x="4805990" y="0"/>
                        </a:cubicBezTo>
                        <a:cubicBezTo>
                          <a:pt x="5010421" y="14292"/>
                          <a:pt x="5127412" y="16314"/>
                          <a:pt x="5243461" y="0"/>
                        </a:cubicBezTo>
                        <a:cubicBezTo>
                          <a:pt x="5323673" y="-8145"/>
                          <a:pt x="5394568" y="961"/>
                          <a:pt x="5497193" y="0"/>
                        </a:cubicBezTo>
                        <a:cubicBezTo>
                          <a:pt x="5582008" y="6942"/>
                          <a:pt x="5808567" y="18725"/>
                          <a:pt x="5995910" y="0"/>
                        </a:cubicBezTo>
                        <a:cubicBezTo>
                          <a:pt x="6150650" y="4922"/>
                          <a:pt x="6231001" y="9949"/>
                          <a:pt x="6310889" y="0"/>
                        </a:cubicBezTo>
                        <a:cubicBezTo>
                          <a:pt x="6405339" y="6983"/>
                          <a:pt x="6622161" y="30878"/>
                          <a:pt x="6800855" y="0"/>
                        </a:cubicBezTo>
                        <a:cubicBezTo>
                          <a:pt x="7193091" y="-7222"/>
                          <a:pt x="7437328" y="83900"/>
                          <a:pt x="7477126" y="163515"/>
                        </a:cubicBezTo>
                        <a:cubicBezTo>
                          <a:pt x="7467439" y="181936"/>
                          <a:pt x="7468060" y="222258"/>
                          <a:pt x="7477126" y="250410"/>
                        </a:cubicBezTo>
                        <a:cubicBezTo>
                          <a:pt x="7484268" y="284818"/>
                          <a:pt x="7478284" y="304751"/>
                          <a:pt x="7477126" y="350385"/>
                        </a:cubicBezTo>
                        <a:cubicBezTo>
                          <a:pt x="7474340" y="395327"/>
                          <a:pt x="7470703" y="408822"/>
                          <a:pt x="7477126" y="443820"/>
                        </a:cubicBezTo>
                        <a:cubicBezTo>
                          <a:pt x="7485536" y="479291"/>
                          <a:pt x="7463168" y="485003"/>
                          <a:pt x="7477126" y="524173"/>
                        </a:cubicBezTo>
                        <a:cubicBezTo>
                          <a:pt x="7493382" y="564761"/>
                          <a:pt x="7487208" y="594988"/>
                          <a:pt x="7477126" y="617608"/>
                        </a:cubicBezTo>
                        <a:cubicBezTo>
                          <a:pt x="7470478" y="638267"/>
                          <a:pt x="7475688" y="657136"/>
                          <a:pt x="7477126" y="691422"/>
                        </a:cubicBezTo>
                        <a:cubicBezTo>
                          <a:pt x="7479050" y="727234"/>
                          <a:pt x="7492267" y="755265"/>
                          <a:pt x="7477126" y="817559"/>
                        </a:cubicBezTo>
                        <a:cubicBezTo>
                          <a:pt x="7409017" y="959284"/>
                          <a:pt x="7183113" y="971410"/>
                          <a:pt x="6800855" y="981075"/>
                        </a:cubicBezTo>
                        <a:cubicBezTo>
                          <a:pt x="6680220" y="980252"/>
                          <a:pt x="6649506" y="980760"/>
                          <a:pt x="6547122" y="981075"/>
                        </a:cubicBezTo>
                        <a:cubicBezTo>
                          <a:pt x="6340367" y="1003098"/>
                          <a:pt x="6187619" y="974113"/>
                          <a:pt x="6048406" y="981075"/>
                        </a:cubicBezTo>
                        <a:cubicBezTo>
                          <a:pt x="5971847" y="990853"/>
                          <a:pt x="5886050" y="992499"/>
                          <a:pt x="5733428" y="981075"/>
                        </a:cubicBezTo>
                        <a:cubicBezTo>
                          <a:pt x="5679749" y="951432"/>
                          <a:pt x="5479984" y="985993"/>
                          <a:pt x="5234711" y="981075"/>
                        </a:cubicBezTo>
                        <a:cubicBezTo>
                          <a:pt x="5032565" y="979177"/>
                          <a:pt x="4940548" y="965247"/>
                          <a:pt x="4674749" y="981075"/>
                        </a:cubicBezTo>
                        <a:cubicBezTo>
                          <a:pt x="4402063" y="978662"/>
                          <a:pt x="4482943" y="989690"/>
                          <a:pt x="4359770" y="981075"/>
                        </a:cubicBezTo>
                        <a:cubicBezTo>
                          <a:pt x="4228417" y="973588"/>
                          <a:pt x="4122085" y="987604"/>
                          <a:pt x="3983546" y="981075"/>
                        </a:cubicBezTo>
                        <a:cubicBezTo>
                          <a:pt x="3826268" y="981266"/>
                          <a:pt x="3757013" y="968426"/>
                          <a:pt x="3668567" y="981075"/>
                        </a:cubicBezTo>
                        <a:cubicBezTo>
                          <a:pt x="3603671" y="946246"/>
                          <a:pt x="3436231" y="968160"/>
                          <a:pt x="3231097" y="981075"/>
                        </a:cubicBezTo>
                        <a:cubicBezTo>
                          <a:pt x="3007996" y="984405"/>
                          <a:pt x="2947426" y="984861"/>
                          <a:pt x="2671135" y="981075"/>
                        </a:cubicBezTo>
                        <a:cubicBezTo>
                          <a:pt x="2385602" y="994725"/>
                          <a:pt x="2511883" y="960757"/>
                          <a:pt x="2356156" y="981075"/>
                        </a:cubicBezTo>
                        <a:cubicBezTo>
                          <a:pt x="2204758" y="997640"/>
                          <a:pt x="2103363" y="972935"/>
                          <a:pt x="1979932" y="981075"/>
                        </a:cubicBezTo>
                        <a:cubicBezTo>
                          <a:pt x="1837817" y="978135"/>
                          <a:pt x="1684222" y="975705"/>
                          <a:pt x="1542461" y="981075"/>
                        </a:cubicBezTo>
                        <a:cubicBezTo>
                          <a:pt x="1371724" y="959588"/>
                          <a:pt x="911217" y="965298"/>
                          <a:pt x="676270" y="981075"/>
                        </a:cubicBezTo>
                        <a:cubicBezTo>
                          <a:pt x="366166" y="954796"/>
                          <a:pt x="88173" y="911915"/>
                          <a:pt x="0" y="817559"/>
                        </a:cubicBezTo>
                        <a:cubicBezTo>
                          <a:pt x="-16934" y="777087"/>
                          <a:pt x="9521" y="754629"/>
                          <a:pt x="0" y="730664"/>
                        </a:cubicBezTo>
                        <a:cubicBezTo>
                          <a:pt x="-6603" y="705428"/>
                          <a:pt x="2585" y="669725"/>
                          <a:pt x="0" y="650310"/>
                        </a:cubicBezTo>
                        <a:cubicBezTo>
                          <a:pt x="-3070" y="631602"/>
                          <a:pt x="-1659" y="602298"/>
                          <a:pt x="0" y="576497"/>
                        </a:cubicBezTo>
                        <a:cubicBezTo>
                          <a:pt x="4846" y="554899"/>
                          <a:pt x="-17676" y="516538"/>
                          <a:pt x="0" y="483062"/>
                        </a:cubicBezTo>
                        <a:cubicBezTo>
                          <a:pt x="14437" y="443493"/>
                          <a:pt x="11641" y="426845"/>
                          <a:pt x="0" y="409249"/>
                        </a:cubicBezTo>
                        <a:cubicBezTo>
                          <a:pt x="-8443" y="383732"/>
                          <a:pt x="15998" y="355593"/>
                          <a:pt x="0" y="315814"/>
                        </a:cubicBezTo>
                        <a:cubicBezTo>
                          <a:pt x="-11758" y="285034"/>
                          <a:pt x="17526" y="231311"/>
                          <a:pt x="0" y="163515"/>
                        </a:cubicBezTo>
                        <a:close/>
                      </a:path>
                      <a:path w="7477126" h="981075" stroke="0" extrusionOk="0">
                        <a:moveTo>
                          <a:pt x="0" y="163515"/>
                        </a:moveTo>
                        <a:cubicBezTo>
                          <a:pt x="31690" y="52640"/>
                          <a:pt x="269736" y="41288"/>
                          <a:pt x="676270" y="0"/>
                        </a:cubicBezTo>
                        <a:cubicBezTo>
                          <a:pt x="758552" y="3315"/>
                          <a:pt x="938313" y="6204"/>
                          <a:pt x="991249" y="0"/>
                        </a:cubicBezTo>
                        <a:cubicBezTo>
                          <a:pt x="1068260" y="1617"/>
                          <a:pt x="1163832" y="4555"/>
                          <a:pt x="1306227" y="0"/>
                        </a:cubicBezTo>
                        <a:cubicBezTo>
                          <a:pt x="1432139" y="-1586"/>
                          <a:pt x="1565792" y="-9616"/>
                          <a:pt x="1804943" y="0"/>
                        </a:cubicBezTo>
                        <a:cubicBezTo>
                          <a:pt x="2007650" y="-1890"/>
                          <a:pt x="2187691" y="-9043"/>
                          <a:pt x="2364905" y="0"/>
                        </a:cubicBezTo>
                        <a:cubicBezTo>
                          <a:pt x="2459140" y="-2890"/>
                          <a:pt x="2596990" y="16227"/>
                          <a:pt x="2802376" y="0"/>
                        </a:cubicBezTo>
                        <a:cubicBezTo>
                          <a:pt x="2913114" y="997"/>
                          <a:pt x="3089094" y="11863"/>
                          <a:pt x="3178601" y="0"/>
                        </a:cubicBezTo>
                        <a:cubicBezTo>
                          <a:pt x="3261343" y="10681"/>
                          <a:pt x="3376852" y="2483"/>
                          <a:pt x="3432333" y="0"/>
                        </a:cubicBezTo>
                        <a:cubicBezTo>
                          <a:pt x="3513724" y="-3839"/>
                          <a:pt x="3716266" y="-7286"/>
                          <a:pt x="3869804" y="0"/>
                        </a:cubicBezTo>
                        <a:cubicBezTo>
                          <a:pt x="4049589" y="2728"/>
                          <a:pt x="4129283" y="18276"/>
                          <a:pt x="4307274" y="0"/>
                        </a:cubicBezTo>
                        <a:cubicBezTo>
                          <a:pt x="4476673" y="-4078"/>
                          <a:pt x="4472394" y="-1668"/>
                          <a:pt x="4622253" y="0"/>
                        </a:cubicBezTo>
                        <a:cubicBezTo>
                          <a:pt x="4773426" y="2515"/>
                          <a:pt x="4778333" y="-1762"/>
                          <a:pt x="4875985" y="0"/>
                        </a:cubicBezTo>
                        <a:cubicBezTo>
                          <a:pt x="4983665" y="6177"/>
                          <a:pt x="5015559" y="-3160"/>
                          <a:pt x="5129718" y="0"/>
                        </a:cubicBezTo>
                        <a:cubicBezTo>
                          <a:pt x="5297336" y="7679"/>
                          <a:pt x="5455410" y="-22246"/>
                          <a:pt x="5689680" y="0"/>
                        </a:cubicBezTo>
                        <a:cubicBezTo>
                          <a:pt x="5854843" y="-9360"/>
                          <a:pt x="5977866" y="-1408"/>
                          <a:pt x="6065905" y="0"/>
                        </a:cubicBezTo>
                        <a:cubicBezTo>
                          <a:pt x="6164121" y="-6795"/>
                          <a:pt x="6235268" y="-9766"/>
                          <a:pt x="6380884" y="0"/>
                        </a:cubicBezTo>
                        <a:cubicBezTo>
                          <a:pt x="6490112" y="4662"/>
                          <a:pt x="6611450" y="22046"/>
                          <a:pt x="6800855" y="0"/>
                        </a:cubicBezTo>
                        <a:cubicBezTo>
                          <a:pt x="7214575" y="-11690"/>
                          <a:pt x="7466841" y="77217"/>
                          <a:pt x="7477126" y="163515"/>
                        </a:cubicBezTo>
                        <a:cubicBezTo>
                          <a:pt x="7487555" y="208974"/>
                          <a:pt x="7496461" y="230997"/>
                          <a:pt x="7477126" y="270031"/>
                        </a:cubicBezTo>
                        <a:cubicBezTo>
                          <a:pt x="7454624" y="309053"/>
                          <a:pt x="7472989" y="354517"/>
                          <a:pt x="7477126" y="376547"/>
                        </a:cubicBezTo>
                        <a:cubicBezTo>
                          <a:pt x="7483486" y="401227"/>
                          <a:pt x="7474507" y="438656"/>
                          <a:pt x="7477126" y="456901"/>
                        </a:cubicBezTo>
                        <a:cubicBezTo>
                          <a:pt x="7476681" y="475356"/>
                          <a:pt x="7482392" y="520511"/>
                          <a:pt x="7477126" y="556876"/>
                        </a:cubicBezTo>
                        <a:cubicBezTo>
                          <a:pt x="7470309" y="592965"/>
                          <a:pt x="7469473" y="608668"/>
                          <a:pt x="7477126" y="630689"/>
                        </a:cubicBezTo>
                        <a:cubicBezTo>
                          <a:pt x="7476075" y="650523"/>
                          <a:pt x="7493126" y="696960"/>
                          <a:pt x="7477126" y="737205"/>
                        </a:cubicBezTo>
                        <a:cubicBezTo>
                          <a:pt x="7464402" y="782480"/>
                          <a:pt x="7484306" y="788767"/>
                          <a:pt x="7477126" y="817559"/>
                        </a:cubicBezTo>
                        <a:cubicBezTo>
                          <a:pt x="7476960" y="916722"/>
                          <a:pt x="7236319" y="979147"/>
                          <a:pt x="6800855" y="981075"/>
                        </a:cubicBezTo>
                        <a:cubicBezTo>
                          <a:pt x="6624410" y="1005937"/>
                          <a:pt x="6529783" y="970534"/>
                          <a:pt x="6363385" y="981075"/>
                        </a:cubicBezTo>
                        <a:cubicBezTo>
                          <a:pt x="6208053" y="977873"/>
                          <a:pt x="6053401" y="981314"/>
                          <a:pt x="5987160" y="981075"/>
                        </a:cubicBezTo>
                        <a:cubicBezTo>
                          <a:pt x="5914195" y="990983"/>
                          <a:pt x="5573772" y="979208"/>
                          <a:pt x="5427198" y="981075"/>
                        </a:cubicBezTo>
                        <a:cubicBezTo>
                          <a:pt x="5275411" y="983067"/>
                          <a:pt x="5232610" y="988762"/>
                          <a:pt x="5173466" y="981075"/>
                        </a:cubicBezTo>
                        <a:cubicBezTo>
                          <a:pt x="5123355" y="1003111"/>
                          <a:pt x="5019411" y="1003902"/>
                          <a:pt x="4858487" y="981075"/>
                        </a:cubicBezTo>
                        <a:cubicBezTo>
                          <a:pt x="4694267" y="998525"/>
                          <a:pt x="4568009" y="975650"/>
                          <a:pt x="4421016" y="981075"/>
                        </a:cubicBezTo>
                        <a:cubicBezTo>
                          <a:pt x="4247270" y="980413"/>
                          <a:pt x="4224269" y="979134"/>
                          <a:pt x="4044792" y="981075"/>
                        </a:cubicBezTo>
                        <a:cubicBezTo>
                          <a:pt x="3970836" y="975677"/>
                          <a:pt x="3793970" y="975512"/>
                          <a:pt x="3729813" y="981075"/>
                        </a:cubicBezTo>
                        <a:cubicBezTo>
                          <a:pt x="3589925" y="982238"/>
                          <a:pt x="3323390" y="980412"/>
                          <a:pt x="3169851" y="981075"/>
                        </a:cubicBezTo>
                        <a:cubicBezTo>
                          <a:pt x="3050708" y="983929"/>
                          <a:pt x="3013372" y="988673"/>
                          <a:pt x="2916118" y="981075"/>
                        </a:cubicBezTo>
                        <a:cubicBezTo>
                          <a:pt x="2820143" y="971849"/>
                          <a:pt x="2738177" y="986901"/>
                          <a:pt x="2601140" y="981075"/>
                        </a:cubicBezTo>
                        <a:cubicBezTo>
                          <a:pt x="2462244" y="985853"/>
                          <a:pt x="2409870" y="973617"/>
                          <a:pt x="2347407" y="981075"/>
                        </a:cubicBezTo>
                        <a:cubicBezTo>
                          <a:pt x="2302893" y="991237"/>
                          <a:pt x="2022644" y="1000846"/>
                          <a:pt x="1848691" y="981075"/>
                        </a:cubicBezTo>
                        <a:cubicBezTo>
                          <a:pt x="1620362" y="975497"/>
                          <a:pt x="1516361" y="990360"/>
                          <a:pt x="1288728" y="981075"/>
                        </a:cubicBezTo>
                        <a:cubicBezTo>
                          <a:pt x="1047583" y="961953"/>
                          <a:pt x="933639" y="966218"/>
                          <a:pt x="676270" y="981075"/>
                        </a:cubicBezTo>
                        <a:cubicBezTo>
                          <a:pt x="250989" y="987587"/>
                          <a:pt x="67509" y="913017"/>
                          <a:pt x="0" y="817559"/>
                        </a:cubicBezTo>
                        <a:cubicBezTo>
                          <a:pt x="352" y="795588"/>
                          <a:pt x="-236" y="756209"/>
                          <a:pt x="0" y="737205"/>
                        </a:cubicBezTo>
                        <a:cubicBezTo>
                          <a:pt x="2372" y="714249"/>
                          <a:pt x="-12851" y="681737"/>
                          <a:pt x="0" y="643770"/>
                        </a:cubicBezTo>
                        <a:cubicBezTo>
                          <a:pt x="14162" y="614638"/>
                          <a:pt x="-17372" y="580299"/>
                          <a:pt x="0" y="543795"/>
                        </a:cubicBezTo>
                        <a:cubicBezTo>
                          <a:pt x="19124" y="504041"/>
                          <a:pt x="5159" y="476416"/>
                          <a:pt x="0" y="463441"/>
                        </a:cubicBezTo>
                        <a:cubicBezTo>
                          <a:pt x="-11004" y="444359"/>
                          <a:pt x="-10303" y="404090"/>
                          <a:pt x="0" y="370006"/>
                        </a:cubicBezTo>
                        <a:cubicBezTo>
                          <a:pt x="8870" y="330192"/>
                          <a:pt x="7314" y="316396"/>
                          <a:pt x="0" y="296193"/>
                        </a:cubicBezTo>
                        <a:cubicBezTo>
                          <a:pt x="-13147" y="279250"/>
                          <a:pt x="6438" y="214793"/>
                          <a:pt x="0" y="163515"/>
                        </a:cubicBezTo>
                        <a:close/>
                      </a:path>
                      <a:path w="7477126" h="981075" fill="none" stroke="0" extrusionOk="0">
                        <a:moveTo>
                          <a:pt x="0" y="163515"/>
                        </a:moveTo>
                        <a:cubicBezTo>
                          <a:pt x="-19415" y="68323"/>
                          <a:pt x="307945" y="-56657"/>
                          <a:pt x="676270" y="0"/>
                        </a:cubicBezTo>
                        <a:cubicBezTo>
                          <a:pt x="803288" y="-1364"/>
                          <a:pt x="915212" y="10921"/>
                          <a:pt x="991249" y="0"/>
                        </a:cubicBezTo>
                        <a:cubicBezTo>
                          <a:pt x="1048060" y="-18281"/>
                          <a:pt x="1242718" y="-16131"/>
                          <a:pt x="1428719" y="0"/>
                        </a:cubicBezTo>
                        <a:cubicBezTo>
                          <a:pt x="1638478" y="39062"/>
                          <a:pt x="1795872" y="20655"/>
                          <a:pt x="1988681" y="0"/>
                        </a:cubicBezTo>
                        <a:cubicBezTo>
                          <a:pt x="2168667" y="-5440"/>
                          <a:pt x="2317230" y="17240"/>
                          <a:pt x="2426151" y="0"/>
                        </a:cubicBezTo>
                        <a:cubicBezTo>
                          <a:pt x="2518139" y="37470"/>
                          <a:pt x="2702197" y="-13239"/>
                          <a:pt x="2924868" y="0"/>
                        </a:cubicBezTo>
                        <a:cubicBezTo>
                          <a:pt x="3146658" y="6937"/>
                          <a:pt x="3204737" y="-910"/>
                          <a:pt x="3301092" y="0"/>
                        </a:cubicBezTo>
                        <a:cubicBezTo>
                          <a:pt x="3403170" y="9548"/>
                          <a:pt x="3594311" y="-11537"/>
                          <a:pt x="3799808" y="0"/>
                        </a:cubicBezTo>
                        <a:cubicBezTo>
                          <a:pt x="4008367" y="-10785"/>
                          <a:pt x="3930310" y="52"/>
                          <a:pt x="4053541" y="0"/>
                        </a:cubicBezTo>
                        <a:cubicBezTo>
                          <a:pt x="4169796" y="-471"/>
                          <a:pt x="4197923" y="1398"/>
                          <a:pt x="4307274" y="0"/>
                        </a:cubicBezTo>
                        <a:cubicBezTo>
                          <a:pt x="4485548" y="15069"/>
                          <a:pt x="4569347" y="-17092"/>
                          <a:pt x="4805990" y="0"/>
                        </a:cubicBezTo>
                        <a:cubicBezTo>
                          <a:pt x="4899387" y="19873"/>
                          <a:pt x="5029149" y="-2427"/>
                          <a:pt x="5243461" y="0"/>
                        </a:cubicBezTo>
                        <a:cubicBezTo>
                          <a:pt x="5365348" y="-8343"/>
                          <a:pt x="5440389" y="-2295"/>
                          <a:pt x="5497193" y="0"/>
                        </a:cubicBezTo>
                        <a:cubicBezTo>
                          <a:pt x="5581641" y="-2443"/>
                          <a:pt x="5830946" y="10198"/>
                          <a:pt x="5995910" y="0"/>
                        </a:cubicBezTo>
                        <a:cubicBezTo>
                          <a:pt x="6160421" y="8503"/>
                          <a:pt x="6217950" y="2687"/>
                          <a:pt x="6310889" y="0"/>
                        </a:cubicBezTo>
                        <a:cubicBezTo>
                          <a:pt x="6364493" y="-3679"/>
                          <a:pt x="6618898" y="-25254"/>
                          <a:pt x="6800855" y="0"/>
                        </a:cubicBezTo>
                        <a:cubicBezTo>
                          <a:pt x="7189988" y="6710"/>
                          <a:pt x="7447700" y="70896"/>
                          <a:pt x="7477126" y="163515"/>
                        </a:cubicBezTo>
                        <a:cubicBezTo>
                          <a:pt x="7471925" y="184914"/>
                          <a:pt x="7468610" y="216120"/>
                          <a:pt x="7477126" y="250410"/>
                        </a:cubicBezTo>
                        <a:cubicBezTo>
                          <a:pt x="7482259" y="282510"/>
                          <a:pt x="7481476" y="305383"/>
                          <a:pt x="7477126" y="350385"/>
                        </a:cubicBezTo>
                        <a:cubicBezTo>
                          <a:pt x="7473403" y="393656"/>
                          <a:pt x="7468921" y="406482"/>
                          <a:pt x="7477126" y="443820"/>
                        </a:cubicBezTo>
                        <a:cubicBezTo>
                          <a:pt x="7486876" y="480913"/>
                          <a:pt x="7463477" y="483610"/>
                          <a:pt x="7477126" y="524173"/>
                        </a:cubicBezTo>
                        <a:cubicBezTo>
                          <a:pt x="7490150" y="561478"/>
                          <a:pt x="7484410" y="595276"/>
                          <a:pt x="7477126" y="617608"/>
                        </a:cubicBezTo>
                        <a:cubicBezTo>
                          <a:pt x="7468633" y="641961"/>
                          <a:pt x="7471766" y="658089"/>
                          <a:pt x="7477126" y="691422"/>
                        </a:cubicBezTo>
                        <a:cubicBezTo>
                          <a:pt x="7480070" y="725434"/>
                          <a:pt x="7489791" y="755490"/>
                          <a:pt x="7477126" y="817559"/>
                        </a:cubicBezTo>
                        <a:cubicBezTo>
                          <a:pt x="7433898" y="908212"/>
                          <a:pt x="7145176" y="997495"/>
                          <a:pt x="6800855" y="981075"/>
                        </a:cubicBezTo>
                        <a:cubicBezTo>
                          <a:pt x="6688433" y="979089"/>
                          <a:pt x="6612948" y="975089"/>
                          <a:pt x="6547122" y="981075"/>
                        </a:cubicBezTo>
                        <a:cubicBezTo>
                          <a:pt x="6418296" y="995468"/>
                          <a:pt x="6248655" y="995343"/>
                          <a:pt x="6048406" y="981075"/>
                        </a:cubicBezTo>
                        <a:cubicBezTo>
                          <a:pt x="5966346" y="983815"/>
                          <a:pt x="5815578" y="992414"/>
                          <a:pt x="5733428" y="981075"/>
                        </a:cubicBezTo>
                        <a:cubicBezTo>
                          <a:pt x="5712064" y="1001162"/>
                          <a:pt x="5464993" y="952287"/>
                          <a:pt x="5234711" y="981075"/>
                        </a:cubicBezTo>
                        <a:cubicBezTo>
                          <a:pt x="5016913" y="972473"/>
                          <a:pt x="4954274" y="987340"/>
                          <a:pt x="4674749" y="981075"/>
                        </a:cubicBezTo>
                        <a:cubicBezTo>
                          <a:pt x="4396592" y="981503"/>
                          <a:pt x="4485495" y="983448"/>
                          <a:pt x="4359770" y="981075"/>
                        </a:cubicBezTo>
                        <a:cubicBezTo>
                          <a:pt x="4243898" y="964629"/>
                          <a:pt x="4118816" y="981661"/>
                          <a:pt x="3983546" y="981075"/>
                        </a:cubicBezTo>
                        <a:cubicBezTo>
                          <a:pt x="3857314" y="985997"/>
                          <a:pt x="3749152" y="1003254"/>
                          <a:pt x="3668567" y="981075"/>
                        </a:cubicBezTo>
                        <a:cubicBezTo>
                          <a:pt x="3586643" y="983117"/>
                          <a:pt x="3409796" y="971330"/>
                          <a:pt x="3231097" y="981075"/>
                        </a:cubicBezTo>
                        <a:cubicBezTo>
                          <a:pt x="3020999" y="991430"/>
                          <a:pt x="2942059" y="986516"/>
                          <a:pt x="2671135" y="981075"/>
                        </a:cubicBezTo>
                        <a:cubicBezTo>
                          <a:pt x="2397166" y="973069"/>
                          <a:pt x="2501228" y="986419"/>
                          <a:pt x="2356156" y="981075"/>
                        </a:cubicBezTo>
                        <a:cubicBezTo>
                          <a:pt x="2224783" y="977776"/>
                          <a:pt x="2093271" y="968046"/>
                          <a:pt x="1979932" y="981075"/>
                        </a:cubicBezTo>
                        <a:cubicBezTo>
                          <a:pt x="1887864" y="997405"/>
                          <a:pt x="1671221" y="960789"/>
                          <a:pt x="1542461" y="981075"/>
                        </a:cubicBezTo>
                        <a:cubicBezTo>
                          <a:pt x="1384531" y="992079"/>
                          <a:pt x="934882" y="975545"/>
                          <a:pt x="676270" y="981075"/>
                        </a:cubicBezTo>
                        <a:cubicBezTo>
                          <a:pt x="378863" y="960103"/>
                          <a:pt x="57196" y="917684"/>
                          <a:pt x="0" y="817559"/>
                        </a:cubicBezTo>
                        <a:cubicBezTo>
                          <a:pt x="-12965" y="774857"/>
                          <a:pt x="8625" y="753537"/>
                          <a:pt x="0" y="730664"/>
                        </a:cubicBezTo>
                        <a:cubicBezTo>
                          <a:pt x="-8746" y="711637"/>
                          <a:pt x="8477" y="672505"/>
                          <a:pt x="0" y="650310"/>
                        </a:cubicBezTo>
                        <a:cubicBezTo>
                          <a:pt x="-2429" y="632598"/>
                          <a:pt x="5065" y="596426"/>
                          <a:pt x="0" y="576497"/>
                        </a:cubicBezTo>
                        <a:cubicBezTo>
                          <a:pt x="-3148" y="546572"/>
                          <a:pt x="-13237" y="517420"/>
                          <a:pt x="0" y="483062"/>
                        </a:cubicBezTo>
                        <a:cubicBezTo>
                          <a:pt x="16022" y="447013"/>
                          <a:pt x="7928" y="432272"/>
                          <a:pt x="0" y="409249"/>
                        </a:cubicBezTo>
                        <a:cubicBezTo>
                          <a:pt x="-11967" y="398899"/>
                          <a:pt x="12999" y="349136"/>
                          <a:pt x="0" y="315814"/>
                        </a:cubicBezTo>
                        <a:cubicBezTo>
                          <a:pt x="-10918" y="267948"/>
                          <a:pt x="11924" y="225670"/>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1"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4400" b="1"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4400" b="1"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4400" b="1"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4400" b="1"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a:t>
            </a:r>
            <a:r>
              <a:rPr kumimoji="0" lang="en-US" sz="4400" b="1"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4400" b="1"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
        <p:nvSpPr>
          <p:cNvPr id="6" name="Rectangle: Rounded Corners 14">
            <a:extLst>
              <a:ext uri="{FF2B5EF4-FFF2-40B4-BE49-F238E27FC236}">
                <a16:creationId xmlns:a16="http://schemas.microsoft.com/office/drawing/2014/main" id="{00C80DA7-D358-9E7B-38CC-0644B4639AB4}"/>
              </a:ext>
            </a:extLst>
          </p:cNvPr>
          <p:cNvSpPr/>
          <p:nvPr/>
        </p:nvSpPr>
        <p:spPr>
          <a:xfrm>
            <a:off x="3597908" y="2300539"/>
            <a:ext cx="7793992" cy="1223711"/>
          </a:xfrm>
          <a:custGeom>
            <a:avLst/>
            <a:gdLst>
              <a:gd name="connsiteX0" fmla="*/ 0 w 7793992"/>
              <a:gd name="connsiteY0" fmla="*/ 203956 h 1223711"/>
              <a:gd name="connsiteX1" fmla="*/ 179464 w 7793992"/>
              <a:gd name="connsiteY1" fmla="*/ 0 h 1223711"/>
              <a:gd name="connsiteX2" fmla="*/ 393768 w 7793992"/>
              <a:gd name="connsiteY2" fmla="*/ 0 h 1223711"/>
              <a:gd name="connsiteX3" fmla="*/ 608074 w 7793992"/>
              <a:gd name="connsiteY3" fmla="*/ 0 h 1223711"/>
              <a:gd name="connsiteX4" fmla="*/ 1045430 w 7793992"/>
              <a:gd name="connsiteY4" fmla="*/ 0 h 1223711"/>
              <a:gd name="connsiteX5" fmla="*/ 1557137 w 7793992"/>
              <a:gd name="connsiteY5" fmla="*/ 0 h 1223711"/>
              <a:gd name="connsiteX6" fmla="*/ 1845792 w 7793992"/>
              <a:gd name="connsiteY6" fmla="*/ 0 h 1223711"/>
              <a:gd name="connsiteX7" fmla="*/ 2060097 w 7793992"/>
              <a:gd name="connsiteY7" fmla="*/ 0 h 1223711"/>
              <a:gd name="connsiteX8" fmla="*/ 2497454 w 7793992"/>
              <a:gd name="connsiteY8" fmla="*/ 0 h 1223711"/>
              <a:gd name="connsiteX9" fmla="*/ 2786109 w 7793992"/>
              <a:gd name="connsiteY9" fmla="*/ 0 h 1223711"/>
              <a:gd name="connsiteX10" fmla="*/ 3297817 w 7793992"/>
              <a:gd name="connsiteY10" fmla="*/ 0 h 1223711"/>
              <a:gd name="connsiteX11" fmla="*/ 3512121 w 7793992"/>
              <a:gd name="connsiteY11" fmla="*/ 0 h 1223711"/>
              <a:gd name="connsiteX12" fmla="*/ 3800776 w 7793992"/>
              <a:gd name="connsiteY12" fmla="*/ 0 h 1223711"/>
              <a:gd name="connsiteX13" fmla="*/ 4312483 w 7793992"/>
              <a:gd name="connsiteY13" fmla="*/ 0 h 1223711"/>
              <a:gd name="connsiteX14" fmla="*/ 4749840 w 7793992"/>
              <a:gd name="connsiteY14" fmla="*/ 0 h 1223711"/>
              <a:gd name="connsiteX15" fmla="*/ 5335898 w 7793992"/>
              <a:gd name="connsiteY15" fmla="*/ 0 h 1223711"/>
              <a:gd name="connsiteX16" fmla="*/ 5921956 w 7793992"/>
              <a:gd name="connsiteY16" fmla="*/ 0 h 1223711"/>
              <a:gd name="connsiteX17" fmla="*/ 6210612 w 7793992"/>
              <a:gd name="connsiteY17" fmla="*/ 0 h 1223711"/>
              <a:gd name="connsiteX18" fmla="*/ 6573617 w 7793992"/>
              <a:gd name="connsiteY18" fmla="*/ 0 h 1223711"/>
              <a:gd name="connsiteX19" fmla="*/ 7085326 w 7793992"/>
              <a:gd name="connsiteY19" fmla="*/ 0 h 1223711"/>
              <a:gd name="connsiteX20" fmla="*/ 7614526 w 7793992"/>
              <a:gd name="connsiteY20" fmla="*/ 0 h 1223711"/>
              <a:gd name="connsiteX21" fmla="*/ 7793991 w 7793992"/>
              <a:gd name="connsiteY21" fmla="*/ 203956 h 1223711"/>
              <a:gd name="connsiteX22" fmla="*/ 7793991 w 7793992"/>
              <a:gd name="connsiteY22" fmla="*/ 620013 h 1223711"/>
              <a:gd name="connsiteX23" fmla="*/ 7793991 w 7793992"/>
              <a:gd name="connsiteY23" fmla="*/ 1019754 h 1223711"/>
              <a:gd name="connsiteX24" fmla="*/ 7614526 w 7793992"/>
              <a:gd name="connsiteY24" fmla="*/ 1223711 h 1223711"/>
              <a:gd name="connsiteX25" fmla="*/ 7400222 w 7793992"/>
              <a:gd name="connsiteY25" fmla="*/ 1223711 h 1223711"/>
              <a:gd name="connsiteX26" fmla="*/ 7185916 w 7793992"/>
              <a:gd name="connsiteY26" fmla="*/ 1223711 h 1223711"/>
              <a:gd name="connsiteX27" fmla="*/ 6748560 w 7793992"/>
              <a:gd name="connsiteY27" fmla="*/ 1223711 h 1223711"/>
              <a:gd name="connsiteX28" fmla="*/ 6534256 w 7793992"/>
              <a:gd name="connsiteY28" fmla="*/ 1223711 h 1223711"/>
              <a:gd name="connsiteX29" fmla="*/ 6022549 w 7793992"/>
              <a:gd name="connsiteY29" fmla="*/ 1223711 h 1223711"/>
              <a:gd name="connsiteX30" fmla="*/ 5659542 w 7793992"/>
              <a:gd name="connsiteY30" fmla="*/ 1223711 h 1223711"/>
              <a:gd name="connsiteX31" fmla="*/ 5445237 w 7793992"/>
              <a:gd name="connsiteY31" fmla="*/ 1223711 h 1223711"/>
              <a:gd name="connsiteX32" fmla="*/ 5156583 w 7793992"/>
              <a:gd name="connsiteY32" fmla="*/ 1223711 h 1223711"/>
              <a:gd name="connsiteX33" fmla="*/ 4719225 w 7793992"/>
              <a:gd name="connsiteY33" fmla="*/ 1223711 h 1223711"/>
              <a:gd name="connsiteX34" fmla="*/ 4281869 w 7793992"/>
              <a:gd name="connsiteY34" fmla="*/ 1223711 h 1223711"/>
              <a:gd name="connsiteX35" fmla="*/ 3918862 w 7793992"/>
              <a:gd name="connsiteY35" fmla="*/ 1223711 h 1223711"/>
              <a:gd name="connsiteX36" fmla="*/ 3407156 w 7793992"/>
              <a:gd name="connsiteY36" fmla="*/ 1223711 h 1223711"/>
              <a:gd name="connsiteX37" fmla="*/ 3192851 w 7793992"/>
              <a:gd name="connsiteY37" fmla="*/ 1223711 h 1223711"/>
              <a:gd name="connsiteX38" fmla="*/ 2755494 w 7793992"/>
              <a:gd name="connsiteY38" fmla="*/ 1223711 h 1223711"/>
              <a:gd name="connsiteX39" fmla="*/ 2392488 w 7793992"/>
              <a:gd name="connsiteY39" fmla="*/ 1223711 h 1223711"/>
              <a:gd name="connsiteX40" fmla="*/ 1955132 w 7793992"/>
              <a:gd name="connsiteY40" fmla="*/ 1223711 h 1223711"/>
              <a:gd name="connsiteX41" fmla="*/ 1666477 w 7793992"/>
              <a:gd name="connsiteY41" fmla="*/ 1223711 h 1223711"/>
              <a:gd name="connsiteX42" fmla="*/ 1377821 w 7793992"/>
              <a:gd name="connsiteY42" fmla="*/ 1223711 h 1223711"/>
              <a:gd name="connsiteX43" fmla="*/ 866114 w 7793992"/>
              <a:gd name="connsiteY43" fmla="*/ 1223711 h 1223711"/>
              <a:gd name="connsiteX44" fmla="*/ 577459 w 7793992"/>
              <a:gd name="connsiteY44" fmla="*/ 1223711 h 1223711"/>
              <a:gd name="connsiteX45" fmla="*/ 179464 w 7793992"/>
              <a:gd name="connsiteY45" fmla="*/ 1223711 h 1223711"/>
              <a:gd name="connsiteX46" fmla="*/ 0 w 7793992"/>
              <a:gd name="connsiteY46" fmla="*/ 1019754 h 1223711"/>
              <a:gd name="connsiteX47" fmla="*/ 0 w 7793992"/>
              <a:gd name="connsiteY47" fmla="*/ 595539 h 1223711"/>
              <a:gd name="connsiteX48" fmla="*/ 0 w 7793992"/>
              <a:gd name="connsiteY48" fmla="*/ 203956 h 1223711"/>
              <a:gd name="connsiteX0" fmla="*/ 0 w 7793992"/>
              <a:gd name="connsiteY0" fmla="*/ 203956 h 1223711"/>
              <a:gd name="connsiteX1" fmla="*/ 179464 w 7793992"/>
              <a:gd name="connsiteY1" fmla="*/ 0 h 1223711"/>
              <a:gd name="connsiteX2" fmla="*/ 393768 w 7793992"/>
              <a:gd name="connsiteY2" fmla="*/ 0 h 1223711"/>
              <a:gd name="connsiteX3" fmla="*/ 905475 w 7793992"/>
              <a:gd name="connsiteY3" fmla="*/ 0 h 1223711"/>
              <a:gd name="connsiteX4" fmla="*/ 1342832 w 7793992"/>
              <a:gd name="connsiteY4" fmla="*/ 0 h 1223711"/>
              <a:gd name="connsiteX5" fmla="*/ 1557137 w 7793992"/>
              <a:gd name="connsiteY5" fmla="*/ 0 h 1223711"/>
              <a:gd name="connsiteX6" fmla="*/ 1771441 w 7793992"/>
              <a:gd name="connsiteY6" fmla="*/ 0 h 1223711"/>
              <a:gd name="connsiteX7" fmla="*/ 1985747 w 7793992"/>
              <a:gd name="connsiteY7" fmla="*/ 0 h 1223711"/>
              <a:gd name="connsiteX8" fmla="*/ 2423103 w 7793992"/>
              <a:gd name="connsiteY8" fmla="*/ 0 h 1223711"/>
              <a:gd name="connsiteX9" fmla="*/ 2711758 w 7793992"/>
              <a:gd name="connsiteY9" fmla="*/ 0 h 1223711"/>
              <a:gd name="connsiteX10" fmla="*/ 3297817 w 7793992"/>
              <a:gd name="connsiteY10" fmla="*/ 0 h 1223711"/>
              <a:gd name="connsiteX11" fmla="*/ 3883874 w 7793992"/>
              <a:gd name="connsiteY11" fmla="*/ 0 h 1223711"/>
              <a:gd name="connsiteX12" fmla="*/ 4395581 w 7793992"/>
              <a:gd name="connsiteY12" fmla="*/ 0 h 1223711"/>
              <a:gd name="connsiteX13" fmla="*/ 4758587 w 7793992"/>
              <a:gd name="connsiteY13" fmla="*/ 0 h 1223711"/>
              <a:gd name="connsiteX14" fmla="*/ 5121594 w 7793992"/>
              <a:gd name="connsiteY14" fmla="*/ 0 h 1223711"/>
              <a:gd name="connsiteX15" fmla="*/ 5707651 w 7793992"/>
              <a:gd name="connsiteY15" fmla="*/ 0 h 1223711"/>
              <a:gd name="connsiteX16" fmla="*/ 6145008 w 7793992"/>
              <a:gd name="connsiteY16" fmla="*/ 0 h 1223711"/>
              <a:gd name="connsiteX17" fmla="*/ 6656715 w 7793992"/>
              <a:gd name="connsiteY17" fmla="*/ 0 h 1223711"/>
              <a:gd name="connsiteX18" fmla="*/ 7614526 w 7793992"/>
              <a:gd name="connsiteY18" fmla="*/ 0 h 1223711"/>
              <a:gd name="connsiteX19" fmla="*/ 7793991 w 7793992"/>
              <a:gd name="connsiteY19" fmla="*/ 203956 h 1223711"/>
              <a:gd name="connsiteX20" fmla="*/ 7793991 w 7793992"/>
              <a:gd name="connsiteY20" fmla="*/ 628171 h 1223711"/>
              <a:gd name="connsiteX21" fmla="*/ 7793991 w 7793992"/>
              <a:gd name="connsiteY21" fmla="*/ 1019754 h 1223711"/>
              <a:gd name="connsiteX22" fmla="*/ 7614526 w 7793992"/>
              <a:gd name="connsiteY22" fmla="*/ 1223711 h 1223711"/>
              <a:gd name="connsiteX23" fmla="*/ 7102819 w 7793992"/>
              <a:gd name="connsiteY23" fmla="*/ 1223711 h 1223711"/>
              <a:gd name="connsiteX24" fmla="*/ 6516761 w 7793992"/>
              <a:gd name="connsiteY24" fmla="*/ 1223711 h 1223711"/>
              <a:gd name="connsiteX25" fmla="*/ 6005054 w 7793992"/>
              <a:gd name="connsiteY25" fmla="*/ 1223711 h 1223711"/>
              <a:gd name="connsiteX26" fmla="*/ 5567697 w 7793992"/>
              <a:gd name="connsiteY26" fmla="*/ 1223711 h 1223711"/>
              <a:gd name="connsiteX27" fmla="*/ 5055990 w 7793992"/>
              <a:gd name="connsiteY27" fmla="*/ 1223711 h 1223711"/>
              <a:gd name="connsiteX28" fmla="*/ 4841686 w 7793992"/>
              <a:gd name="connsiteY28" fmla="*/ 1223711 h 1223711"/>
              <a:gd name="connsiteX29" fmla="*/ 4553030 w 7793992"/>
              <a:gd name="connsiteY29" fmla="*/ 1223711 h 1223711"/>
              <a:gd name="connsiteX30" fmla="*/ 4264375 w 7793992"/>
              <a:gd name="connsiteY30" fmla="*/ 1223711 h 1223711"/>
              <a:gd name="connsiteX31" fmla="*/ 3752667 w 7793992"/>
              <a:gd name="connsiteY31" fmla="*/ 1223711 h 1223711"/>
              <a:gd name="connsiteX32" fmla="*/ 3538362 w 7793992"/>
              <a:gd name="connsiteY32" fmla="*/ 1223711 h 1223711"/>
              <a:gd name="connsiteX33" fmla="*/ 3026655 w 7793992"/>
              <a:gd name="connsiteY33" fmla="*/ 1223711 h 1223711"/>
              <a:gd name="connsiteX34" fmla="*/ 2514948 w 7793992"/>
              <a:gd name="connsiteY34" fmla="*/ 1223711 h 1223711"/>
              <a:gd name="connsiteX35" fmla="*/ 1928890 w 7793992"/>
              <a:gd name="connsiteY35" fmla="*/ 1223711 h 1223711"/>
              <a:gd name="connsiteX36" fmla="*/ 1714586 w 7793992"/>
              <a:gd name="connsiteY36" fmla="*/ 1223711 h 1223711"/>
              <a:gd name="connsiteX37" fmla="*/ 1202878 w 7793992"/>
              <a:gd name="connsiteY37" fmla="*/ 1223711 h 1223711"/>
              <a:gd name="connsiteX38" fmla="*/ 988573 w 7793992"/>
              <a:gd name="connsiteY38" fmla="*/ 1223711 h 1223711"/>
              <a:gd name="connsiteX39" fmla="*/ 625568 w 7793992"/>
              <a:gd name="connsiteY39" fmla="*/ 1223711 h 1223711"/>
              <a:gd name="connsiteX40" fmla="*/ 179464 w 7793992"/>
              <a:gd name="connsiteY40" fmla="*/ 1223711 h 1223711"/>
              <a:gd name="connsiteX41" fmla="*/ 0 w 7793992"/>
              <a:gd name="connsiteY41" fmla="*/ 1019754 h 1223711"/>
              <a:gd name="connsiteX42" fmla="*/ 0 w 7793992"/>
              <a:gd name="connsiteY42" fmla="*/ 611855 h 1223711"/>
              <a:gd name="connsiteX43" fmla="*/ 0 w 7793992"/>
              <a:gd name="connsiteY43" fmla="*/ 203956 h 1223711"/>
              <a:gd name="connsiteX0" fmla="*/ 0 w 7793992"/>
              <a:gd name="connsiteY0" fmla="*/ 203956 h 1223711"/>
              <a:gd name="connsiteX1" fmla="*/ 179464 w 7793992"/>
              <a:gd name="connsiteY1" fmla="*/ 0 h 1223711"/>
              <a:gd name="connsiteX2" fmla="*/ 393768 w 7793992"/>
              <a:gd name="connsiteY2" fmla="*/ 0 h 1223711"/>
              <a:gd name="connsiteX3" fmla="*/ 608074 w 7793992"/>
              <a:gd name="connsiteY3" fmla="*/ 0 h 1223711"/>
              <a:gd name="connsiteX4" fmla="*/ 1045430 w 7793992"/>
              <a:gd name="connsiteY4" fmla="*/ 0 h 1223711"/>
              <a:gd name="connsiteX5" fmla="*/ 1557137 w 7793992"/>
              <a:gd name="connsiteY5" fmla="*/ 0 h 1223711"/>
              <a:gd name="connsiteX6" fmla="*/ 1845792 w 7793992"/>
              <a:gd name="connsiteY6" fmla="*/ 0 h 1223711"/>
              <a:gd name="connsiteX7" fmla="*/ 2060097 w 7793992"/>
              <a:gd name="connsiteY7" fmla="*/ 0 h 1223711"/>
              <a:gd name="connsiteX8" fmla="*/ 2497454 w 7793992"/>
              <a:gd name="connsiteY8" fmla="*/ 0 h 1223711"/>
              <a:gd name="connsiteX9" fmla="*/ 2786109 w 7793992"/>
              <a:gd name="connsiteY9" fmla="*/ 0 h 1223711"/>
              <a:gd name="connsiteX10" fmla="*/ 3297817 w 7793992"/>
              <a:gd name="connsiteY10" fmla="*/ 0 h 1223711"/>
              <a:gd name="connsiteX11" fmla="*/ 3512121 w 7793992"/>
              <a:gd name="connsiteY11" fmla="*/ 0 h 1223711"/>
              <a:gd name="connsiteX12" fmla="*/ 3800776 w 7793992"/>
              <a:gd name="connsiteY12" fmla="*/ 0 h 1223711"/>
              <a:gd name="connsiteX13" fmla="*/ 4312483 w 7793992"/>
              <a:gd name="connsiteY13" fmla="*/ 0 h 1223711"/>
              <a:gd name="connsiteX14" fmla="*/ 4749840 w 7793992"/>
              <a:gd name="connsiteY14" fmla="*/ 0 h 1223711"/>
              <a:gd name="connsiteX15" fmla="*/ 5335898 w 7793992"/>
              <a:gd name="connsiteY15" fmla="*/ 0 h 1223711"/>
              <a:gd name="connsiteX16" fmla="*/ 5921956 w 7793992"/>
              <a:gd name="connsiteY16" fmla="*/ 0 h 1223711"/>
              <a:gd name="connsiteX17" fmla="*/ 6210612 w 7793992"/>
              <a:gd name="connsiteY17" fmla="*/ 0 h 1223711"/>
              <a:gd name="connsiteX18" fmla="*/ 6573617 w 7793992"/>
              <a:gd name="connsiteY18" fmla="*/ 0 h 1223711"/>
              <a:gd name="connsiteX19" fmla="*/ 7085326 w 7793992"/>
              <a:gd name="connsiteY19" fmla="*/ 0 h 1223711"/>
              <a:gd name="connsiteX20" fmla="*/ 7614526 w 7793992"/>
              <a:gd name="connsiteY20" fmla="*/ 0 h 1223711"/>
              <a:gd name="connsiteX21" fmla="*/ 7793991 w 7793992"/>
              <a:gd name="connsiteY21" fmla="*/ 203956 h 1223711"/>
              <a:gd name="connsiteX22" fmla="*/ 7793991 w 7793992"/>
              <a:gd name="connsiteY22" fmla="*/ 620013 h 1223711"/>
              <a:gd name="connsiteX23" fmla="*/ 7793991 w 7793992"/>
              <a:gd name="connsiteY23" fmla="*/ 1019754 h 1223711"/>
              <a:gd name="connsiteX24" fmla="*/ 7614526 w 7793992"/>
              <a:gd name="connsiteY24" fmla="*/ 1223711 h 1223711"/>
              <a:gd name="connsiteX25" fmla="*/ 7400222 w 7793992"/>
              <a:gd name="connsiteY25" fmla="*/ 1223711 h 1223711"/>
              <a:gd name="connsiteX26" fmla="*/ 7185916 w 7793992"/>
              <a:gd name="connsiteY26" fmla="*/ 1223711 h 1223711"/>
              <a:gd name="connsiteX27" fmla="*/ 6748560 w 7793992"/>
              <a:gd name="connsiteY27" fmla="*/ 1223711 h 1223711"/>
              <a:gd name="connsiteX28" fmla="*/ 6534256 w 7793992"/>
              <a:gd name="connsiteY28" fmla="*/ 1223711 h 1223711"/>
              <a:gd name="connsiteX29" fmla="*/ 6022549 w 7793992"/>
              <a:gd name="connsiteY29" fmla="*/ 1223711 h 1223711"/>
              <a:gd name="connsiteX30" fmla="*/ 5659542 w 7793992"/>
              <a:gd name="connsiteY30" fmla="*/ 1223711 h 1223711"/>
              <a:gd name="connsiteX31" fmla="*/ 5445237 w 7793992"/>
              <a:gd name="connsiteY31" fmla="*/ 1223711 h 1223711"/>
              <a:gd name="connsiteX32" fmla="*/ 5156583 w 7793992"/>
              <a:gd name="connsiteY32" fmla="*/ 1223711 h 1223711"/>
              <a:gd name="connsiteX33" fmla="*/ 4719225 w 7793992"/>
              <a:gd name="connsiteY33" fmla="*/ 1223711 h 1223711"/>
              <a:gd name="connsiteX34" fmla="*/ 4281869 w 7793992"/>
              <a:gd name="connsiteY34" fmla="*/ 1223711 h 1223711"/>
              <a:gd name="connsiteX35" fmla="*/ 3918862 w 7793992"/>
              <a:gd name="connsiteY35" fmla="*/ 1223711 h 1223711"/>
              <a:gd name="connsiteX36" fmla="*/ 3407156 w 7793992"/>
              <a:gd name="connsiteY36" fmla="*/ 1223711 h 1223711"/>
              <a:gd name="connsiteX37" fmla="*/ 3192851 w 7793992"/>
              <a:gd name="connsiteY37" fmla="*/ 1223711 h 1223711"/>
              <a:gd name="connsiteX38" fmla="*/ 2755494 w 7793992"/>
              <a:gd name="connsiteY38" fmla="*/ 1223711 h 1223711"/>
              <a:gd name="connsiteX39" fmla="*/ 2392488 w 7793992"/>
              <a:gd name="connsiteY39" fmla="*/ 1223711 h 1223711"/>
              <a:gd name="connsiteX40" fmla="*/ 1955132 w 7793992"/>
              <a:gd name="connsiteY40" fmla="*/ 1223711 h 1223711"/>
              <a:gd name="connsiteX41" fmla="*/ 1666477 w 7793992"/>
              <a:gd name="connsiteY41" fmla="*/ 1223711 h 1223711"/>
              <a:gd name="connsiteX42" fmla="*/ 1377821 w 7793992"/>
              <a:gd name="connsiteY42" fmla="*/ 1223711 h 1223711"/>
              <a:gd name="connsiteX43" fmla="*/ 866114 w 7793992"/>
              <a:gd name="connsiteY43" fmla="*/ 1223711 h 1223711"/>
              <a:gd name="connsiteX44" fmla="*/ 577459 w 7793992"/>
              <a:gd name="connsiteY44" fmla="*/ 1223711 h 1223711"/>
              <a:gd name="connsiteX45" fmla="*/ 179464 w 7793992"/>
              <a:gd name="connsiteY45" fmla="*/ 1223711 h 1223711"/>
              <a:gd name="connsiteX46" fmla="*/ 0 w 7793992"/>
              <a:gd name="connsiteY46" fmla="*/ 1019754 h 1223711"/>
              <a:gd name="connsiteX47" fmla="*/ 0 w 7793992"/>
              <a:gd name="connsiteY47" fmla="*/ 595539 h 1223711"/>
              <a:gd name="connsiteX48" fmla="*/ 0 w 7793992"/>
              <a:gd name="connsiteY48"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93992" h="1223711" fill="none" extrusionOk="0">
                <a:moveTo>
                  <a:pt x="0" y="203956"/>
                </a:moveTo>
                <a:cubicBezTo>
                  <a:pt x="20177" y="54104"/>
                  <a:pt x="51038" y="8394"/>
                  <a:pt x="179464" y="0"/>
                </a:cubicBezTo>
                <a:cubicBezTo>
                  <a:pt x="300404" y="-28067"/>
                  <a:pt x="349821" y="16907"/>
                  <a:pt x="393768" y="0"/>
                </a:cubicBezTo>
                <a:cubicBezTo>
                  <a:pt x="427493" y="-29341"/>
                  <a:pt x="566551" y="41135"/>
                  <a:pt x="608074" y="0"/>
                </a:cubicBezTo>
                <a:cubicBezTo>
                  <a:pt x="681531" y="-6166"/>
                  <a:pt x="922660" y="11875"/>
                  <a:pt x="1045430" y="0"/>
                </a:cubicBezTo>
                <a:cubicBezTo>
                  <a:pt x="1213876" y="-39772"/>
                  <a:pt x="1466789" y="-5241"/>
                  <a:pt x="1557137" y="0"/>
                </a:cubicBezTo>
                <a:cubicBezTo>
                  <a:pt x="1683720" y="-56651"/>
                  <a:pt x="1732013" y="-5718"/>
                  <a:pt x="1845792" y="0"/>
                </a:cubicBezTo>
                <a:cubicBezTo>
                  <a:pt x="1960328" y="-8046"/>
                  <a:pt x="1943373" y="20664"/>
                  <a:pt x="2060097" y="0"/>
                </a:cubicBezTo>
                <a:cubicBezTo>
                  <a:pt x="2144246" y="-35744"/>
                  <a:pt x="2403106" y="28963"/>
                  <a:pt x="2497454" y="0"/>
                </a:cubicBezTo>
                <a:cubicBezTo>
                  <a:pt x="2621709" y="20682"/>
                  <a:pt x="2682128" y="28184"/>
                  <a:pt x="2786109" y="0"/>
                </a:cubicBezTo>
                <a:cubicBezTo>
                  <a:pt x="2940802" y="66341"/>
                  <a:pt x="3113755" y="86549"/>
                  <a:pt x="3297817" y="0"/>
                </a:cubicBezTo>
                <a:cubicBezTo>
                  <a:pt x="3502454" y="-7676"/>
                  <a:pt x="3415620" y="20723"/>
                  <a:pt x="3512121" y="0"/>
                </a:cubicBezTo>
                <a:cubicBezTo>
                  <a:pt x="3624938" y="-12974"/>
                  <a:pt x="3690329" y="44527"/>
                  <a:pt x="3800776" y="0"/>
                </a:cubicBezTo>
                <a:cubicBezTo>
                  <a:pt x="3908530" y="-82178"/>
                  <a:pt x="4235966" y="89509"/>
                  <a:pt x="4312483" y="0"/>
                </a:cubicBezTo>
                <a:cubicBezTo>
                  <a:pt x="4439021" y="-35534"/>
                  <a:pt x="4524207" y="-12902"/>
                  <a:pt x="4749840" y="0"/>
                </a:cubicBezTo>
                <a:cubicBezTo>
                  <a:pt x="4939006" y="46986"/>
                  <a:pt x="5113412" y="93281"/>
                  <a:pt x="5335898" y="0"/>
                </a:cubicBezTo>
                <a:cubicBezTo>
                  <a:pt x="5581637" y="-86296"/>
                  <a:pt x="5677234" y="-30892"/>
                  <a:pt x="5921956" y="0"/>
                </a:cubicBezTo>
                <a:cubicBezTo>
                  <a:pt x="6178991" y="-14450"/>
                  <a:pt x="6100366" y="5804"/>
                  <a:pt x="6210612" y="0"/>
                </a:cubicBezTo>
                <a:cubicBezTo>
                  <a:pt x="6325537" y="-6078"/>
                  <a:pt x="6465355" y="-36195"/>
                  <a:pt x="6573617" y="0"/>
                </a:cubicBezTo>
                <a:cubicBezTo>
                  <a:pt x="6716508" y="513"/>
                  <a:pt x="6945831" y="105407"/>
                  <a:pt x="7085326" y="0"/>
                </a:cubicBezTo>
                <a:cubicBezTo>
                  <a:pt x="7243199" y="-15840"/>
                  <a:pt x="7388506" y="113455"/>
                  <a:pt x="7614526" y="0"/>
                </a:cubicBezTo>
                <a:cubicBezTo>
                  <a:pt x="7703085" y="36280"/>
                  <a:pt x="7825970" y="56099"/>
                  <a:pt x="7793991" y="203956"/>
                </a:cubicBezTo>
                <a:cubicBezTo>
                  <a:pt x="7805012" y="378593"/>
                  <a:pt x="7767180" y="488288"/>
                  <a:pt x="7793991" y="620013"/>
                </a:cubicBezTo>
                <a:cubicBezTo>
                  <a:pt x="7804946" y="747097"/>
                  <a:pt x="7767533" y="877912"/>
                  <a:pt x="7793991" y="1019754"/>
                </a:cubicBezTo>
                <a:cubicBezTo>
                  <a:pt x="7760906" y="1150952"/>
                  <a:pt x="7669671" y="1214264"/>
                  <a:pt x="7614526" y="1223711"/>
                </a:cubicBezTo>
                <a:cubicBezTo>
                  <a:pt x="7570657" y="1218728"/>
                  <a:pt x="7448416" y="1225368"/>
                  <a:pt x="7400222" y="1223711"/>
                </a:cubicBezTo>
                <a:cubicBezTo>
                  <a:pt x="7366162" y="1220471"/>
                  <a:pt x="7239504" y="1170420"/>
                  <a:pt x="7185916" y="1223711"/>
                </a:cubicBezTo>
                <a:cubicBezTo>
                  <a:pt x="7122196" y="1271324"/>
                  <a:pt x="6800026" y="1154727"/>
                  <a:pt x="6748560" y="1223711"/>
                </a:cubicBezTo>
                <a:cubicBezTo>
                  <a:pt x="6674338" y="1269243"/>
                  <a:pt x="6595372" y="1191789"/>
                  <a:pt x="6534256" y="1223711"/>
                </a:cubicBezTo>
                <a:cubicBezTo>
                  <a:pt x="6420865" y="1171085"/>
                  <a:pt x="6311166" y="1158489"/>
                  <a:pt x="6022549" y="1223711"/>
                </a:cubicBezTo>
                <a:cubicBezTo>
                  <a:pt x="5751248" y="1233612"/>
                  <a:pt x="5856873" y="1192770"/>
                  <a:pt x="5659542" y="1223711"/>
                </a:cubicBezTo>
                <a:cubicBezTo>
                  <a:pt x="5465530" y="1248023"/>
                  <a:pt x="5555074" y="1225801"/>
                  <a:pt x="5445237" y="1223711"/>
                </a:cubicBezTo>
                <a:cubicBezTo>
                  <a:pt x="5340616" y="1241753"/>
                  <a:pt x="5299964" y="1216748"/>
                  <a:pt x="5156583" y="1223711"/>
                </a:cubicBezTo>
                <a:cubicBezTo>
                  <a:pt x="5040761" y="1255357"/>
                  <a:pt x="4839876" y="1227558"/>
                  <a:pt x="4719225" y="1223711"/>
                </a:cubicBezTo>
                <a:cubicBezTo>
                  <a:pt x="4550364" y="1250988"/>
                  <a:pt x="4478807" y="1196770"/>
                  <a:pt x="4281869" y="1223711"/>
                </a:cubicBezTo>
                <a:cubicBezTo>
                  <a:pt x="4104726" y="1252643"/>
                  <a:pt x="4060375" y="1202564"/>
                  <a:pt x="3918862" y="1223711"/>
                </a:cubicBezTo>
                <a:cubicBezTo>
                  <a:pt x="3756274" y="1266481"/>
                  <a:pt x="3629986" y="1206233"/>
                  <a:pt x="3407156" y="1223711"/>
                </a:cubicBezTo>
                <a:cubicBezTo>
                  <a:pt x="3149210" y="1254396"/>
                  <a:pt x="3297179" y="1224545"/>
                  <a:pt x="3192851" y="1223711"/>
                </a:cubicBezTo>
                <a:cubicBezTo>
                  <a:pt x="3097378" y="1197857"/>
                  <a:pt x="2977569" y="1193969"/>
                  <a:pt x="2755494" y="1223711"/>
                </a:cubicBezTo>
                <a:cubicBezTo>
                  <a:pt x="2583970" y="1242019"/>
                  <a:pt x="2469269" y="1198473"/>
                  <a:pt x="2392488" y="1223711"/>
                </a:cubicBezTo>
                <a:cubicBezTo>
                  <a:pt x="2279661" y="1220017"/>
                  <a:pt x="2171608" y="1144134"/>
                  <a:pt x="1955132" y="1223711"/>
                </a:cubicBezTo>
                <a:cubicBezTo>
                  <a:pt x="1753508" y="1265488"/>
                  <a:pt x="1760181" y="1241843"/>
                  <a:pt x="1666477" y="1223711"/>
                </a:cubicBezTo>
                <a:cubicBezTo>
                  <a:pt x="1608468" y="1221308"/>
                  <a:pt x="1542632" y="1201346"/>
                  <a:pt x="1377821" y="1223711"/>
                </a:cubicBezTo>
                <a:cubicBezTo>
                  <a:pt x="1208413" y="1274805"/>
                  <a:pt x="960802" y="1159934"/>
                  <a:pt x="866114" y="1223711"/>
                </a:cubicBezTo>
                <a:cubicBezTo>
                  <a:pt x="727268" y="1237728"/>
                  <a:pt x="643528" y="1224538"/>
                  <a:pt x="577459" y="1223711"/>
                </a:cubicBezTo>
                <a:cubicBezTo>
                  <a:pt x="539639" y="1215778"/>
                  <a:pt x="288370" y="1192472"/>
                  <a:pt x="179464" y="1223711"/>
                </a:cubicBezTo>
                <a:cubicBezTo>
                  <a:pt x="90143" y="1242846"/>
                  <a:pt x="9515" y="1111292"/>
                  <a:pt x="0" y="1019754"/>
                </a:cubicBezTo>
                <a:cubicBezTo>
                  <a:pt x="-52589" y="828492"/>
                  <a:pt x="44204" y="791162"/>
                  <a:pt x="0" y="595539"/>
                </a:cubicBezTo>
                <a:cubicBezTo>
                  <a:pt x="-31013" y="396257"/>
                  <a:pt x="37889" y="381902"/>
                  <a:pt x="0" y="203956"/>
                </a:cubicBezTo>
                <a:close/>
              </a:path>
              <a:path w="7793992" h="1223711" stroke="0" extrusionOk="0">
                <a:moveTo>
                  <a:pt x="0" y="203956"/>
                </a:moveTo>
                <a:cubicBezTo>
                  <a:pt x="22658" y="130048"/>
                  <a:pt x="115436" y="12360"/>
                  <a:pt x="179464" y="0"/>
                </a:cubicBezTo>
                <a:cubicBezTo>
                  <a:pt x="292013" y="-22437"/>
                  <a:pt x="289472" y="-2825"/>
                  <a:pt x="393768" y="0"/>
                </a:cubicBezTo>
                <a:cubicBezTo>
                  <a:pt x="527164" y="-82669"/>
                  <a:pt x="722036" y="93404"/>
                  <a:pt x="905475" y="0"/>
                </a:cubicBezTo>
                <a:cubicBezTo>
                  <a:pt x="1073695" y="-50988"/>
                  <a:pt x="1266771" y="16696"/>
                  <a:pt x="1342832" y="0"/>
                </a:cubicBezTo>
                <a:cubicBezTo>
                  <a:pt x="1457158" y="-66683"/>
                  <a:pt x="1487699" y="-6570"/>
                  <a:pt x="1557137" y="0"/>
                </a:cubicBezTo>
                <a:cubicBezTo>
                  <a:pt x="1601513" y="3114"/>
                  <a:pt x="1678547" y="33139"/>
                  <a:pt x="1771441" y="0"/>
                </a:cubicBezTo>
                <a:cubicBezTo>
                  <a:pt x="1891048" y="-26322"/>
                  <a:pt x="1870395" y="20577"/>
                  <a:pt x="1985747" y="0"/>
                </a:cubicBezTo>
                <a:cubicBezTo>
                  <a:pt x="2133531" y="-26698"/>
                  <a:pt x="2307157" y="34699"/>
                  <a:pt x="2423103" y="0"/>
                </a:cubicBezTo>
                <a:cubicBezTo>
                  <a:pt x="2542610" y="-7685"/>
                  <a:pt x="2574422" y="31909"/>
                  <a:pt x="2711758" y="0"/>
                </a:cubicBezTo>
                <a:cubicBezTo>
                  <a:pt x="2809697" y="45207"/>
                  <a:pt x="3112900" y="24228"/>
                  <a:pt x="3297817" y="0"/>
                </a:cubicBezTo>
                <a:cubicBezTo>
                  <a:pt x="3484449" y="-41129"/>
                  <a:pt x="3738958" y="58955"/>
                  <a:pt x="3883874" y="0"/>
                </a:cubicBezTo>
                <a:cubicBezTo>
                  <a:pt x="4060814" y="-50964"/>
                  <a:pt x="4331876" y="15911"/>
                  <a:pt x="4395581" y="0"/>
                </a:cubicBezTo>
                <a:cubicBezTo>
                  <a:pt x="4501723" y="34189"/>
                  <a:pt x="4633829" y="50700"/>
                  <a:pt x="4758587" y="0"/>
                </a:cubicBezTo>
                <a:cubicBezTo>
                  <a:pt x="4859228" y="-1483"/>
                  <a:pt x="5005807" y="-19981"/>
                  <a:pt x="5121594" y="0"/>
                </a:cubicBezTo>
                <a:cubicBezTo>
                  <a:pt x="5264371" y="-124205"/>
                  <a:pt x="5528892" y="-24520"/>
                  <a:pt x="5707651" y="0"/>
                </a:cubicBezTo>
                <a:cubicBezTo>
                  <a:pt x="5914294" y="-55451"/>
                  <a:pt x="5929449" y="21079"/>
                  <a:pt x="6145008" y="0"/>
                </a:cubicBezTo>
                <a:cubicBezTo>
                  <a:pt x="6330250" y="-47452"/>
                  <a:pt x="6496277" y="5565"/>
                  <a:pt x="6656715" y="0"/>
                </a:cubicBezTo>
                <a:cubicBezTo>
                  <a:pt x="6840873" y="51657"/>
                  <a:pt x="7414165" y="143858"/>
                  <a:pt x="7614526" y="0"/>
                </a:cubicBezTo>
                <a:cubicBezTo>
                  <a:pt x="7722125" y="38659"/>
                  <a:pt x="7792048" y="90545"/>
                  <a:pt x="7793991" y="203956"/>
                </a:cubicBezTo>
                <a:cubicBezTo>
                  <a:pt x="7844779" y="364249"/>
                  <a:pt x="7767909" y="463076"/>
                  <a:pt x="7793991" y="628171"/>
                </a:cubicBezTo>
                <a:cubicBezTo>
                  <a:pt x="7815168" y="658071"/>
                  <a:pt x="7781783" y="837457"/>
                  <a:pt x="7793991" y="1019754"/>
                </a:cubicBezTo>
                <a:cubicBezTo>
                  <a:pt x="7837199" y="1127593"/>
                  <a:pt x="7738940" y="1225035"/>
                  <a:pt x="7614526" y="1223711"/>
                </a:cubicBezTo>
                <a:cubicBezTo>
                  <a:pt x="7482727" y="1249487"/>
                  <a:pt x="7252889" y="1126167"/>
                  <a:pt x="7102819" y="1223711"/>
                </a:cubicBezTo>
                <a:cubicBezTo>
                  <a:pt x="6987098" y="1247609"/>
                  <a:pt x="6715540" y="1247399"/>
                  <a:pt x="6516761" y="1223711"/>
                </a:cubicBezTo>
                <a:cubicBezTo>
                  <a:pt x="6339604" y="1278640"/>
                  <a:pt x="6255699" y="1213261"/>
                  <a:pt x="6005054" y="1223711"/>
                </a:cubicBezTo>
                <a:cubicBezTo>
                  <a:pt x="5772977" y="1268933"/>
                  <a:pt x="5629393" y="1186195"/>
                  <a:pt x="5567697" y="1223711"/>
                </a:cubicBezTo>
                <a:cubicBezTo>
                  <a:pt x="5452121" y="1246883"/>
                  <a:pt x="5259302" y="1146527"/>
                  <a:pt x="5055990" y="1223711"/>
                </a:cubicBezTo>
                <a:cubicBezTo>
                  <a:pt x="4845686" y="1244839"/>
                  <a:pt x="4968798" y="1199755"/>
                  <a:pt x="4841686" y="1223711"/>
                </a:cubicBezTo>
                <a:cubicBezTo>
                  <a:pt x="4778025" y="1264743"/>
                  <a:pt x="4689241" y="1229685"/>
                  <a:pt x="4553030" y="1223711"/>
                </a:cubicBezTo>
                <a:cubicBezTo>
                  <a:pt x="4438141" y="1241783"/>
                  <a:pt x="4378334" y="1230197"/>
                  <a:pt x="4264375" y="1223711"/>
                </a:cubicBezTo>
                <a:cubicBezTo>
                  <a:pt x="4134750" y="1164105"/>
                  <a:pt x="3951482" y="1143305"/>
                  <a:pt x="3752667" y="1223711"/>
                </a:cubicBezTo>
                <a:cubicBezTo>
                  <a:pt x="3508754" y="1290982"/>
                  <a:pt x="3593545" y="1218161"/>
                  <a:pt x="3538362" y="1223711"/>
                </a:cubicBezTo>
                <a:cubicBezTo>
                  <a:pt x="3501342" y="1236617"/>
                  <a:pt x="3176039" y="1210993"/>
                  <a:pt x="3026655" y="1223711"/>
                </a:cubicBezTo>
                <a:cubicBezTo>
                  <a:pt x="2821133" y="1283033"/>
                  <a:pt x="2637746" y="1197941"/>
                  <a:pt x="2514948" y="1223711"/>
                </a:cubicBezTo>
                <a:cubicBezTo>
                  <a:pt x="2263780" y="1250538"/>
                  <a:pt x="2181214" y="1227658"/>
                  <a:pt x="1928890" y="1223711"/>
                </a:cubicBezTo>
                <a:cubicBezTo>
                  <a:pt x="1701978" y="1312897"/>
                  <a:pt x="1774814" y="1207617"/>
                  <a:pt x="1714586" y="1223711"/>
                </a:cubicBezTo>
                <a:cubicBezTo>
                  <a:pt x="1709337" y="1234461"/>
                  <a:pt x="1521052" y="1178685"/>
                  <a:pt x="1202878" y="1223711"/>
                </a:cubicBezTo>
                <a:cubicBezTo>
                  <a:pt x="931160" y="1247548"/>
                  <a:pt x="1086509" y="1188806"/>
                  <a:pt x="988573" y="1223711"/>
                </a:cubicBezTo>
                <a:cubicBezTo>
                  <a:pt x="919077" y="1296665"/>
                  <a:pt x="734041" y="1164619"/>
                  <a:pt x="625568" y="1223711"/>
                </a:cubicBezTo>
                <a:cubicBezTo>
                  <a:pt x="492622" y="1282930"/>
                  <a:pt x="341272" y="1144498"/>
                  <a:pt x="179464" y="1223711"/>
                </a:cubicBezTo>
                <a:cubicBezTo>
                  <a:pt x="79602" y="1278981"/>
                  <a:pt x="-23381" y="1088913"/>
                  <a:pt x="0" y="1019754"/>
                </a:cubicBezTo>
                <a:cubicBezTo>
                  <a:pt x="-47068" y="864326"/>
                  <a:pt x="68680" y="741107"/>
                  <a:pt x="0" y="611855"/>
                </a:cubicBezTo>
                <a:cubicBezTo>
                  <a:pt x="-11354" y="531030"/>
                  <a:pt x="-18546" y="317488"/>
                  <a:pt x="0" y="203956"/>
                </a:cubicBezTo>
                <a:close/>
              </a:path>
              <a:path w="7793992" h="1223711" fill="none" stroke="0" extrusionOk="0">
                <a:moveTo>
                  <a:pt x="0" y="203956"/>
                </a:moveTo>
                <a:cubicBezTo>
                  <a:pt x="22513" y="107264"/>
                  <a:pt x="46596" y="-16404"/>
                  <a:pt x="179464" y="0"/>
                </a:cubicBezTo>
                <a:cubicBezTo>
                  <a:pt x="278790" y="-28430"/>
                  <a:pt x="350307" y="26257"/>
                  <a:pt x="393768" y="0"/>
                </a:cubicBezTo>
                <a:cubicBezTo>
                  <a:pt x="428594" y="-22761"/>
                  <a:pt x="557520" y="10647"/>
                  <a:pt x="608074" y="0"/>
                </a:cubicBezTo>
                <a:cubicBezTo>
                  <a:pt x="655325" y="32529"/>
                  <a:pt x="906730" y="8471"/>
                  <a:pt x="1045430" y="0"/>
                </a:cubicBezTo>
                <a:cubicBezTo>
                  <a:pt x="1197183" y="36133"/>
                  <a:pt x="1426359" y="71542"/>
                  <a:pt x="1557137" y="0"/>
                </a:cubicBezTo>
                <a:cubicBezTo>
                  <a:pt x="1703500" y="-28839"/>
                  <a:pt x="1736565" y="25029"/>
                  <a:pt x="1845792" y="0"/>
                </a:cubicBezTo>
                <a:cubicBezTo>
                  <a:pt x="1972762" y="-58531"/>
                  <a:pt x="1963394" y="27619"/>
                  <a:pt x="2060097" y="0"/>
                </a:cubicBezTo>
                <a:cubicBezTo>
                  <a:pt x="2144754" y="-11694"/>
                  <a:pt x="2395359" y="35307"/>
                  <a:pt x="2497454" y="0"/>
                </a:cubicBezTo>
                <a:cubicBezTo>
                  <a:pt x="2608074" y="1865"/>
                  <a:pt x="2657974" y="10493"/>
                  <a:pt x="2786109" y="0"/>
                </a:cubicBezTo>
                <a:cubicBezTo>
                  <a:pt x="2869754" y="37422"/>
                  <a:pt x="3088336" y="-10429"/>
                  <a:pt x="3297817" y="0"/>
                </a:cubicBezTo>
                <a:cubicBezTo>
                  <a:pt x="3502627" y="-42028"/>
                  <a:pt x="3421163" y="34333"/>
                  <a:pt x="3512121" y="0"/>
                </a:cubicBezTo>
                <a:cubicBezTo>
                  <a:pt x="3614763" y="14450"/>
                  <a:pt x="3676651" y="36893"/>
                  <a:pt x="3800776" y="0"/>
                </a:cubicBezTo>
                <a:cubicBezTo>
                  <a:pt x="3920116" y="15899"/>
                  <a:pt x="4157152" y="57170"/>
                  <a:pt x="4312483" y="0"/>
                </a:cubicBezTo>
                <a:cubicBezTo>
                  <a:pt x="4455628" y="-56643"/>
                  <a:pt x="4597229" y="7141"/>
                  <a:pt x="4749840" y="0"/>
                </a:cubicBezTo>
                <a:cubicBezTo>
                  <a:pt x="4918415" y="-69728"/>
                  <a:pt x="5067368" y="79110"/>
                  <a:pt x="5335898" y="0"/>
                </a:cubicBezTo>
                <a:cubicBezTo>
                  <a:pt x="5577111" y="-72999"/>
                  <a:pt x="5709001" y="49707"/>
                  <a:pt x="5921956" y="0"/>
                </a:cubicBezTo>
                <a:cubicBezTo>
                  <a:pt x="6163917" y="-11481"/>
                  <a:pt x="6085850" y="18346"/>
                  <a:pt x="6210612" y="0"/>
                </a:cubicBezTo>
                <a:cubicBezTo>
                  <a:pt x="6322089" y="9290"/>
                  <a:pt x="6451258" y="-14156"/>
                  <a:pt x="6573617" y="0"/>
                </a:cubicBezTo>
                <a:cubicBezTo>
                  <a:pt x="6664518" y="-20962"/>
                  <a:pt x="6998231" y="12801"/>
                  <a:pt x="7085326" y="0"/>
                </a:cubicBezTo>
                <a:cubicBezTo>
                  <a:pt x="7226412" y="-38339"/>
                  <a:pt x="7448690" y="35530"/>
                  <a:pt x="7614526" y="0"/>
                </a:cubicBezTo>
                <a:cubicBezTo>
                  <a:pt x="7752762" y="3047"/>
                  <a:pt x="7800541" y="105433"/>
                  <a:pt x="7793991" y="203956"/>
                </a:cubicBezTo>
                <a:cubicBezTo>
                  <a:pt x="7810917" y="352667"/>
                  <a:pt x="7795869" y="472207"/>
                  <a:pt x="7793991" y="620013"/>
                </a:cubicBezTo>
                <a:cubicBezTo>
                  <a:pt x="7784589" y="789718"/>
                  <a:pt x="7759656" y="907713"/>
                  <a:pt x="7793991" y="1019754"/>
                </a:cubicBezTo>
                <a:cubicBezTo>
                  <a:pt x="7791245" y="1138437"/>
                  <a:pt x="7713929" y="1246978"/>
                  <a:pt x="7614526" y="1223711"/>
                </a:cubicBezTo>
                <a:cubicBezTo>
                  <a:pt x="7565319" y="1232775"/>
                  <a:pt x="7463834" y="1200191"/>
                  <a:pt x="7400222" y="1223711"/>
                </a:cubicBezTo>
                <a:cubicBezTo>
                  <a:pt x="7360908" y="1245695"/>
                  <a:pt x="7230454" y="1204633"/>
                  <a:pt x="7185916" y="1223711"/>
                </a:cubicBezTo>
                <a:cubicBezTo>
                  <a:pt x="7131212" y="1230109"/>
                  <a:pt x="6843429" y="1171697"/>
                  <a:pt x="6748560" y="1223711"/>
                </a:cubicBezTo>
                <a:cubicBezTo>
                  <a:pt x="6646252" y="1259222"/>
                  <a:pt x="6588192" y="1195589"/>
                  <a:pt x="6534256" y="1223711"/>
                </a:cubicBezTo>
                <a:cubicBezTo>
                  <a:pt x="6449336" y="1196659"/>
                  <a:pt x="6269077" y="1189764"/>
                  <a:pt x="6022549" y="1223711"/>
                </a:cubicBezTo>
                <a:cubicBezTo>
                  <a:pt x="5755522" y="1249361"/>
                  <a:pt x="5819750" y="1166668"/>
                  <a:pt x="5659542" y="1223711"/>
                </a:cubicBezTo>
                <a:cubicBezTo>
                  <a:pt x="5478329" y="1290053"/>
                  <a:pt x="5545414" y="1207720"/>
                  <a:pt x="5445237" y="1223711"/>
                </a:cubicBezTo>
                <a:cubicBezTo>
                  <a:pt x="5342598" y="1210869"/>
                  <a:pt x="5294763" y="1208745"/>
                  <a:pt x="5156583" y="1223711"/>
                </a:cubicBezTo>
                <a:cubicBezTo>
                  <a:pt x="5045673" y="1261007"/>
                  <a:pt x="4858913" y="1226034"/>
                  <a:pt x="4719225" y="1223711"/>
                </a:cubicBezTo>
                <a:cubicBezTo>
                  <a:pt x="4523547" y="1219788"/>
                  <a:pt x="4474818" y="1184912"/>
                  <a:pt x="4281869" y="1223711"/>
                </a:cubicBezTo>
                <a:cubicBezTo>
                  <a:pt x="4085702" y="1254115"/>
                  <a:pt x="4066183" y="1188075"/>
                  <a:pt x="3918862" y="1223711"/>
                </a:cubicBezTo>
                <a:cubicBezTo>
                  <a:pt x="3790778" y="1258290"/>
                  <a:pt x="3672148" y="1224647"/>
                  <a:pt x="3407156" y="1223711"/>
                </a:cubicBezTo>
                <a:cubicBezTo>
                  <a:pt x="3192550" y="1255398"/>
                  <a:pt x="3250836" y="1187067"/>
                  <a:pt x="3192851" y="1223711"/>
                </a:cubicBezTo>
                <a:cubicBezTo>
                  <a:pt x="3122654" y="1266480"/>
                  <a:pt x="2980178" y="1207969"/>
                  <a:pt x="2755494" y="1223711"/>
                </a:cubicBezTo>
                <a:cubicBezTo>
                  <a:pt x="2559345" y="1217015"/>
                  <a:pt x="2469373" y="1215293"/>
                  <a:pt x="2392488" y="1223711"/>
                </a:cubicBezTo>
                <a:cubicBezTo>
                  <a:pt x="2335159" y="1239499"/>
                  <a:pt x="2179190" y="1188247"/>
                  <a:pt x="1955132" y="1223711"/>
                </a:cubicBezTo>
                <a:cubicBezTo>
                  <a:pt x="1735499" y="1270752"/>
                  <a:pt x="1746672" y="1221744"/>
                  <a:pt x="1666477" y="1223711"/>
                </a:cubicBezTo>
                <a:cubicBezTo>
                  <a:pt x="1579046" y="1229561"/>
                  <a:pt x="1520178" y="1177676"/>
                  <a:pt x="1377821" y="1223711"/>
                </a:cubicBezTo>
                <a:cubicBezTo>
                  <a:pt x="1244409" y="1279365"/>
                  <a:pt x="1010834" y="1225985"/>
                  <a:pt x="866114" y="1223711"/>
                </a:cubicBezTo>
                <a:cubicBezTo>
                  <a:pt x="737454" y="1244216"/>
                  <a:pt x="634262" y="1199799"/>
                  <a:pt x="577459" y="1223711"/>
                </a:cubicBezTo>
                <a:cubicBezTo>
                  <a:pt x="528443" y="1221930"/>
                  <a:pt x="248071" y="1224104"/>
                  <a:pt x="179464" y="1223711"/>
                </a:cubicBezTo>
                <a:cubicBezTo>
                  <a:pt x="75458" y="1251388"/>
                  <a:pt x="-24276" y="1135988"/>
                  <a:pt x="0" y="1019754"/>
                </a:cubicBezTo>
                <a:cubicBezTo>
                  <a:pt x="-33714" y="830387"/>
                  <a:pt x="347" y="793510"/>
                  <a:pt x="0" y="595539"/>
                </a:cubicBezTo>
                <a:cubicBezTo>
                  <a:pt x="-27269" y="398736"/>
                  <a:pt x="16835" y="390202"/>
                  <a:pt x="0" y="203956"/>
                </a:cubicBezTo>
                <a:close/>
              </a:path>
              <a:path w="7793992" h="1223711" fill="none" stroke="0" extrusionOk="0">
                <a:moveTo>
                  <a:pt x="0" y="203956"/>
                </a:moveTo>
                <a:cubicBezTo>
                  <a:pt x="37147" y="77740"/>
                  <a:pt x="62597" y="11916"/>
                  <a:pt x="179464" y="0"/>
                </a:cubicBezTo>
                <a:cubicBezTo>
                  <a:pt x="286528" y="-32705"/>
                  <a:pt x="342265" y="20482"/>
                  <a:pt x="393768" y="0"/>
                </a:cubicBezTo>
                <a:cubicBezTo>
                  <a:pt x="422141" y="-17727"/>
                  <a:pt x="552757" y="31490"/>
                  <a:pt x="608074" y="0"/>
                </a:cubicBezTo>
                <a:cubicBezTo>
                  <a:pt x="675674" y="24774"/>
                  <a:pt x="937012" y="-9502"/>
                  <a:pt x="1045430" y="0"/>
                </a:cubicBezTo>
                <a:cubicBezTo>
                  <a:pt x="1202289" y="-4382"/>
                  <a:pt x="1461321" y="16674"/>
                  <a:pt x="1557137" y="0"/>
                </a:cubicBezTo>
                <a:cubicBezTo>
                  <a:pt x="1680112" y="-36991"/>
                  <a:pt x="1731475" y="10732"/>
                  <a:pt x="1845792" y="0"/>
                </a:cubicBezTo>
                <a:cubicBezTo>
                  <a:pt x="1962300" y="-22289"/>
                  <a:pt x="1953289" y="25411"/>
                  <a:pt x="2060097" y="0"/>
                </a:cubicBezTo>
                <a:cubicBezTo>
                  <a:pt x="2125549" y="-40187"/>
                  <a:pt x="2385352" y="16363"/>
                  <a:pt x="2497454" y="0"/>
                </a:cubicBezTo>
                <a:cubicBezTo>
                  <a:pt x="2617020" y="18278"/>
                  <a:pt x="2667550" y="25845"/>
                  <a:pt x="2786109" y="0"/>
                </a:cubicBezTo>
                <a:cubicBezTo>
                  <a:pt x="2891326" y="66578"/>
                  <a:pt x="3097745" y="58501"/>
                  <a:pt x="3297817" y="0"/>
                </a:cubicBezTo>
                <a:cubicBezTo>
                  <a:pt x="3503803" y="-34766"/>
                  <a:pt x="3404511" y="22043"/>
                  <a:pt x="3512121" y="0"/>
                </a:cubicBezTo>
                <a:cubicBezTo>
                  <a:pt x="3619229" y="-156"/>
                  <a:pt x="3686995" y="39641"/>
                  <a:pt x="3800776" y="0"/>
                </a:cubicBezTo>
                <a:cubicBezTo>
                  <a:pt x="3920279" y="-22537"/>
                  <a:pt x="4224693" y="66509"/>
                  <a:pt x="4312483" y="0"/>
                </a:cubicBezTo>
                <a:cubicBezTo>
                  <a:pt x="4447008" y="-56135"/>
                  <a:pt x="4565452" y="-12423"/>
                  <a:pt x="4749840" y="0"/>
                </a:cubicBezTo>
                <a:cubicBezTo>
                  <a:pt x="4892641" y="2086"/>
                  <a:pt x="5095524" y="108922"/>
                  <a:pt x="5335898" y="0"/>
                </a:cubicBezTo>
                <a:cubicBezTo>
                  <a:pt x="5568593" y="-98952"/>
                  <a:pt x="5684893" y="3961"/>
                  <a:pt x="5921956" y="0"/>
                </a:cubicBezTo>
                <a:cubicBezTo>
                  <a:pt x="6173358" y="-12977"/>
                  <a:pt x="6089080" y="-1105"/>
                  <a:pt x="6210612" y="0"/>
                </a:cubicBezTo>
                <a:cubicBezTo>
                  <a:pt x="6328979" y="-3537"/>
                  <a:pt x="6461028" y="-5743"/>
                  <a:pt x="6573617" y="0"/>
                </a:cubicBezTo>
                <a:cubicBezTo>
                  <a:pt x="6726252" y="15133"/>
                  <a:pt x="6965187" y="69682"/>
                  <a:pt x="7085326" y="0"/>
                </a:cubicBezTo>
                <a:cubicBezTo>
                  <a:pt x="7209986" y="1409"/>
                  <a:pt x="7421186" y="37095"/>
                  <a:pt x="7614526" y="0"/>
                </a:cubicBezTo>
                <a:cubicBezTo>
                  <a:pt x="7712106" y="30312"/>
                  <a:pt x="7805760" y="110950"/>
                  <a:pt x="7793991" y="203956"/>
                </a:cubicBezTo>
                <a:cubicBezTo>
                  <a:pt x="7820539" y="370717"/>
                  <a:pt x="7814875" y="482803"/>
                  <a:pt x="7793991" y="620013"/>
                </a:cubicBezTo>
                <a:cubicBezTo>
                  <a:pt x="7772941" y="767833"/>
                  <a:pt x="7731438" y="898137"/>
                  <a:pt x="7793991" y="1019754"/>
                </a:cubicBezTo>
                <a:cubicBezTo>
                  <a:pt x="7777807" y="1131626"/>
                  <a:pt x="7689225" y="1231050"/>
                  <a:pt x="7614526" y="1223711"/>
                </a:cubicBezTo>
                <a:cubicBezTo>
                  <a:pt x="7572276" y="1224558"/>
                  <a:pt x="7457288" y="1207159"/>
                  <a:pt x="7400222" y="1223711"/>
                </a:cubicBezTo>
                <a:cubicBezTo>
                  <a:pt x="7358605" y="1229196"/>
                  <a:pt x="7243860" y="1185643"/>
                  <a:pt x="7185916" y="1223711"/>
                </a:cubicBezTo>
                <a:cubicBezTo>
                  <a:pt x="7130669" y="1248804"/>
                  <a:pt x="6852861" y="1166502"/>
                  <a:pt x="6748560" y="1223711"/>
                </a:cubicBezTo>
                <a:cubicBezTo>
                  <a:pt x="6665000" y="1265596"/>
                  <a:pt x="6599854" y="1193678"/>
                  <a:pt x="6534256" y="1223711"/>
                </a:cubicBezTo>
                <a:cubicBezTo>
                  <a:pt x="6466355" y="1168317"/>
                  <a:pt x="6300411" y="1182012"/>
                  <a:pt x="6022549" y="1223711"/>
                </a:cubicBezTo>
                <a:cubicBezTo>
                  <a:pt x="5748947" y="1242789"/>
                  <a:pt x="5830564" y="1186272"/>
                  <a:pt x="5659542" y="1223711"/>
                </a:cubicBezTo>
                <a:cubicBezTo>
                  <a:pt x="5472402" y="1269908"/>
                  <a:pt x="5555475" y="1228443"/>
                  <a:pt x="5445237" y="1223711"/>
                </a:cubicBezTo>
                <a:cubicBezTo>
                  <a:pt x="5344889" y="1236069"/>
                  <a:pt x="5290020" y="1209464"/>
                  <a:pt x="5156583" y="1223711"/>
                </a:cubicBezTo>
                <a:cubicBezTo>
                  <a:pt x="5041819" y="1253235"/>
                  <a:pt x="4866673" y="1234319"/>
                  <a:pt x="4719225" y="1223711"/>
                </a:cubicBezTo>
                <a:cubicBezTo>
                  <a:pt x="4554251" y="1240542"/>
                  <a:pt x="4473335" y="1197049"/>
                  <a:pt x="4281869" y="1223711"/>
                </a:cubicBezTo>
                <a:cubicBezTo>
                  <a:pt x="4080093" y="1253786"/>
                  <a:pt x="4074415" y="1188555"/>
                  <a:pt x="3918862" y="1223711"/>
                </a:cubicBezTo>
                <a:cubicBezTo>
                  <a:pt x="3778227" y="1258417"/>
                  <a:pt x="3651618" y="1246418"/>
                  <a:pt x="3407156" y="1223711"/>
                </a:cubicBezTo>
                <a:cubicBezTo>
                  <a:pt x="3160768" y="1248528"/>
                  <a:pt x="3283299" y="1196249"/>
                  <a:pt x="3192851" y="1223711"/>
                </a:cubicBezTo>
                <a:cubicBezTo>
                  <a:pt x="3095754" y="1224622"/>
                  <a:pt x="2976874" y="1199959"/>
                  <a:pt x="2755494" y="1223711"/>
                </a:cubicBezTo>
                <a:cubicBezTo>
                  <a:pt x="2559035" y="1218169"/>
                  <a:pt x="2490232" y="1194385"/>
                  <a:pt x="2392488" y="1223711"/>
                </a:cubicBezTo>
                <a:cubicBezTo>
                  <a:pt x="2304726" y="1226748"/>
                  <a:pt x="2168866" y="1143751"/>
                  <a:pt x="1955132" y="1223711"/>
                </a:cubicBezTo>
                <a:cubicBezTo>
                  <a:pt x="1745502" y="1268943"/>
                  <a:pt x="1756922" y="1240112"/>
                  <a:pt x="1666477" y="1223711"/>
                </a:cubicBezTo>
                <a:cubicBezTo>
                  <a:pt x="1593737" y="1221767"/>
                  <a:pt x="1530430" y="1212723"/>
                  <a:pt x="1377821" y="1223711"/>
                </a:cubicBezTo>
                <a:cubicBezTo>
                  <a:pt x="1247543" y="1291866"/>
                  <a:pt x="985280" y="1197832"/>
                  <a:pt x="866114" y="1223711"/>
                </a:cubicBezTo>
                <a:cubicBezTo>
                  <a:pt x="732411" y="1231468"/>
                  <a:pt x="630254" y="1205046"/>
                  <a:pt x="577459" y="1223711"/>
                </a:cubicBezTo>
                <a:cubicBezTo>
                  <a:pt x="527530" y="1197286"/>
                  <a:pt x="270312" y="1205049"/>
                  <a:pt x="179464" y="1223711"/>
                </a:cubicBezTo>
                <a:cubicBezTo>
                  <a:pt x="74387" y="1241838"/>
                  <a:pt x="-28665" y="1115941"/>
                  <a:pt x="0" y="1019754"/>
                </a:cubicBezTo>
                <a:cubicBezTo>
                  <a:pt x="-42929" y="819605"/>
                  <a:pt x="18516" y="794255"/>
                  <a:pt x="0" y="595539"/>
                </a:cubicBezTo>
                <a:cubicBezTo>
                  <a:pt x="-41763" y="390996"/>
                  <a:pt x="18378" y="388901"/>
                  <a:pt x="0" y="203956"/>
                </a:cubicBezTo>
                <a:close/>
              </a:path>
            </a:pathLst>
          </a:custGeom>
          <a:solidFill>
            <a:srgbClr val="FFFF00"/>
          </a:solidFill>
          <a:ln w="38100">
            <a:extLst>
              <a:ext uri="{C807C97D-BFC1-408E-A445-0C87EB9F89A2}">
                <ask:lineSketchStyleProps xmlns="" xmlns:ask="http://schemas.microsoft.com/office/drawing/2018/sketchyshape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hát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anh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hùng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Võ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Thị</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Hình chữ nhật: Góc Tròn 12">
            <a:extLst>
              <a:ext uri="{FF2B5EF4-FFF2-40B4-BE49-F238E27FC236}">
                <a16:creationId xmlns:a16="http://schemas.microsoft.com/office/drawing/2014/main" id="{CFF8CD44-5771-A39A-D59C-4DB1B8D7828C}"/>
              </a:ext>
            </a:extLst>
          </p:cNvPr>
          <p:cNvSpPr/>
          <p:nvPr/>
        </p:nvSpPr>
        <p:spPr>
          <a:xfrm>
            <a:off x="3171824" y="3838575"/>
            <a:ext cx="8648701" cy="952500"/>
          </a:xfrm>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48701" h="952500" fill="none" extrusionOk="0">
                <a:moveTo>
                  <a:pt x="0" y="158753"/>
                </a:moveTo>
                <a:cubicBezTo>
                  <a:pt x="-15740" y="79049"/>
                  <a:pt x="422757" y="-10737"/>
                  <a:pt x="782233" y="0"/>
                </a:cubicBezTo>
                <a:cubicBezTo>
                  <a:pt x="930554" y="-38627"/>
                  <a:pt x="1071739" y="3746"/>
                  <a:pt x="1146565" y="0"/>
                </a:cubicBezTo>
                <a:cubicBezTo>
                  <a:pt x="1255568" y="16668"/>
                  <a:pt x="1436677" y="-56509"/>
                  <a:pt x="1652582" y="0"/>
                </a:cubicBezTo>
                <a:cubicBezTo>
                  <a:pt x="1868650" y="-54629"/>
                  <a:pt x="2039900" y="-47603"/>
                  <a:pt x="2300283" y="0"/>
                </a:cubicBezTo>
                <a:cubicBezTo>
                  <a:pt x="2508342" y="-19049"/>
                  <a:pt x="2673540" y="-4243"/>
                  <a:pt x="2806300" y="0"/>
                </a:cubicBezTo>
                <a:cubicBezTo>
                  <a:pt x="2920751" y="-4395"/>
                  <a:pt x="3109005" y="-33080"/>
                  <a:pt x="3383159" y="0"/>
                </a:cubicBezTo>
                <a:cubicBezTo>
                  <a:pt x="3628348" y="15750"/>
                  <a:pt x="3716903" y="7435"/>
                  <a:pt x="3818333" y="0"/>
                </a:cubicBezTo>
                <a:cubicBezTo>
                  <a:pt x="3871660" y="11840"/>
                  <a:pt x="4151009" y="-31117"/>
                  <a:pt x="4395192" y="0"/>
                </a:cubicBezTo>
                <a:cubicBezTo>
                  <a:pt x="4517299" y="16681"/>
                  <a:pt x="4591655" y="6667"/>
                  <a:pt x="4688682" y="0"/>
                </a:cubicBezTo>
                <a:cubicBezTo>
                  <a:pt x="4808421" y="3472"/>
                  <a:pt x="4887114" y="11582"/>
                  <a:pt x="4982172" y="0"/>
                </a:cubicBezTo>
                <a:cubicBezTo>
                  <a:pt x="5123527" y="-2767"/>
                  <a:pt x="5278467" y="9698"/>
                  <a:pt x="5559031" y="0"/>
                </a:cubicBezTo>
                <a:cubicBezTo>
                  <a:pt x="5744493" y="38191"/>
                  <a:pt x="5896787" y="-5967"/>
                  <a:pt x="6065048" y="0"/>
                </a:cubicBezTo>
                <a:cubicBezTo>
                  <a:pt x="6152831" y="-10242"/>
                  <a:pt x="6226872" y="10850"/>
                  <a:pt x="6358537" y="0"/>
                </a:cubicBezTo>
                <a:cubicBezTo>
                  <a:pt x="6396665" y="36498"/>
                  <a:pt x="6663927" y="-40795"/>
                  <a:pt x="6935396" y="0"/>
                </a:cubicBezTo>
                <a:cubicBezTo>
                  <a:pt x="7117416" y="9223"/>
                  <a:pt x="7201355" y="12502"/>
                  <a:pt x="7299728" y="0"/>
                </a:cubicBezTo>
                <a:cubicBezTo>
                  <a:pt x="7411111" y="31030"/>
                  <a:pt x="7675344" y="23608"/>
                  <a:pt x="7866467" y="0"/>
                </a:cubicBezTo>
                <a:cubicBezTo>
                  <a:pt x="8326376" y="-155"/>
                  <a:pt x="8616049" y="68781"/>
                  <a:pt x="8648701" y="158753"/>
                </a:cubicBezTo>
                <a:cubicBezTo>
                  <a:pt x="8637507" y="181440"/>
                  <a:pt x="8635085" y="206771"/>
                  <a:pt x="8648701" y="243116"/>
                </a:cubicBezTo>
                <a:cubicBezTo>
                  <a:pt x="8656004" y="279031"/>
                  <a:pt x="8653043" y="295289"/>
                  <a:pt x="8648701" y="340179"/>
                </a:cubicBezTo>
                <a:cubicBezTo>
                  <a:pt x="8644455" y="381745"/>
                  <a:pt x="8638897" y="395841"/>
                  <a:pt x="8648701" y="430893"/>
                </a:cubicBezTo>
                <a:cubicBezTo>
                  <a:pt x="8653162" y="465233"/>
                  <a:pt x="8638977" y="468549"/>
                  <a:pt x="8648701" y="508906"/>
                </a:cubicBezTo>
                <a:cubicBezTo>
                  <a:pt x="8671233" y="552706"/>
                  <a:pt x="8665301" y="576723"/>
                  <a:pt x="8648701" y="599620"/>
                </a:cubicBezTo>
                <a:cubicBezTo>
                  <a:pt x="8637891" y="617085"/>
                  <a:pt x="8643820" y="638851"/>
                  <a:pt x="8648701" y="671283"/>
                </a:cubicBezTo>
                <a:cubicBezTo>
                  <a:pt x="8656334" y="705923"/>
                  <a:pt x="8660149" y="737255"/>
                  <a:pt x="8648701" y="793746"/>
                </a:cubicBezTo>
                <a:cubicBezTo>
                  <a:pt x="8607570" y="862936"/>
                  <a:pt x="8352518" y="873913"/>
                  <a:pt x="7866467" y="952500"/>
                </a:cubicBezTo>
                <a:cubicBezTo>
                  <a:pt x="7779791" y="962221"/>
                  <a:pt x="7623076" y="939981"/>
                  <a:pt x="7572977" y="952500"/>
                </a:cubicBezTo>
                <a:cubicBezTo>
                  <a:pt x="7297765" y="967807"/>
                  <a:pt x="7207794" y="968992"/>
                  <a:pt x="6996118" y="952500"/>
                </a:cubicBezTo>
                <a:cubicBezTo>
                  <a:pt x="6912516" y="966343"/>
                  <a:pt x="6712335" y="956090"/>
                  <a:pt x="6631786" y="952500"/>
                </a:cubicBezTo>
                <a:cubicBezTo>
                  <a:pt x="6560009" y="964673"/>
                  <a:pt x="6318718" y="1003565"/>
                  <a:pt x="6054927" y="952500"/>
                </a:cubicBezTo>
                <a:cubicBezTo>
                  <a:pt x="5807315" y="956541"/>
                  <a:pt x="5705671" y="921888"/>
                  <a:pt x="5407226" y="952500"/>
                </a:cubicBezTo>
                <a:cubicBezTo>
                  <a:pt x="5089921" y="990233"/>
                  <a:pt x="5182058" y="951357"/>
                  <a:pt x="5042893" y="952500"/>
                </a:cubicBezTo>
                <a:cubicBezTo>
                  <a:pt x="4915184" y="967367"/>
                  <a:pt x="4776784" y="969056"/>
                  <a:pt x="4607720" y="952500"/>
                </a:cubicBezTo>
                <a:cubicBezTo>
                  <a:pt x="4449729" y="939017"/>
                  <a:pt x="4337144" y="936220"/>
                  <a:pt x="4243387" y="952500"/>
                </a:cubicBezTo>
                <a:cubicBezTo>
                  <a:pt x="4159628" y="942183"/>
                  <a:pt x="3923539" y="940990"/>
                  <a:pt x="3737370" y="952500"/>
                </a:cubicBezTo>
                <a:cubicBezTo>
                  <a:pt x="3512668" y="960575"/>
                  <a:pt x="3382568" y="977505"/>
                  <a:pt x="3089669" y="952500"/>
                </a:cubicBezTo>
                <a:cubicBezTo>
                  <a:pt x="2790188" y="897449"/>
                  <a:pt x="2906039" y="949897"/>
                  <a:pt x="2725337" y="952500"/>
                </a:cubicBezTo>
                <a:cubicBezTo>
                  <a:pt x="2565608" y="932286"/>
                  <a:pt x="2388197" y="943011"/>
                  <a:pt x="2290163" y="952500"/>
                </a:cubicBezTo>
                <a:cubicBezTo>
                  <a:pt x="2185033" y="934935"/>
                  <a:pt x="1898097" y="975688"/>
                  <a:pt x="1784146" y="952500"/>
                </a:cubicBezTo>
                <a:cubicBezTo>
                  <a:pt x="1593341" y="878265"/>
                  <a:pt x="1086023" y="926075"/>
                  <a:pt x="782233" y="952500"/>
                </a:cubicBezTo>
                <a:cubicBezTo>
                  <a:pt x="420198" y="938304"/>
                  <a:pt x="57292" y="873586"/>
                  <a:pt x="0" y="793746"/>
                </a:cubicBezTo>
                <a:cubicBezTo>
                  <a:pt x="-13077" y="752212"/>
                  <a:pt x="5406" y="727895"/>
                  <a:pt x="0" y="709383"/>
                </a:cubicBezTo>
                <a:cubicBezTo>
                  <a:pt x="-15742" y="681656"/>
                  <a:pt x="9054" y="650287"/>
                  <a:pt x="0" y="631369"/>
                </a:cubicBezTo>
                <a:cubicBezTo>
                  <a:pt x="-4360" y="613195"/>
                  <a:pt x="5109" y="583458"/>
                  <a:pt x="0" y="559706"/>
                </a:cubicBezTo>
                <a:cubicBezTo>
                  <a:pt x="3060" y="533847"/>
                  <a:pt x="-16027" y="496117"/>
                  <a:pt x="0" y="468992"/>
                </a:cubicBezTo>
                <a:cubicBezTo>
                  <a:pt x="17646" y="433245"/>
                  <a:pt x="11666" y="412957"/>
                  <a:pt x="0" y="397329"/>
                </a:cubicBezTo>
                <a:cubicBezTo>
                  <a:pt x="-6000" y="387779"/>
                  <a:pt x="21776" y="346800"/>
                  <a:pt x="0" y="306615"/>
                </a:cubicBezTo>
                <a:cubicBezTo>
                  <a:pt x="-14866" y="268115"/>
                  <a:pt x="8435" y="210690"/>
                  <a:pt x="0" y="158753"/>
                </a:cubicBezTo>
                <a:close/>
              </a:path>
              <a:path w="8648701" h="952500" stroke="0" extrusionOk="0">
                <a:moveTo>
                  <a:pt x="0" y="158753"/>
                </a:moveTo>
                <a:cubicBezTo>
                  <a:pt x="61474" y="126738"/>
                  <a:pt x="398710" y="3097"/>
                  <a:pt x="782233" y="0"/>
                </a:cubicBezTo>
                <a:cubicBezTo>
                  <a:pt x="884696" y="5596"/>
                  <a:pt x="1083848" y="16824"/>
                  <a:pt x="1146565" y="0"/>
                </a:cubicBezTo>
                <a:cubicBezTo>
                  <a:pt x="1233922" y="12978"/>
                  <a:pt x="1392749" y="-4931"/>
                  <a:pt x="1510897" y="0"/>
                </a:cubicBezTo>
                <a:cubicBezTo>
                  <a:pt x="1598647" y="30579"/>
                  <a:pt x="1834885" y="17165"/>
                  <a:pt x="2087756" y="0"/>
                </a:cubicBezTo>
                <a:cubicBezTo>
                  <a:pt x="2324115" y="1168"/>
                  <a:pt x="2594305" y="-32155"/>
                  <a:pt x="2735457" y="0"/>
                </a:cubicBezTo>
                <a:cubicBezTo>
                  <a:pt x="2832354" y="14917"/>
                  <a:pt x="3085257" y="-21797"/>
                  <a:pt x="3241474" y="0"/>
                </a:cubicBezTo>
                <a:cubicBezTo>
                  <a:pt x="3360427" y="12286"/>
                  <a:pt x="3570026" y="7922"/>
                  <a:pt x="3676649" y="0"/>
                </a:cubicBezTo>
                <a:cubicBezTo>
                  <a:pt x="3762127" y="11467"/>
                  <a:pt x="3922080" y="-6549"/>
                  <a:pt x="3970138" y="0"/>
                </a:cubicBezTo>
                <a:cubicBezTo>
                  <a:pt x="4082120" y="-36085"/>
                  <a:pt x="4272409" y="-5584"/>
                  <a:pt x="4476155" y="0"/>
                </a:cubicBezTo>
                <a:cubicBezTo>
                  <a:pt x="4674123" y="12984"/>
                  <a:pt x="4821127" y="3400"/>
                  <a:pt x="4982172" y="0"/>
                </a:cubicBezTo>
                <a:cubicBezTo>
                  <a:pt x="5179207" y="-4826"/>
                  <a:pt x="5171795" y="-373"/>
                  <a:pt x="5346504" y="0"/>
                </a:cubicBezTo>
                <a:cubicBezTo>
                  <a:pt x="5520350" y="3064"/>
                  <a:pt x="5526889" y="-764"/>
                  <a:pt x="5639993" y="0"/>
                </a:cubicBezTo>
                <a:cubicBezTo>
                  <a:pt x="5755289" y="-14386"/>
                  <a:pt x="5796720" y="3965"/>
                  <a:pt x="5933483" y="0"/>
                </a:cubicBezTo>
                <a:cubicBezTo>
                  <a:pt x="6236061" y="17867"/>
                  <a:pt x="6306948" y="-34718"/>
                  <a:pt x="6581184" y="0"/>
                </a:cubicBezTo>
                <a:cubicBezTo>
                  <a:pt x="6669094" y="-18486"/>
                  <a:pt x="6911817" y="26059"/>
                  <a:pt x="7016359" y="0"/>
                </a:cubicBezTo>
                <a:cubicBezTo>
                  <a:pt x="7167871" y="5402"/>
                  <a:pt x="7245476" y="-5171"/>
                  <a:pt x="7380691" y="0"/>
                </a:cubicBezTo>
                <a:cubicBezTo>
                  <a:pt x="7443861" y="37081"/>
                  <a:pt x="7653454" y="-23340"/>
                  <a:pt x="7866467" y="0"/>
                </a:cubicBezTo>
                <a:cubicBezTo>
                  <a:pt x="8348804" y="19782"/>
                  <a:pt x="8636566" y="71576"/>
                  <a:pt x="8648701" y="158753"/>
                </a:cubicBezTo>
                <a:cubicBezTo>
                  <a:pt x="8657299" y="203537"/>
                  <a:pt x="8661821" y="222067"/>
                  <a:pt x="8648701" y="262166"/>
                </a:cubicBezTo>
                <a:cubicBezTo>
                  <a:pt x="8626203" y="311573"/>
                  <a:pt x="8644978" y="337797"/>
                  <a:pt x="8648701" y="365579"/>
                </a:cubicBezTo>
                <a:cubicBezTo>
                  <a:pt x="8654471" y="396240"/>
                  <a:pt x="8650271" y="417100"/>
                  <a:pt x="8648701" y="443593"/>
                </a:cubicBezTo>
                <a:cubicBezTo>
                  <a:pt x="8649538" y="464127"/>
                  <a:pt x="8663355" y="506503"/>
                  <a:pt x="8648701" y="540656"/>
                </a:cubicBezTo>
                <a:cubicBezTo>
                  <a:pt x="8636451" y="576228"/>
                  <a:pt x="8640136" y="590557"/>
                  <a:pt x="8648701" y="612320"/>
                </a:cubicBezTo>
                <a:cubicBezTo>
                  <a:pt x="8649900" y="643970"/>
                  <a:pt x="8675130" y="671535"/>
                  <a:pt x="8648701" y="715733"/>
                </a:cubicBezTo>
                <a:cubicBezTo>
                  <a:pt x="8614894" y="762315"/>
                  <a:pt x="8666850" y="756806"/>
                  <a:pt x="8648701" y="793746"/>
                </a:cubicBezTo>
                <a:cubicBezTo>
                  <a:pt x="8601667" y="838881"/>
                  <a:pt x="8404964" y="991424"/>
                  <a:pt x="7866467" y="952500"/>
                </a:cubicBezTo>
                <a:cubicBezTo>
                  <a:pt x="7660191" y="945573"/>
                  <a:pt x="7521752" y="936072"/>
                  <a:pt x="7360450" y="952500"/>
                </a:cubicBezTo>
                <a:cubicBezTo>
                  <a:pt x="7164221" y="971344"/>
                  <a:pt x="7050326" y="974974"/>
                  <a:pt x="6925276" y="952500"/>
                </a:cubicBezTo>
                <a:cubicBezTo>
                  <a:pt x="6762405" y="974072"/>
                  <a:pt x="6464525" y="932238"/>
                  <a:pt x="6277574" y="952500"/>
                </a:cubicBezTo>
                <a:cubicBezTo>
                  <a:pt x="6111041" y="959789"/>
                  <a:pt x="6048312" y="961968"/>
                  <a:pt x="5984085" y="952500"/>
                </a:cubicBezTo>
                <a:cubicBezTo>
                  <a:pt x="5947289" y="948847"/>
                  <a:pt x="5787099" y="970383"/>
                  <a:pt x="5619753" y="952500"/>
                </a:cubicBezTo>
                <a:cubicBezTo>
                  <a:pt x="5406608" y="930852"/>
                  <a:pt x="5295337" y="951665"/>
                  <a:pt x="5113736" y="952500"/>
                </a:cubicBezTo>
                <a:cubicBezTo>
                  <a:pt x="4953084" y="948345"/>
                  <a:pt x="4833913" y="926342"/>
                  <a:pt x="4678562" y="952500"/>
                </a:cubicBezTo>
                <a:cubicBezTo>
                  <a:pt x="4593752" y="976409"/>
                  <a:pt x="4427767" y="954006"/>
                  <a:pt x="4314230" y="952500"/>
                </a:cubicBezTo>
                <a:cubicBezTo>
                  <a:pt x="4108272" y="984042"/>
                  <a:pt x="3816278" y="960881"/>
                  <a:pt x="3666528" y="952500"/>
                </a:cubicBezTo>
                <a:cubicBezTo>
                  <a:pt x="3563791" y="936321"/>
                  <a:pt x="3505587" y="928800"/>
                  <a:pt x="3373039" y="952500"/>
                </a:cubicBezTo>
                <a:cubicBezTo>
                  <a:pt x="3259224" y="948280"/>
                  <a:pt x="3182514" y="963600"/>
                  <a:pt x="3008707" y="952500"/>
                </a:cubicBezTo>
                <a:cubicBezTo>
                  <a:pt x="2869705" y="947375"/>
                  <a:pt x="2857549" y="948491"/>
                  <a:pt x="2715217" y="952500"/>
                </a:cubicBezTo>
                <a:cubicBezTo>
                  <a:pt x="2668469" y="956068"/>
                  <a:pt x="2410824" y="942835"/>
                  <a:pt x="2138358" y="952500"/>
                </a:cubicBezTo>
                <a:cubicBezTo>
                  <a:pt x="1872932" y="955666"/>
                  <a:pt x="1752267" y="958837"/>
                  <a:pt x="1490656" y="952500"/>
                </a:cubicBezTo>
                <a:cubicBezTo>
                  <a:pt x="1233083" y="969194"/>
                  <a:pt x="1086297" y="952968"/>
                  <a:pt x="782233" y="952500"/>
                </a:cubicBezTo>
                <a:cubicBezTo>
                  <a:pt x="316334" y="929005"/>
                  <a:pt x="100786" y="910424"/>
                  <a:pt x="0" y="793746"/>
                </a:cubicBezTo>
                <a:cubicBezTo>
                  <a:pt x="-2178" y="765219"/>
                  <a:pt x="-6564" y="737259"/>
                  <a:pt x="0" y="715733"/>
                </a:cubicBezTo>
                <a:cubicBezTo>
                  <a:pt x="-6943" y="695617"/>
                  <a:pt x="-18493" y="662381"/>
                  <a:pt x="0" y="625020"/>
                </a:cubicBezTo>
                <a:cubicBezTo>
                  <a:pt x="17445" y="591352"/>
                  <a:pt x="-11570" y="565275"/>
                  <a:pt x="0" y="527956"/>
                </a:cubicBezTo>
                <a:cubicBezTo>
                  <a:pt x="20227" y="487745"/>
                  <a:pt x="7463" y="465838"/>
                  <a:pt x="0" y="449943"/>
                </a:cubicBezTo>
                <a:cubicBezTo>
                  <a:pt x="-12809" y="430101"/>
                  <a:pt x="-11412" y="397233"/>
                  <a:pt x="0" y="359229"/>
                </a:cubicBezTo>
                <a:cubicBezTo>
                  <a:pt x="12227" y="321883"/>
                  <a:pt x="5971" y="303985"/>
                  <a:pt x="0" y="287566"/>
                </a:cubicBezTo>
                <a:cubicBezTo>
                  <a:pt x="-559" y="269463"/>
                  <a:pt x="16026" y="231686"/>
                  <a:pt x="0" y="158753"/>
                </a:cubicBezTo>
                <a:close/>
              </a:path>
              <a:path w="8648701" h="952500" fill="none" stroke="0" extrusionOk="0">
                <a:moveTo>
                  <a:pt x="0" y="158753"/>
                </a:moveTo>
                <a:cubicBezTo>
                  <a:pt x="-608" y="47312"/>
                  <a:pt x="379040" y="7073"/>
                  <a:pt x="782233" y="0"/>
                </a:cubicBezTo>
                <a:cubicBezTo>
                  <a:pt x="928098" y="1986"/>
                  <a:pt x="1053443" y="8149"/>
                  <a:pt x="1146565" y="0"/>
                </a:cubicBezTo>
                <a:cubicBezTo>
                  <a:pt x="1203909" y="-58134"/>
                  <a:pt x="1441837" y="12790"/>
                  <a:pt x="1652582" y="0"/>
                </a:cubicBezTo>
                <a:cubicBezTo>
                  <a:pt x="1884757" y="89976"/>
                  <a:pt x="2060529" y="32115"/>
                  <a:pt x="2300283" y="0"/>
                </a:cubicBezTo>
                <a:cubicBezTo>
                  <a:pt x="2500429" y="-20885"/>
                  <a:pt x="2678508" y="36962"/>
                  <a:pt x="2806300" y="0"/>
                </a:cubicBezTo>
                <a:cubicBezTo>
                  <a:pt x="2904453" y="10528"/>
                  <a:pt x="3176131" y="-24920"/>
                  <a:pt x="3383159" y="0"/>
                </a:cubicBezTo>
                <a:cubicBezTo>
                  <a:pt x="3624668" y="18323"/>
                  <a:pt x="3713305" y="-11355"/>
                  <a:pt x="3818333" y="0"/>
                </a:cubicBezTo>
                <a:cubicBezTo>
                  <a:pt x="3951447" y="-4390"/>
                  <a:pt x="4171385" y="-50524"/>
                  <a:pt x="4395192" y="0"/>
                </a:cubicBezTo>
                <a:cubicBezTo>
                  <a:pt x="4521857" y="9066"/>
                  <a:pt x="4556600" y="5041"/>
                  <a:pt x="4688682" y="0"/>
                </a:cubicBezTo>
                <a:cubicBezTo>
                  <a:pt x="4821641" y="4966"/>
                  <a:pt x="4865601" y="-2335"/>
                  <a:pt x="4982172" y="0"/>
                </a:cubicBezTo>
                <a:cubicBezTo>
                  <a:pt x="5165608" y="21933"/>
                  <a:pt x="5374898" y="28656"/>
                  <a:pt x="5559031" y="0"/>
                </a:cubicBezTo>
                <a:cubicBezTo>
                  <a:pt x="5739962" y="-21170"/>
                  <a:pt x="5944266" y="10314"/>
                  <a:pt x="6065048" y="0"/>
                </a:cubicBezTo>
                <a:cubicBezTo>
                  <a:pt x="6179721" y="-3330"/>
                  <a:pt x="6256733" y="-8620"/>
                  <a:pt x="6358537" y="0"/>
                </a:cubicBezTo>
                <a:cubicBezTo>
                  <a:pt x="6414076" y="-15473"/>
                  <a:pt x="6754937" y="31848"/>
                  <a:pt x="6935396" y="0"/>
                </a:cubicBezTo>
                <a:cubicBezTo>
                  <a:pt x="7130875" y="-5956"/>
                  <a:pt x="7208592" y="12275"/>
                  <a:pt x="7299728" y="0"/>
                </a:cubicBezTo>
                <a:cubicBezTo>
                  <a:pt x="7416361" y="-28730"/>
                  <a:pt x="7610117" y="11371"/>
                  <a:pt x="7866467" y="0"/>
                </a:cubicBezTo>
                <a:cubicBezTo>
                  <a:pt x="8309659" y="-11346"/>
                  <a:pt x="8594921" y="45354"/>
                  <a:pt x="8648701" y="158753"/>
                </a:cubicBezTo>
                <a:cubicBezTo>
                  <a:pt x="8644001" y="181823"/>
                  <a:pt x="8645462" y="216092"/>
                  <a:pt x="8648701" y="243116"/>
                </a:cubicBezTo>
                <a:cubicBezTo>
                  <a:pt x="8656579" y="280017"/>
                  <a:pt x="8653390" y="294395"/>
                  <a:pt x="8648701" y="340179"/>
                </a:cubicBezTo>
                <a:cubicBezTo>
                  <a:pt x="8642306" y="384379"/>
                  <a:pt x="8637563" y="397733"/>
                  <a:pt x="8648701" y="430893"/>
                </a:cubicBezTo>
                <a:cubicBezTo>
                  <a:pt x="8654414" y="458300"/>
                  <a:pt x="8630282" y="472831"/>
                  <a:pt x="8648701" y="508906"/>
                </a:cubicBezTo>
                <a:cubicBezTo>
                  <a:pt x="8662678" y="549091"/>
                  <a:pt x="8661652" y="573196"/>
                  <a:pt x="8648701" y="599620"/>
                </a:cubicBezTo>
                <a:cubicBezTo>
                  <a:pt x="8636657" y="624871"/>
                  <a:pt x="8646889" y="639652"/>
                  <a:pt x="8648701" y="671283"/>
                </a:cubicBezTo>
                <a:cubicBezTo>
                  <a:pt x="8659020" y="698004"/>
                  <a:pt x="8665363" y="732540"/>
                  <a:pt x="8648701" y="793746"/>
                </a:cubicBezTo>
                <a:cubicBezTo>
                  <a:pt x="8629731" y="909965"/>
                  <a:pt x="8401881" y="926552"/>
                  <a:pt x="7866467" y="952500"/>
                </a:cubicBezTo>
                <a:cubicBezTo>
                  <a:pt x="7762774" y="964851"/>
                  <a:pt x="7709341" y="948578"/>
                  <a:pt x="7572977" y="952500"/>
                </a:cubicBezTo>
                <a:cubicBezTo>
                  <a:pt x="7334193" y="936564"/>
                  <a:pt x="7116037" y="950404"/>
                  <a:pt x="6996118" y="952500"/>
                </a:cubicBezTo>
                <a:cubicBezTo>
                  <a:pt x="6861241" y="937461"/>
                  <a:pt x="6781823" y="940086"/>
                  <a:pt x="6631786" y="952500"/>
                </a:cubicBezTo>
                <a:cubicBezTo>
                  <a:pt x="6545263" y="945268"/>
                  <a:pt x="6256498" y="968998"/>
                  <a:pt x="6054927" y="952500"/>
                </a:cubicBezTo>
                <a:cubicBezTo>
                  <a:pt x="5817163" y="954085"/>
                  <a:pt x="5700686" y="955518"/>
                  <a:pt x="5407226" y="952500"/>
                </a:cubicBezTo>
                <a:cubicBezTo>
                  <a:pt x="5101116" y="940643"/>
                  <a:pt x="5170667" y="974942"/>
                  <a:pt x="5042893" y="952500"/>
                </a:cubicBezTo>
                <a:cubicBezTo>
                  <a:pt x="4898839" y="953994"/>
                  <a:pt x="4732078" y="942696"/>
                  <a:pt x="4607720" y="952500"/>
                </a:cubicBezTo>
                <a:cubicBezTo>
                  <a:pt x="4445155" y="939490"/>
                  <a:pt x="4328479" y="967262"/>
                  <a:pt x="4243387" y="952500"/>
                </a:cubicBezTo>
                <a:cubicBezTo>
                  <a:pt x="4206754" y="930846"/>
                  <a:pt x="3969938" y="954859"/>
                  <a:pt x="3737370" y="952500"/>
                </a:cubicBezTo>
                <a:cubicBezTo>
                  <a:pt x="3489639" y="947632"/>
                  <a:pt x="3396581" y="929343"/>
                  <a:pt x="3089669" y="952500"/>
                </a:cubicBezTo>
                <a:cubicBezTo>
                  <a:pt x="2809979" y="952715"/>
                  <a:pt x="2897470" y="953397"/>
                  <a:pt x="2725337" y="952500"/>
                </a:cubicBezTo>
                <a:cubicBezTo>
                  <a:pt x="2563131" y="937158"/>
                  <a:pt x="2451830" y="945243"/>
                  <a:pt x="2290163" y="952500"/>
                </a:cubicBezTo>
                <a:cubicBezTo>
                  <a:pt x="2150073" y="961146"/>
                  <a:pt x="1919697" y="972074"/>
                  <a:pt x="1784146" y="952500"/>
                </a:cubicBezTo>
                <a:cubicBezTo>
                  <a:pt x="1599135" y="902654"/>
                  <a:pt x="1057137" y="948371"/>
                  <a:pt x="782233" y="952500"/>
                </a:cubicBezTo>
                <a:cubicBezTo>
                  <a:pt x="436738" y="940394"/>
                  <a:pt x="91955" y="875913"/>
                  <a:pt x="0" y="793746"/>
                </a:cubicBezTo>
                <a:cubicBezTo>
                  <a:pt x="-20693" y="750316"/>
                  <a:pt x="9704" y="725364"/>
                  <a:pt x="0" y="709383"/>
                </a:cubicBezTo>
                <a:cubicBezTo>
                  <a:pt x="-8202" y="688467"/>
                  <a:pt x="7015" y="652582"/>
                  <a:pt x="0" y="631369"/>
                </a:cubicBezTo>
                <a:cubicBezTo>
                  <a:pt x="757" y="610052"/>
                  <a:pt x="3215" y="579824"/>
                  <a:pt x="0" y="559706"/>
                </a:cubicBezTo>
                <a:cubicBezTo>
                  <a:pt x="5815" y="540777"/>
                  <a:pt x="-15946" y="501998"/>
                  <a:pt x="0" y="468992"/>
                </a:cubicBezTo>
                <a:cubicBezTo>
                  <a:pt x="15848" y="434783"/>
                  <a:pt x="6313" y="415638"/>
                  <a:pt x="0" y="397329"/>
                </a:cubicBezTo>
                <a:cubicBezTo>
                  <a:pt x="-14194" y="374457"/>
                  <a:pt x="13598" y="348690"/>
                  <a:pt x="0" y="306615"/>
                </a:cubicBezTo>
                <a:cubicBezTo>
                  <a:pt x="-22881" y="260171"/>
                  <a:pt x="10413" y="214038"/>
                  <a:pt x="0" y="158753"/>
                </a:cubicBezTo>
                <a:close/>
              </a:path>
              <a:path w="8648701" h="952500" fill="none" stroke="0" extrusionOk="0">
                <a:moveTo>
                  <a:pt x="0" y="158753"/>
                </a:moveTo>
                <a:cubicBezTo>
                  <a:pt x="49776" y="113297"/>
                  <a:pt x="425364" y="-11139"/>
                  <a:pt x="782233" y="0"/>
                </a:cubicBezTo>
                <a:cubicBezTo>
                  <a:pt x="932672" y="-4521"/>
                  <a:pt x="1056882" y="9405"/>
                  <a:pt x="1146565" y="0"/>
                </a:cubicBezTo>
                <a:cubicBezTo>
                  <a:pt x="1197967" y="-28379"/>
                  <a:pt x="1447544" y="-42332"/>
                  <a:pt x="1652582" y="0"/>
                </a:cubicBezTo>
                <a:cubicBezTo>
                  <a:pt x="1880384" y="9258"/>
                  <a:pt x="2080619" y="-25743"/>
                  <a:pt x="2300283" y="0"/>
                </a:cubicBezTo>
                <a:cubicBezTo>
                  <a:pt x="2520289" y="-39927"/>
                  <a:pt x="2692112" y="9848"/>
                  <a:pt x="2806300" y="0"/>
                </a:cubicBezTo>
                <a:cubicBezTo>
                  <a:pt x="2922334" y="27170"/>
                  <a:pt x="3101968" y="-15721"/>
                  <a:pt x="3383159" y="0"/>
                </a:cubicBezTo>
                <a:cubicBezTo>
                  <a:pt x="3630434" y="18632"/>
                  <a:pt x="3712764" y="-10260"/>
                  <a:pt x="3818333" y="0"/>
                </a:cubicBezTo>
                <a:cubicBezTo>
                  <a:pt x="3931228" y="30738"/>
                  <a:pt x="4159084" y="-67093"/>
                  <a:pt x="4395192" y="0"/>
                </a:cubicBezTo>
                <a:cubicBezTo>
                  <a:pt x="4508459" y="-7362"/>
                  <a:pt x="4583303" y="-3321"/>
                  <a:pt x="4688682" y="0"/>
                </a:cubicBezTo>
                <a:cubicBezTo>
                  <a:pt x="4832277" y="2901"/>
                  <a:pt x="4868795" y="2205"/>
                  <a:pt x="4982172" y="0"/>
                </a:cubicBezTo>
                <a:cubicBezTo>
                  <a:pt x="5114843" y="-14760"/>
                  <a:pt x="5238664" y="30185"/>
                  <a:pt x="5559031" y="0"/>
                </a:cubicBezTo>
                <a:cubicBezTo>
                  <a:pt x="5705824" y="6691"/>
                  <a:pt x="5932722" y="-15876"/>
                  <a:pt x="6065048" y="0"/>
                </a:cubicBezTo>
                <a:cubicBezTo>
                  <a:pt x="6174907" y="-13089"/>
                  <a:pt x="6242050" y="13655"/>
                  <a:pt x="6358537" y="0"/>
                </a:cubicBezTo>
                <a:cubicBezTo>
                  <a:pt x="6453125" y="10220"/>
                  <a:pt x="6723486" y="-21083"/>
                  <a:pt x="6935396" y="0"/>
                </a:cubicBezTo>
                <a:cubicBezTo>
                  <a:pt x="7114162" y="25618"/>
                  <a:pt x="7207006" y="22210"/>
                  <a:pt x="7299728" y="0"/>
                </a:cubicBezTo>
                <a:cubicBezTo>
                  <a:pt x="7405634" y="26666"/>
                  <a:pt x="7670773" y="20569"/>
                  <a:pt x="7866467" y="0"/>
                </a:cubicBezTo>
                <a:cubicBezTo>
                  <a:pt x="8313646" y="-6451"/>
                  <a:pt x="8604811" y="87812"/>
                  <a:pt x="8648701" y="158753"/>
                </a:cubicBezTo>
                <a:cubicBezTo>
                  <a:pt x="8644168" y="176747"/>
                  <a:pt x="8634692" y="207581"/>
                  <a:pt x="8648701" y="243116"/>
                </a:cubicBezTo>
                <a:cubicBezTo>
                  <a:pt x="8657301" y="278858"/>
                  <a:pt x="8651537" y="294614"/>
                  <a:pt x="8648701" y="340179"/>
                </a:cubicBezTo>
                <a:cubicBezTo>
                  <a:pt x="8647148" y="383896"/>
                  <a:pt x="8636931" y="392999"/>
                  <a:pt x="8648701" y="430893"/>
                </a:cubicBezTo>
                <a:cubicBezTo>
                  <a:pt x="8658097" y="464211"/>
                  <a:pt x="8639592" y="472402"/>
                  <a:pt x="8648701" y="508906"/>
                </a:cubicBezTo>
                <a:cubicBezTo>
                  <a:pt x="8665148" y="549729"/>
                  <a:pt x="8662892" y="572049"/>
                  <a:pt x="8648701" y="599620"/>
                </a:cubicBezTo>
                <a:cubicBezTo>
                  <a:pt x="8638134" y="622685"/>
                  <a:pt x="8644575" y="644985"/>
                  <a:pt x="8648701" y="671283"/>
                </a:cubicBezTo>
                <a:cubicBezTo>
                  <a:pt x="8652423" y="699571"/>
                  <a:pt x="8660128" y="740102"/>
                  <a:pt x="8648701" y="793746"/>
                </a:cubicBezTo>
                <a:cubicBezTo>
                  <a:pt x="8553866" y="825709"/>
                  <a:pt x="8399424" y="955830"/>
                  <a:pt x="7866467" y="952500"/>
                </a:cubicBezTo>
                <a:cubicBezTo>
                  <a:pt x="7776596" y="970645"/>
                  <a:pt x="7633398" y="950641"/>
                  <a:pt x="7572977" y="952500"/>
                </a:cubicBezTo>
                <a:cubicBezTo>
                  <a:pt x="7294689" y="996300"/>
                  <a:pt x="7223760" y="982766"/>
                  <a:pt x="6996118" y="952500"/>
                </a:cubicBezTo>
                <a:cubicBezTo>
                  <a:pt x="6918618" y="974658"/>
                  <a:pt x="6747111" y="964332"/>
                  <a:pt x="6631786" y="952500"/>
                </a:cubicBezTo>
                <a:cubicBezTo>
                  <a:pt x="6561611" y="959480"/>
                  <a:pt x="6316635" y="920739"/>
                  <a:pt x="6054927" y="952500"/>
                </a:cubicBezTo>
                <a:cubicBezTo>
                  <a:pt x="5806518" y="951840"/>
                  <a:pt x="5706912" y="925602"/>
                  <a:pt x="5407226" y="952500"/>
                </a:cubicBezTo>
                <a:cubicBezTo>
                  <a:pt x="5095946" y="971141"/>
                  <a:pt x="5187948" y="972721"/>
                  <a:pt x="5042893" y="952500"/>
                </a:cubicBezTo>
                <a:cubicBezTo>
                  <a:pt x="4886301" y="975145"/>
                  <a:pt x="4767659" y="936300"/>
                  <a:pt x="4607720" y="952500"/>
                </a:cubicBezTo>
                <a:cubicBezTo>
                  <a:pt x="4428556" y="950428"/>
                  <a:pt x="4340998" y="945590"/>
                  <a:pt x="4243387" y="952500"/>
                </a:cubicBezTo>
                <a:cubicBezTo>
                  <a:pt x="4152415" y="926319"/>
                  <a:pt x="3967431" y="906338"/>
                  <a:pt x="3737370" y="952500"/>
                </a:cubicBezTo>
                <a:cubicBezTo>
                  <a:pt x="3514379" y="955067"/>
                  <a:pt x="3402541" y="969537"/>
                  <a:pt x="3089669" y="952500"/>
                </a:cubicBezTo>
                <a:cubicBezTo>
                  <a:pt x="2781953" y="912882"/>
                  <a:pt x="2903738" y="952784"/>
                  <a:pt x="2725337" y="952500"/>
                </a:cubicBezTo>
                <a:cubicBezTo>
                  <a:pt x="2558986" y="926509"/>
                  <a:pt x="2433890" y="942559"/>
                  <a:pt x="2290163" y="952500"/>
                </a:cubicBezTo>
                <a:cubicBezTo>
                  <a:pt x="2174122" y="948473"/>
                  <a:pt x="1934746" y="933588"/>
                  <a:pt x="1784146" y="952500"/>
                </a:cubicBezTo>
                <a:cubicBezTo>
                  <a:pt x="1592871" y="919774"/>
                  <a:pt x="1086974" y="872846"/>
                  <a:pt x="782233" y="952500"/>
                </a:cubicBezTo>
                <a:cubicBezTo>
                  <a:pt x="421874" y="966603"/>
                  <a:pt x="65840" y="869669"/>
                  <a:pt x="0" y="793746"/>
                </a:cubicBezTo>
                <a:cubicBezTo>
                  <a:pt x="-10513" y="748293"/>
                  <a:pt x="10863" y="729211"/>
                  <a:pt x="0" y="709383"/>
                </a:cubicBezTo>
                <a:cubicBezTo>
                  <a:pt x="-11574" y="681392"/>
                  <a:pt x="2092" y="651646"/>
                  <a:pt x="0" y="631369"/>
                </a:cubicBezTo>
                <a:cubicBezTo>
                  <a:pt x="-2359" y="610139"/>
                  <a:pt x="5382" y="578990"/>
                  <a:pt x="0" y="559706"/>
                </a:cubicBezTo>
                <a:cubicBezTo>
                  <a:pt x="-2118" y="540225"/>
                  <a:pt x="-13346" y="496135"/>
                  <a:pt x="0" y="468992"/>
                </a:cubicBezTo>
                <a:cubicBezTo>
                  <a:pt x="23595" y="433645"/>
                  <a:pt x="12088" y="410357"/>
                  <a:pt x="0" y="397329"/>
                </a:cubicBezTo>
                <a:cubicBezTo>
                  <a:pt x="4318" y="379081"/>
                  <a:pt x="18258" y="353239"/>
                  <a:pt x="0" y="306615"/>
                </a:cubicBezTo>
                <a:cubicBezTo>
                  <a:pt x="-9192" y="279697"/>
                  <a:pt x="543" y="211635"/>
                  <a:pt x="0" y="158753"/>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48701" h="952500" fill="none" extrusionOk="0">
                        <a:moveTo>
                          <a:pt x="0" y="158753"/>
                        </a:moveTo>
                        <a:cubicBezTo>
                          <a:pt x="29664" y="106055"/>
                          <a:pt x="434485" y="41397"/>
                          <a:pt x="782233" y="0"/>
                        </a:cubicBezTo>
                        <a:cubicBezTo>
                          <a:pt x="933006" y="-21514"/>
                          <a:pt x="1059079" y="-4744"/>
                          <a:pt x="1146565" y="0"/>
                        </a:cubicBezTo>
                        <a:cubicBezTo>
                          <a:pt x="1225412" y="-3863"/>
                          <a:pt x="1427425" y="-13087"/>
                          <a:pt x="1652582" y="0"/>
                        </a:cubicBezTo>
                        <a:cubicBezTo>
                          <a:pt x="1876596" y="-3476"/>
                          <a:pt x="2088728" y="-37084"/>
                          <a:pt x="2300283" y="0"/>
                        </a:cubicBezTo>
                        <a:cubicBezTo>
                          <a:pt x="2507512" y="-15853"/>
                          <a:pt x="2695444" y="6914"/>
                          <a:pt x="2806300" y="0"/>
                        </a:cubicBezTo>
                        <a:cubicBezTo>
                          <a:pt x="2922238" y="461"/>
                          <a:pt x="3102805" y="-9685"/>
                          <a:pt x="3383159" y="0"/>
                        </a:cubicBezTo>
                        <a:cubicBezTo>
                          <a:pt x="3629833" y="14215"/>
                          <a:pt x="3713072" y="6407"/>
                          <a:pt x="3818333" y="0"/>
                        </a:cubicBezTo>
                        <a:cubicBezTo>
                          <a:pt x="3928089" y="23490"/>
                          <a:pt x="4155222" y="-35319"/>
                          <a:pt x="4395192" y="0"/>
                        </a:cubicBezTo>
                        <a:cubicBezTo>
                          <a:pt x="4505577" y="11582"/>
                          <a:pt x="4592379" y="-5702"/>
                          <a:pt x="4688682" y="0"/>
                        </a:cubicBezTo>
                        <a:cubicBezTo>
                          <a:pt x="4826787" y="-376"/>
                          <a:pt x="4858376" y="1320"/>
                          <a:pt x="4982172" y="0"/>
                        </a:cubicBezTo>
                        <a:cubicBezTo>
                          <a:pt x="5108504" y="-28163"/>
                          <a:pt x="5275088" y="11995"/>
                          <a:pt x="5559031" y="0"/>
                        </a:cubicBezTo>
                        <a:cubicBezTo>
                          <a:pt x="5725794" y="23541"/>
                          <a:pt x="5907794" y="-720"/>
                          <a:pt x="6065048" y="0"/>
                        </a:cubicBezTo>
                        <a:cubicBezTo>
                          <a:pt x="6164575" y="-13792"/>
                          <a:pt x="6227415" y="7112"/>
                          <a:pt x="6358537" y="0"/>
                        </a:cubicBezTo>
                        <a:cubicBezTo>
                          <a:pt x="6417282" y="24727"/>
                          <a:pt x="6707677" y="-14932"/>
                          <a:pt x="6935396" y="0"/>
                        </a:cubicBezTo>
                        <a:cubicBezTo>
                          <a:pt x="7121154" y="6904"/>
                          <a:pt x="7200637" y="19121"/>
                          <a:pt x="7299728" y="0"/>
                        </a:cubicBezTo>
                        <a:cubicBezTo>
                          <a:pt x="7415764" y="25784"/>
                          <a:pt x="7679918" y="20854"/>
                          <a:pt x="7866467" y="0"/>
                        </a:cubicBezTo>
                        <a:cubicBezTo>
                          <a:pt x="8311361" y="-1181"/>
                          <a:pt x="8601506" y="69380"/>
                          <a:pt x="8648701" y="158753"/>
                        </a:cubicBezTo>
                        <a:cubicBezTo>
                          <a:pt x="8638630" y="178765"/>
                          <a:pt x="8633471" y="206876"/>
                          <a:pt x="8648701" y="243116"/>
                        </a:cubicBezTo>
                        <a:cubicBezTo>
                          <a:pt x="8657067" y="276666"/>
                          <a:pt x="8653844" y="296562"/>
                          <a:pt x="8648701" y="340179"/>
                        </a:cubicBezTo>
                        <a:cubicBezTo>
                          <a:pt x="8645225" y="384066"/>
                          <a:pt x="8637059" y="394647"/>
                          <a:pt x="8648701" y="430893"/>
                        </a:cubicBezTo>
                        <a:cubicBezTo>
                          <a:pt x="8656333" y="467847"/>
                          <a:pt x="8638601" y="471084"/>
                          <a:pt x="8648701" y="508906"/>
                        </a:cubicBezTo>
                        <a:cubicBezTo>
                          <a:pt x="8667850" y="552173"/>
                          <a:pt x="8662858" y="573555"/>
                          <a:pt x="8648701" y="599620"/>
                        </a:cubicBezTo>
                        <a:cubicBezTo>
                          <a:pt x="8640799" y="621321"/>
                          <a:pt x="8641959" y="642115"/>
                          <a:pt x="8648701" y="671283"/>
                        </a:cubicBezTo>
                        <a:cubicBezTo>
                          <a:pt x="8657683" y="698980"/>
                          <a:pt x="8664112" y="737312"/>
                          <a:pt x="8648701" y="793746"/>
                        </a:cubicBezTo>
                        <a:cubicBezTo>
                          <a:pt x="8605252" y="869259"/>
                          <a:pt x="8343652" y="938036"/>
                          <a:pt x="7866467" y="952500"/>
                        </a:cubicBezTo>
                        <a:cubicBezTo>
                          <a:pt x="7787190" y="959514"/>
                          <a:pt x="7634702" y="944180"/>
                          <a:pt x="7572977" y="952500"/>
                        </a:cubicBezTo>
                        <a:cubicBezTo>
                          <a:pt x="7303806" y="977652"/>
                          <a:pt x="7217423" y="965403"/>
                          <a:pt x="6996118" y="952500"/>
                        </a:cubicBezTo>
                        <a:cubicBezTo>
                          <a:pt x="6916937" y="958994"/>
                          <a:pt x="6735821" y="959529"/>
                          <a:pt x="6631786" y="952500"/>
                        </a:cubicBezTo>
                        <a:cubicBezTo>
                          <a:pt x="6582379" y="953642"/>
                          <a:pt x="6327520" y="963904"/>
                          <a:pt x="6054927" y="952500"/>
                        </a:cubicBezTo>
                        <a:cubicBezTo>
                          <a:pt x="5807569" y="942663"/>
                          <a:pt x="5708948" y="929971"/>
                          <a:pt x="5407226" y="952500"/>
                        </a:cubicBezTo>
                        <a:cubicBezTo>
                          <a:pt x="5099054" y="972053"/>
                          <a:pt x="5181347" y="953364"/>
                          <a:pt x="5042893" y="952500"/>
                        </a:cubicBezTo>
                        <a:cubicBezTo>
                          <a:pt x="4893730" y="967145"/>
                          <a:pt x="4748543" y="961728"/>
                          <a:pt x="4607720" y="952500"/>
                        </a:cubicBezTo>
                        <a:cubicBezTo>
                          <a:pt x="4450447" y="941460"/>
                          <a:pt x="4340409" y="942445"/>
                          <a:pt x="4243387" y="952500"/>
                        </a:cubicBezTo>
                        <a:cubicBezTo>
                          <a:pt x="4156826" y="928741"/>
                          <a:pt x="3946905" y="953765"/>
                          <a:pt x="3737370" y="952500"/>
                        </a:cubicBezTo>
                        <a:cubicBezTo>
                          <a:pt x="3518025" y="949573"/>
                          <a:pt x="3396060" y="974147"/>
                          <a:pt x="3089669" y="952500"/>
                        </a:cubicBezTo>
                        <a:cubicBezTo>
                          <a:pt x="2778353" y="916678"/>
                          <a:pt x="2901624" y="959926"/>
                          <a:pt x="2725337" y="952500"/>
                        </a:cubicBezTo>
                        <a:cubicBezTo>
                          <a:pt x="2564516" y="936970"/>
                          <a:pt x="2405080" y="941311"/>
                          <a:pt x="2290163" y="952500"/>
                        </a:cubicBezTo>
                        <a:cubicBezTo>
                          <a:pt x="2166061" y="940245"/>
                          <a:pt x="1915497" y="947823"/>
                          <a:pt x="1784146" y="952500"/>
                        </a:cubicBezTo>
                        <a:cubicBezTo>
                          <a:pt x="1587919" y="907027"/>
                          <a:pt x="1085274" y="909131"/>
                          <a:pt x="782233" y="952500"/>
                        </a:cubicBezTo>
                        <a:cubicBezTo>
                          <a:pt x="418440" y="940226"/>
                          <a:pt x="73180" y="878512"/>
                          <a:pt x="0" y="793746"/>
                        </a:cubicBezTo>
                        <a:cubicBezTo>
                          <a:pt x="-13628" y="752834"/>
                          <a:pt x="9829" y="729808"/>
                          <a:pt x="0" y="709383"/>
                        </a:cubicBezTo>
                        <a:cubicBezTo>
                          <a:pt x="-12857" y="684391"/>
                          <a:pt x="7425" y="653366"/>
                          <a:pt x="0" y="631369"/>
                        </a:cubicBezTo>
                        <a:cubicBezTo>
                          <a:pt x="-5745" y="612554"/>
                          <a:pt x="6047" y="582941"/>
                          <a:pt x="0" y="559706"/>
                        </a:cubicBezTo>
                        <a:cubicBezTo>
                          <a:pt x="-4830" y="533594"/>
                          <a:pt x="-18788" y="501564"/>
                          <a:pt x="0" y="468992"/>
                        </a:cubicBezTo>
                        <a:cubicBezTo>
                          <a:pt x="20179" y="434271"/>
                          <a:pt x="9008" y="410142"/>
                          <a:pt x="0" y="397329"/>
                        </a:cubicBezTo>
                        <a:cubicBezTo>
                          <a:pt x="-2065" y="382735"/>
                          <a:pt x="17068" y="345795"/>
                          <a:pt x="0" y="306615"/>
                        </a:cubicBezTo>
                        <a:cubicBezTo>
                          <a:pt x="-6875" y="276050"/>
                          <a:pt x="10401" y="216924"/>
                          <a:pt x="0" y="158753"/>
                        </a:cubicBezTo>
                        <a:close/>
                      </a:path>
                      <a:path w="8648701" h="952500" stroke="0" extrusionOk="0">
                        <a:moveTo>
                          <a:pt x="0" y="158753"/>
                        </a:moveTo>
                        <a:cubicBezTo>
                          <a:pt x="36272" y="131556"/>
                          <a:pt x="399864" y="23366"/>
                          <a:pt x="782233" y="0"/>
                        </a:cubicBezTo>
                        <a:cubicBezTo>
                          <a:pt x="877774" y="2568"/>
                          <a:pt x="1079626" y="3630"/>
                          <a:pt x="1146565" y="0"/>
                        </a:cubicBezTo>
                        <a:cubicBezTo>
                          <a:pt x="1214753" y="-1463"/>
                          <a:pt x="1404081" y="6529"/>
                          <a:pt x="1510897" y="0"/>
                        </a:cubicBezTo>
                        <a:cubicBezTo>
                          <a:pt x="1621574" y="-12572"/>
                          <a:pt x="1825998" y="12179"/>
                          <a:pt x="2087756" y="0"/>
                        </a:cubicBezTo>
                        <a:cubicBezTo>
                          <a:pt x="2294863" y="-10537"/>
                          <a:pt x="2568430" y="-39002"/>
                          <a:pt x="2735457" y="0"/>
                        </a:cubicBezTo>
                        <a:cubicBezTo>
                          <a:pt x="2858068" y="13020"/>
                          <a:pt x="3070280" y="-23803"/>
                          <a:pt x="3241474" y="0"/>
                        </a:cubicBezTo>
                        <a:cubicBezTo>
                          <a:pt x="3377032" y="18833"/>
                          <a:pt x="3580446" y="3871"/>
                          <a:pt x="3676649" y="0"/>
                        </a:cubicBezTo>
                        <a:cubicBezTo>
                          <a:pt x="3766355" y="12447"/>
                          <a:pt x="3922150" y="-119"/>
                          <a:pt x="3970138" y="0"/>
                        </a:cubicBezTo>
                        <a:cubicBezTo>
                          <a:pt x="4076848" y="-19289"/>
                          <a:pt x="4272751" y="11595"/>
                          <a:pt x="4476155" y="0"/>
                        </a:cubicBezTo>
                        <a:cubicBezTo>
                          <a:pt x="4675515" y="7370"/>
                          <a:pt x="4793391" y="5974"/>
                          <a:pt x="4982172" y="0"/>
                        </a:cubicBezTo>
                        <a:cubicBezTo>
                          <a:pt x="5178464" y="-4109"/>
                          <a:pt x="5171659" y="-926"/>
                          <a:pt x="5346504" y="0"/>
                        </a:cubicBezTo>
                        <a:cubicBezTo>
                          <a:pt x="5521572" y="1876"/>
                          <a:pt x="5527579" y="-1888"/>
                          <a:pt x="5639993" y="0"/>
                        </a:cubicBezTo>
                        <a:cubicBezTo>
                          <a:pt x="5755180" y="-8717"/>
                          <a:pt x="5794255" y="-3596"/>
                          <a:pt x="5933483" y="0"/>
                        </a:cubicBezTo>
                        <a:cubicBezTo>
                          <a:pt x="6247362" y="9139"/>
                          <a:pt x="6308586" y="-21582"/>
                          <a:pt x="6581184" y="0"/>
                        </a:cubicBezTo>
                        <a:cubicBezTo>
                          <a:pt x="6687561" y="-21663"/>
                          <a:pt x="6915139" y="7358"/>
                          <a:pt x="7016359" y="0"/>
                        </a:cubicBezTo>
                        <a:cubicBezTo>
                          <a:pt x="7167075" y="3305"/>
                          <a:pt x="7237168" y="-3715"/>
                          <a:pt x="7380691" y="0"/>
                        </a:cubicBezTo>
                        <a:cubicBezTo>
                          <a:pt x="7457454" y="43746"/>
                          <a:pt x="7652678" y="-12550"/>
                          <a:pt x="7866467" y="0"/>
                        </a:cubicBezTo>
                        <a:cubicBezTo>
                          <a:pt x="8363007" y="10790"/>
                          <a:pt x="8637791" y="73490"/>
                          <a:pt x="8648701" y="158753"/>
                        </a:cubicBezTo>
                        <a:cubicBezTo>
                          <a:pt x="8656455" y="202676"/>
                          <a:pt x="8664759" y="220006"/>
                          <a:pt x="8648701" y="262166"/>
                        </a:cubicBezTo>
                        <a:cubicBezTo>
                          <a:pt x="8630444" y="305805"/>
                          <a:pt x="8637502" y="337040"/>
                          <a:pt x="8648701" y="365579"/>
                        </a:cubicBezTo>
                        <a:cubicBezTo>
                          <a:pt x="8655144" y="393124"/>
                          <a:pt x="8650140" y="421207"/>
                          <a:pt x="8648701" y="443593"/>
                        </a:cubicBezTo>
                        <a:cubicBezTo>
                          <a:pt x="8645005" y="462206"/>
                          <a:pt x="8660271" y="505783"/>
                          <a:pt x="8648701" y="540656"/>
                        </a:cubicBezTo>
                        <a:cubicBezTo>
                          <a:pt x="8635945" y="575070"/>
                          <a:pt x="8640655" y="590797"/>
                          <a:pt x="8648701" y="612320"/>
                        </a:cubicBezTo>
                        <a:cubicBezTo>
                          <a:pt x="8648399" y="642099"/>
                          <a:pt x="8679449" y="677199"/>
                          <a:pt x="8648701" y="715733"/>
                        </a:cubicBezTo>
                        <a:cubicBezTo>
                          <a:pt x="8621296" y="759859"/>
                          <a:pt x="8665356" y="764331"/>
                          <a:pt x="8648701" y="793746"/>
                        </a:cubicBezTo>
                        <a:cubicBezTo>
                          <a:pt x="8684669" y="847816"/>
                          <a:pt x="8350893" y="988757"/>
                          <a:pt x="7866467" y="952500"/>
                        </a:cubicBezTo>
                        <a:cubicBezTo>
                          <a:pt x="7678955" y="949286"/>
                          <a:pt x="7542472" y="941816"/>
                          <a:pt x="7360450" y="952500"/>
                        </a:cubicBezTo>
                        <a:cubicBezTo>
                          <a:pt x="7174355" y="955881"/>
                          <a:pt x="7030189" y="967714"/>
                          <a:pt x="6925276" y="952500"/>
                        </a:cubicBezTo>
                        <a:cubicBezTo>
                          <a:pt x="6798330" y="962914"/>
                          <a:pt x="6476878" y="919772"/>
                          <a:pt x="6277574" y="952500"/>
                        </a:cubicBezTo>
                        <a:cubicBezTo>
                          <a:pt x="6106824" y="966358"/>
                          <a:pt x="6048693" y="960624"/>
                          <a:pt x="5984085" y="952500"/>
                        </a:cubicBezTo>
                        <a:cubicBezTo>
                          <a:pt x="5924994" y="963611"/>
                          <a:pt x="5786101" y="976799"/>
                          <a:pt x="5619753" y="952500"/>
                        </a:cubicBezTo>
                        <a:cubicBezTo>
                          <a:pt x="5416746" y="931743"/>
                          <a:pt x="5289807" y="944395"/>
                          <a:pt x="5113736" y="952500"/>
                        </a:cubicBezTo>
                        <a:cubicBezTo>
                          <a:pt x="4973906" y="940659"/>
                          <a:pt x="4827481" y="934813"/>
                          <a:pt x="4678562" y="952500"/>
                        </a:cubicBezTo>
                        <a:cubicBezTo>
                          <a:pt x="4579036" y="956488"/>
                          <a:pt x="4424998" y="939862"/>
                          <a:pt x="4314230" y="952500"/>
                        </a:cubicBezTo>
                        <a:cubicBezTo>
                          <a:pt x="4098127" y="953504"/>
                          <a:pt x="3828505" y="937646"/>
                          <a:pt x="3666528" y="952500"/>
                        </a:cubicBezTo>
                        <a:cubicBezTo>
                          <a:pt x="3567184" y="938890"/>
                          <a:pt x="3506029" y="940183"/>
                          <a:pt x="3373039" y="952500"/>
                        </a:cubicBezTo>
                        <a:cubicBezTo>
                          <a:pt x="3263687" y="953128"/>
                          <a:pt x="3194335" y="955413"/>
                          <a:pt x="3008707" y="952500"/>
                        </a:cubicBezTo>
                        <a:cubicBezTo>
                          <a:pt x="2868566" y="945541"/>
                          <a:pt x="2857552" y="948939"/>
                          <a:pt x="2715217" y="952500"/>
                        </a:cubicBezTo>
                        <a:cubicBezTo>
                          <a:pt x="2651074" y="958136"/>
                          <a:pt x="2409529" y="956942"/>
                          <a:pt x="2138358" y="952500"/>
                        </a:cubicBezTo>
                        <a:cubicBezTo>
                          <a:pt x="1874954" y="968331"/>
                          <a:pt x="1758880" y="947930"/>
                          <a:pt x="1490656" y="952500"/>
                        </a:cubicBezTo>
                        <a:cubicBezTo>
                          <a:pt x="1228075" y="968207"/>
                          <a:pt x="1095456" y="972676"/>
                          <a:pt x="782233" y="952500"/>
                        </a:cubicBezTo>
                        <a:cubicBezTo>
                          <a:pt x="319722" y="926819"/>
                          <a:pt x="71921" y="901014"/>
                          <a:pt x="0" y="793746"/>
                        </a:cubicBezTo>
                        <a:cubicBezTo>
                          <a:pt x="-2185" y="766996"/>
                          <a:pt x="-7088" y="736987"/>
                          <a:pt x="0" y="715733"/>
                        </a:cubicBezTo>
                        <a:cubicBezTo>
                          <a:pt x="-1756" y="693858"/>
                          <a:pt x="-15663" y="663193"/>
                          <a:pt x="0" y="625020"/>
                        </a:cubicBezTo>
                        <a:cubicBezTo>
                          <a:pt x="22025" y="586753"/>
                          <a:pt x="-11608" y="570474"/>
                          <a:pt x="0" y="527956"/>
                        </a:cubicBezTo>
                        <a:cubicBezTo>
                          <a:pt x="20833" y="489033"/>
                          <a:pt x="8751" y="463938"/>
                          <a:pt x="0" y="449943"/>
                        </a:cubicBezTo>
                        <a:cubicBezTo>
                          <a:pt x="-14147" y="431270"/>
                          <a:pt x="-11159" y="396347"/>
                          <a:pt x="0" y="359229"/>
                        </a:cubicBezTo>
                        <a:cubicBezTo>
                          <a:pt x="11587" y="322256"/>
                          <a:pt x="6062" y="304477"/>
                          <a:pt x="0" y="287566"/>
                        </a:cubicBezTo>
                        <a:cubicBezTo>
                          <a:pt x="-1543" y="262343"/>
                          <a:pt x="14463" y="222789"/>
                          <a:pt x="0" y="158753"/>
                        </a:cubicBezTo>
                        <a:close/>
                      </a:path>
                      <a:path w="8648701" h="952500" fill="none" stroke="0" extrusionOk="0">
                        <a:moveTo>
                          <a:pt x="0" y="158753"/>
                        </a:moveTo>
                        <a:cubicBezTo>
                          <a:pt x="99" y="75203"/>
                          <a:pt x="363108" y="-24798"/>
                          <a:pt x="782233" y="0"/>
                        </a:cubicBezTo>
                        <a:cubicBezTo>
                          <a:pt x="928963" y="8828"/>
                          <a:pt x="1058987" y="9811"/>
                          <a:pt x="1146565" y="0"/>
                        </a:cubicBezTo>
                        <a:cubicBezTo>
                          <a:pt x="1212928" y="-20137"/>
                          <a:pt x="1437928" y="-19570"/>
                          <a:pt x="1652582" y="0"/>
                        </a:cubicBezTo>
                        <a:cubicBezTo>
                          <a:pt x="1895360" y="45891"/>
                          <a:pt x="2077514" y="24492"/>
                          <a:pt x="2300283" y="0"/>
                        </a:cubicBezTo>
                        <a:cubicBezTo>
                          <a:pt x="2508782" y="-7827"/>
                          <a:pt x="2681173" y="18774"/>
                          <a:pt x="2806300" y="0"/>
                        </a:cubicBezTo>
                        <a:cubicBezTo>
                          <a:pt x="2912654" y="30640"/>
                          <a:pt x="3125991" y="-11593"/>
                          <a:pt x="3383159" y="0"/>
                        </a:cubicBezTo>
                        <a:cubicBezTo>
                          <a:pt x="3640728" y="14667"/>
                          <a:pt x="3706679" y="-12648"/>
                          <a:pt x="3818333" y="0"/>
                        </a:cubicBezTo>
                        <a:cubicBezTo>
                          <a:pt x="3945658" y="33129"/>
                          <a:pt x="4160761" y="-40106"/>
                          <a:pt x="4395192" y="0"/>
                        </a:cubicBezTo>
                        <a:cubicBezTo>
                          <a:pt x="4516467" y="5902"/>
                          <a:pt x="4555320" y="-2441"/>
                          <a:pt x="4688682" y="0"/>
                        </a:cubicBezTo>
                        <a:cubicBezTo>
                          <a:pt x="4818471" y="4128"/>
                          <a:pt x="4861093" y="-760"/>
                          <a:pt x="4982172" y="0"/>
                        </a:cubicBezTo>
                        <a:cubicBezTo>
                          <a:pt x="5173558" y="22965"/>
                          <a:pt x="5370631" y="22574"/>
                          <a:pt x="5559031" y="0"/>
                        </a:cubicBezTo>
                        <a:cubicBezTo>
                          <a:pt x="5735666" y="-6987"/>
                          <a:pt x="5940844" y="10009"/>
                          <a:pt x="6065048" y="0"/>
                        </a:cubicBezTo>
                        <a:cubicBezTo>
                          <a:pt x="6164676" y="5791"/>
                          <a:pt x="6249514" y="-7289"/>
                          <a:pt x="6358537" y="0"/>
                        </a:cubicBezTo>
                        <a:cubicBezTo>
                          <a:pt x="6412010" y="-4923"/>
                          <a:pt x="6742323" y="-1351"/>
                          <a:pt x="6935396" y="0"/>
                        </a:cubicBezTo>
                        <a:cubicBezTo>
                          <a:pt x="7133405" y="-3000"/>
                          <a:pt x="7206416" y="7091"/>
                          <a:pt x="7299728" y="0"/>
                        </a:cubicBezTo>
                        <a:cubicBezTo>
                          <a:pt x="7411509" y="-30580"/>
                          <a:pt x="7625312" y="-32271"/>
                          <a:pt x="7866467" y="0"/>
                        </a:cubicBezTo>
                        <a:cubicBezTo>
                          <a:pt x="8307087" y="-6374"/>
                          <a:pt x="8588291" y="65461"/>
                          <a:pt x="8648701" y="158753"/>
                        </a:cubicBezTo>
                        <a:cubicBezTo>
                          <a:pt x="8642012" y="181083"/>
                          <a:pt x="8643695" y="209507"/>
                          <a:pt x="8648701" y="243116"/>
                        </a:cubicBezTo>
                        <a:cubicBezTo>
                          <a:pt x="8657220" y="281108"/>
                          <a:pt x="8656390" y="295105"/>
                          <a:pt x="8648701" y="340179"/>
                        </a:cubicBezTo>
                        <a:cubicBezTo>
                          <a:pt x="8642991" y="383216"/>
                          <a:pt x="8638965" y="397743"/>
                          <a:pt x="8648701" y="430893"/>
                        </a:cubicBezTo>
                        <a:cubicBezTo>
                          <a:pt x="8658557" y="463577"/>
                          <a:pt x="8630004" y="471172"/>
                          <a:pt x="8648701" y="508906"/>
                        </a:cubicBezTo>
                        <a:cubicBezTo>
                          <a:pt x="8664992" y="549086"/>
                          <a:pt x="8658668" y="575325"/>
                          <a:pt x="8648701" y="599620"/>
                        </a:cubicBezTo>
                        <a:cubicBezTo>
                          <a:pt x="8634381" y="623827"/>
                          <a:pt x="8646606" y="639019"/>
                          <a:pt x="8648701" y="671283"/>
                        </a:cubicBezTo>
                        <a:cubicBezTo>
                          <a:pt x="8653557" y="699938"/>
                          <a:pt x="8664272" y="729415"/>
                          <a:pt x="8648701" y="793746"/>
                        </a:cubicBezTo>
                        <a:cubicBezTo>
                          <a:pt x="8591148" y="866165"/>
                          <a:pt x="8337854" y="941110"/>
                          <a:pt x="7866467" y="952500"/>
                        </a:cubicBezTo>
                        <a:cubicBezTo>
                          <a:pt x="7770101" y="954318"/>
                          <a:pt x="7713428" y="951589"/>
                          <a:pt x="7572977" y="952500"/>
                        </a:cubicBezTo>
                        <a:cubicBezTo>
                          <a:pt x="7338288" y="938818"/>
                          <a:pt x="7122343" y="959596"/>
                          <a:pt x="6996118" y="952500"/>
                        </a:cubicBezTo>
                        <a:cubicBezTo>
                          <a:pt x="6863955" y="937617"/>
                          <a:pt x="6793756" y="935658"/>
                          <a:pt x="6631786" y="952500"/>
                        </a:cubicBezTo>
                        <a:cubicBezTo>
                          <a:pt x="6549175" y="936199"/>
                          <a:pt x="6289823" y="953751"/>
                          <a:pt x="6054927" y="952500"/>
                        </a:cubicBezTo>
                        <a:cubicBezTo>
                          <a:pt x="5812974" y="959259"/>
                          <a:pt x="5712853" y="954629"/>
                          <a:pt x="5407226" y="952500"/>
                        </a:cubicBezTo>
                        <a:cubicBezTo>
                          <a:pt x="5105613" y="943569"/>
                          <a:pt x="5166219" y="961946"/>
                          <a:pt x="5042893" y="952500"/>
                        </a:cubicBezTo>
                        <a:cubicBezTo>
                          <a:pt x="4904975" y="966455"/>
                          <a:pt x="4743989" y="942676"/>
                          <a:pt x="4607720" y="952500"/>
                        </a:cubicBezTo>
                        <a:cubicBezTo>
                          <a:pt x="4449026" y="941800"/>
                          <a:pt x="4325896" y="968507"/>
                          <a:pt x="4243387" y="952500"/>
                        </a:cubicBezTo>
                        <a:cubicBezTo>
                          <a:pt x="4176684" y="932436"/>
                          <a:pt x="3982548" y="939639"/>
                          <a:pt x="3737370" y="952500"/>
                        </a:cubicBezTo>
                        <a:cubicBezTo>
                          <a:pt x="3505463" y="946201"/>
                          <a:pt x="3399206" y="942082"/>
                          <a:pt x="3089669" y="952500"/>
                        </a:cubicBezTo>
                        <a:cubicBezTo>
                          <a:pt x="2792762" y="949162"/>
                          <a:pt x="2906975" y="957369"/>
                          <a:pt x="2725337" y="952500"/>
                        </a:cubicBezTo>
                        <a:cubicBezTo>
                          <a:pt x="2567864" y="939831"/>
                          <a:pt x="2438996" y="975416"/>
                          <a:pt x="2290163" y="952500"/>
                        </a:cubicBezTo>
                        <a:cubicBezTo>
                          <a:pt x="2152344" y="943716"/>
                          <a:pt x="1938451" y="964585"/>
                          <a:pt x="1784146" y="952500"/>
                        </a:cubicBezTo>
                        <a:cubicBezTo>
                          <a:pt x="1613654" y="927020"/>
                          <a:pt x="1075553" y="931831"/>
                          <a:pt x="782233" y="952500"/>
                        </a:cubicBezTo>
                        <a:cubicBezTo>
                          <a:pt x="439867" y="925243"/>
                          <a:pt x="82965" y="863894"/>
                          <a:pt x="0" y="793746"/>
                        </a:cubicBezTo>
                        <a:cubicBezTo>
                          <a:pt x="-19968" y="751456"/>
                          <a:pt x="10313" y="731233"/>
                          <a:pt x="0" y="709383"/>
                        </a:cubicBezTo>
                        <a:cubicBezTo>
                          <a:pt x="-8569" y="685329"/>
                          <a:pt x="6454" y="654152"/>
                          <a:pt x="0" y="631369"/>
                        </a:cubicBezTo>
                        <a:cubicBezTo>
                          <a:pt x="-3735" y="610380"/>
                          <a:pt x="5966" y="580878"/>
                          <a:pt x="0" y="559706"/>
                        </a:cubicBezTo>
                        <a:cubicBezTo>
                          <a:pt x="2873" y="537845"/>
                          <a:pt x="-12690" y="500170"/>
                          <a:pt x="0" y="468992"/>
                        </a:cubicBezTo>
                        <a:cubicBezTo>
                          <a:pt x="18722" y="437744"/>
                          <a:pt x="7478" y="417933"/>
                          <a:pt x="0" y="397329"/>
                        </a:cubicBezTo>
                        <a:cubicBezTo>
                          <a:pt x="-15555" y="376214"/>
                          <a:pt x="13667" y="342775"/>
                          <a:pt x="0" y="306615"/>
                        </a:cubicBezTo>
                        <a:cubicBezTo>
                          <a:pt x="-18681" y="259747"/>
                          <a:pt x="13926" y="219350"/>
                          <a:pt x="0" y="15875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Em </a:t>
            </a:r>
            <a:r>
              <a:rPr kumimoji="0" lang="en-US" sz="3600" b="1" i="0" u="none" strike="noStrike" kern="1200" cap="none" spc="0" normalizeH="0" baseline="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600" b="1"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3600" b="1"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3600" b="1"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3600" b="1"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3600" b="1"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600" b="1"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600" b="1"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a:t>
            </a:r>
            <a:r>
              <a:rPr kumimoji="0" lang="en-US" sz="3600" b="1"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noProof="0" dirty="0" err="1">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3600" b="1" i="0" u="none" strike="noStrike" kern="1200" cap="none" spc="0" normalizeH="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C71A29"/>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Rounded Corners 14">
            <a:extLst>
              <a:ext uri="{FF2B5EF4-FFF2-40B4-BE49-F238E27FC236}">
                <a16:creationId xmlns:a16="http://schemas.microsoft.com/office/drawing/2014/main" id="{A6FB4BAD-AD9F-15CC-A427-349B186930C6}"/>
              </a:ext>
            </a:extLst>
          </p:cNvPr>
          <p:cNvSpPr/>
          <p:nvPr/>
        </p:nvSpPr>
        <p:spPr>
          <a:xfrm>
            <a:off x="3597908" y="5081839"/>
            <a:ext cx="7793992" cy="1223711"/>
          </a:xfrm>
          <a:custGeom>
            <a:avLst/>
            <a:gdLst>
              <a:gd name="connsiteX0" fmla="*/ 0 w 7793992"/>
              <a:gd name="connsiteY0" fmla="*/ 203956 h 1223711"/>
              <a:gd name="connsiteX1" fmla="*/ 179464 w 7793992"/>
              <a:gd name="connsiteY1" fmla="*/ 0 h 1223711"/>
              <a:gd name="connsiteX2" fmla="*/ 393768 w 7793992"/>
              <a:gd name="connsiteY2" fmla="*/ 0 h 1223711"/>
              <a:gd name="connsiteX3" fmla="*/ 608074 w 7793992"/>
              <a:gd name="connsiteY3" fmla="*/ 0 h 1223711"/>
              <a:gd name="connsiteX4" fmla="*/ 1045430 w 7793992"/>
              <a:gd name="connsiteY4" fmla="*/ 0 h 1223711"/>
              <a:gd name="connsiteX5" fmla="*/ 1557137 w 7793992"/>
              <a:gd name="connsiteY5" fmla="*/ 0 h 1223711"/>
              <a:gd name="connsiteX6" fmla="*/ 1845792 w 7793992"/>
              <a:gd name="connsiteY6" fmla="*/ 0 h 1223711"/>
              <a:gd name="connsiteX7" fmla="*/ 2060097 w 7793992"/>
              <a:gd name="connsiteY7" fmla="*/ 0 h 1223711"/>
              <a:gd name="connsiteX8" fmla="*/ 2497454 w 7793992"/>
              <a:gd name="connsiteY8" fmla="*/ 0 h 1223711"/>
              <a:gd name="connsiteX9" fmla="*/ 2786109 w 7793992"/>
              <a:gd name="connsiteY9" fmla="*/ 0 h 1223711"/>
              <a:gd name="connsiteX10" fmla="*/ 3297817 w 7793992"/>
              <a:gd name="connsiteY10" fmla="*/ 0 h 1223711"/>
              <a:gd name="connsiteX11" fmla="*/ 3512121 w 7793992"/>
              <a:gd name="connsiteY11" fmla="*/ 0 h 1223711"/>
              <a:gd name="connsiteX12" fmla="*/ 3800776 w 7793992"/>
              <a:gd name="connsiteY12" fmla="*/ 0 h 1223711"/>
              <a:gd name="connsiteX13" fmla="*/ 4312483 w 7793992"/>
              <a:gd name="connsiteY13" fmla="*/ 0 h 1223711"/>
              <a:gd name="connsiteX14" fmla="*/ 4749840 w 7793992"/>
              <a:gd name="connsiteY14" fmla="*/ 0 h 1223711"/>
              <a:gd name="connsiteX15" fmla="*/ 5335898 w 7793992"/>
              <a:gd name="connsiteY15" fmla="*/ 0 h 1223711"/>
              <a:gd name="connsiteX16" fmla="*/ 5921956 w 7793992"/>
              <a:gd name="connsiteY16" fmla="*/ 0 h 1223711"/>
              <a:gd name="connsiteX17" fmla="*/ 6210612 w 7793992"/>
              <a:gd name="connsiteY17" fmla="*/ 0 h 1223711"/>
              <a:gd name="connsiteX18" fmla="*/ 6573617 w 7793992"/>
              <a:gd name="connsiteY18" fmla="*/ 0 h 1223711"/>
              <a:gd name="connsiteX19" fmla="*/ 7085326 w 7793992"/>
              <a:gd name="connsiteY19" fmla="*/ 0 h 1223711"/>
              <a:gd name="connsiteX20" fmla="*/ 7614526 w 7793992"/>
              <a:gd name="connsiteY20" fmla="*/ 0 h 1223711"/>
              <a:gd name="connsiteX21" fmla="*/ 7793991 w 7793992"/>
              <a:gd name="connsiteY21" fmla="*/ 203956 h 1223711"/>
              <a:gd name="connsiteX22" fmla="*/ 7793991 w 7793992"/>
              <a:gd name="connsiteY22" fmla="*/ 620013 h 1223711"/>
              <a:gd name="connsiteX23" fmla="*/ 7793991 w 7793992"/>
              <a:gd name="connsiteY23" fmla="*/ 1019754 h 1223711"/>
              <a:gd name="connsiteX24" fmla="*/ 7614526 w 7793992"/>
              <a:gd name="connsiteY24" fmla="*/ 1223711 h 1223711"/>
              <a:gd name="connsiteX25" fmla="*/ 7400222 w 7793992"/>
              <a:gd name="connsiteY25" fmla="*/ 1223711 h 1223711"/>
              <a:gd name="connsiteX26" fmla="*/ 7185916 w 7793992"/>
              <a:gd name="connsiteY26" fmla="*/ 1223711 h 1223711"/>
              <a:gd name="connsiteX27" fmla="*/ 6748560 w 7793992"/>
              <a:gd name="connsiteY27" fmla="*/ 1223711 h 1223711"/>
              <a:gd name="connsiteX28" fmla="*/ 6534256 w 7793992"/>
              <a:gd name="connsiteY28" fmla="*/ 1223711 h 1223711"/>
              <a:gd name="connsiteX29" fmla="*/ 6022549 w 7793992"/>
              <a:gd name="connsiteY29" fmla="*/ 1223711 h 1223711"/>
              <a:gd name="connsiteX30" fmla="*/ 5659542 w 7793992"/>
              <a:gd name="connsiteY30" fmla="*/ 1223711 h 1223711"/>
              <a:gd name="connsiteX31" fmla="*/ 5445237 w 7793992"/>
              <a:gd name="connsiteY31" fmla="*/ 1223711 h 1223711"/>
              <a:gd name="connsiteX32" fmla="*/ 5156583 w 7793992"/>
              <a:gd name="connsiteY32" fmla="*/ 1223711 h 1223711"/>
              <a:gd name="connsiteX33" fmla="*/ 4719225 w 7793992"/>
              <a:gd name="connsiteY33" fmla="*/ 1223711 h 1223711"/>
              <a:gd name="connsiteX34" fmla="*/ 4281869 w 7793992"/>
              <a:gd name="connsiteY34" fmla="*/ 1223711 h 1223711"/>
              <a:gd name="connsiteX35" fmla="*/ 3918862 w 7793992"/>
              <a:gd name="connsiteY35" fmla="*/ 1223711 h 1223711"/>
              <a:gd name="connsiteX36" fmla="*/ 3407156 w 7793992"/>
              <a:gd name="connsiteY36" fmla="*/ 1223711 h 1223711"/>
              <a:gd name="connsiteX37" fmla="*/ 3192851 w 7793992"/>
              <a:gd name="connsiteY37" fmla="*/ 1223711 h 1223711"/>
              <a:gd name="connsiteX38" fmla="*/ 2755494 w 7793992"/>
              <a:gd name="connsiteY38" fmla="*/ 1223711 h 1223711"/>
              <a:gd name="connsiteX39" fmla="*/ 2392488 w 7793992"/>
              <a:gd name="connsiteY39" fmla="*/ 1223711 h 1223711"/>
              <a:gd name="connsiteX40" fmla="*/ 1955132 w 7793992"/>
              <a:gd name="connsiteY40" fmla="*/ 1223711 h 1223711"/>
              <a:gd name="connsiteX41" fmla="*/ 1666477 w 7793992"/>
              <a:gd name="connsiteY41" fmla="*/ 1223711 h 1223711"/>
              <a:gd name="connsiteX42" fmla="*/ 1377821 w 7793992"/>
              <a:gd name="connsiteY42" fmla="*/ 1223711 h 1223711"/>
              <a:gd name="connsiteX43" fmla="*/ 866114 w 7793992"/>
              <a:gd name="connsiteY43" fmla="*/ 1223711 h 1223711"/>
              <a:gd name="connsiteX44" fmla="*/ 577459 w 7793992"/>
              <a:gd name="connsiteY44" fmla="*/ 1223711 h 1223711"/>
              <a:gd name="connsiteX45" fmla="*/ 179464 w 7793992"/>
              <a:gd name="connsiteY45" fmla="*/ 1223711 h 1223711"/>
              <a:gd name="connsiteX46" fmla="*/ 0 w 7793992"/>
              <a:gd name="connsiteY46" fmla="*/ 1019754 h 1223711"/>
              <a:gd name="connsiteX47" fmla="*/ 0 w 7793992"/>
              <a:gd name="connsiteY47" fmla="*/ 595539 h 1223711"/>
              <a:gd name="connsiteX48" fmla="*/ 0 w 7793992"/>
              <a:gd name="connsiteY48" fmla="*/ 203956 h 1223711"/>
              <a:gd name="connsiteX0" fmla="*/ 0 w 7793992"/>
              <a:gd name="connsiteY0" fmla="*/ 203956 h 1223711"/>
              <a:gd name="connsiteX1" fmla="*/ 179464 w 7793992"/>
              <a:gd name="connsiteY1" fmla="*/ 0 h 1223711"/>
              <a:gd name="connsiteX2" fmla="*/ 393768 w 7793992"/>
              <a:gd name="connsiteY2" fmla="*/ 0 h 1223711"/>
              <a:gd name="connsiteX3" fmla="*/ 905475 w 7793992"/>
              <a:gd name="connsiteY3" fmla="*/ 0 h 1223711"/>
              <a:gd name="connsiteX4" fmla="*/ 1342832 w 7793992"/>
              <a:gd name="connsiteY4" fmla="*/ 0 h 1223711"/>
              <a:gd name="connsiteX5" fmla="*/ 1557137 w 7793992"/>
              <a:gd name="connsiteY5" fmla="*/ 0 h 1223711"/>
              <a:gd name="connsiteX6" fmla="*/ 1771441 w 7793992"/>
              <a:gd name="connsiteY6" fmla="*/ 0 h 1223711"/>
              <a:gd name="connsiteX7" fmla="*/ 1985747 w 7793992"/>
              <a:gd name="connsiteY7" fmla="*/ 0 h 1223711"/>
              <a:gd name="connsiteX8" fmla="*/ 2423103 w 7793992"/>
              <a:gd name="connsiteY8" fmla="*/ 0 h 1223711"/>
              <a:gd name="connsiteX9" fmla="*/ 2711758 w 7793992"/>
              <a:gd name="connsiteY9" fmla="*/ 0 h 1223711"/>
              <a:gd name="connsiteX10" fmla="*/ 3297817 w 7793992"/>
              <a:gd name="connsiteY10" fmla="*/ 0 h 1223711"/>
              <a:gd name="connsiteX11" fmla="*/ 3883874 w 7793992"/>
              <a:gd name="connsiteY11" fmla="*/ 0 h 1223711"/>
              <a:gd name="connsiteX12" fmla="*/ 4395581 w 7793992"/>
              <a:gd name="connsiteY12" fmla="*/ 0 h 1223711"/>
              <a:gd name="connsiteX13" fmla="*/ 4758587 w 7793992"/>
              <a:gd name="connsiteY13" fmla="*/ 0 h 1223711"/>
              <a:gd name="connsiteX14" fmla="*/ 5121594 w 7793992"/>
              <a:gd name="connsiteY14" fmla="*/ 0 h 1223711"/>
              <a:gd name="connsiteX15" fmla="*/ 5707651 w 7793992"/>
              <a:gd name="connsiteY15" fmla="*/ 0 h 1223711"/>
              <a:gd name="connsiteX16" fmla="*/ 6145008 w 7793992"/>
              <a:gd name="connsiteY16" fmla="*/ 0 h 1223711"/>
              <a:gd name="connsiteX17" fmla="*/ 6656715 w 7793992"/>
              <a:gd name="connsiteY17" fmla="*/ 0 h 1223711"/>
              <a:gd name="connsiteX18" fmla="*/ 7614526 w 7793992"/>
              <a:gd name="connsiteY18" fmla="*/ 0 h 1223711"/>
              <a:gd name="connsiteX19" fmla="*/ 7793991 w 7793992"/>
              <a:gd name="connsiteY19" fmla="*/ 203956 h 1223711"/>
              <a:gd name="connsiteX20" fmla="*/ 7793991 w 7793992"/>
              <a:gd name="connsiteY20" fmla="*/ 628171 h 1223711"/>
              <a:gd name="connsiteX21" fmla="*/ 7793991 w 7793992"/>
              <a:gd name="connsiteY21" fmla="*/ 1019754 h 1223711"/>
              <a:gd name="connsiteX22" fmla="*/ 7614526 w 7793992"/>
              <a:gd name="connsiteY22" fmla="*/ 1223711 h 1223711"/>
              <a:gd name="connsiteX23" fmla="*/ 7102819 w 7793992"/>
              <a:gd name="connsiteY23" fmla="*/ 1223711 h 1223711"/>
              <a:gd name="connsiteX24" fmla="*/ 6516761 w 7793992"/>
              <a:gd name="connsiteY24" fmla="*/ 1223711 h 1223711"/>
              <a:gd name="connsiteX25" fmla="*/ 6005054 w 7793992"/>
              <a:gd name="connsiteY25" fmla="*/ 1223711 h 1223711"/>
              <a:gd name="connsiteX26" fmla="*/ 5567697 w 7793992"/>
              <a:gd name="connsiteY26" fmla="*/ 1223711 h 1223711"/>
              <a:gd name="connsiteX27" fmla="*/ 5055990 w 7793992"/>
              <a:gd name="connsiteY27" fmla="*/ 1223711 h 1223711"/>
              <a:gd name="connsiteX28" fmla="*/ 4841686 w 7793992"/>
              <a:gd name="connsiteY28" fmla="*/ 1223711 h 1223711"/>
              <a:gd name="connsiteX29" fmla="*/ 4553030 w 7793992"/>
              <a:gd name="connsiteY29" fmla="*/ 1223711 h 1223711"/>
              <a:gd name="connsiteX30" fmla="*/ 4264375 w 7793992"/>
              <a:gd name="connsiteY30" fmla="*/ 1223711 h 1223711"/>
              <a:gd name="connsiteX31" fmla="*/ 3752667 w 7793992"/>
              <a:gd name="connsiteY31" fmla="*/ 1223711 h 1223711"/>
              <a:gd name="connsiteX32" fmla="*/ 3538362 w 7793992"/>
              <a:gd name="connsiteY32" fmla="*/ 1223711 h 1223711"/>
              <a:gd name="connsiteX33" fmla="*/ 3026655 w 7793992"/>
              <a:gd name="connsiteY33" fmla="*/ 1223711 h 1223711"/>
              <a:gd name="connsiteX34" fmla="*/ 2514948 w 7793992"/>
              <a:gd name="connsiteY34" fmla="*/ 1223711 h 1223711"/>
              <a:gd name="connsiteX35" fmla="*/ 1928890 w 7793992"/>
              <a:gd name="connsiteY35" fmla="*/ 1223711 h 1223711"/>
              <a:gd name="connsiteX36" fmla="*/ 1714586 w 7793992"/>
              <a:gd name="connsiteY36" fmla="*/ 1223711 h 1223711"/>
              <a:gd name="connsiteX37" fmla="*/ 1202878 w 7793992"/>
              <a:gd name="connsiteY37" fmla="*/ 1223711 h 1223711"/>
              <a:gd name="connsiteX38" fmla="*/ 988573 w 7793992"/>
              <a:gd name="connsiteY38" fmla="*/ 1223711 h 1223711"/>
              <a:gd name="connsiteX39" fmla="*/ 625568 w 7793992"/>
              <a:gd name="connsiteY39" fmla="*/ 1223711 h 1223711"/>
              <a:gd name="connsiteX40" fmla="*/ 179464 w 7793992"/>
              <a:gd name="connsiteY40" fmla="*/ 1223711 h 1223711"/>
              <a:gd name="connsiteX41" fmla="*/ 0 w 7793992"/>
              <a:gd name="connsiteY41" fmla="*/ 1019754 h 1223711"/>
              <a:gd name="connsiteX42" fmla="*/ 0 w 7793992"/>
              <a:gd name="connsiteY42" fmla="*/ 611855 h 1223711"/>
              <a:gd name="connsiteX43" fmla="*/ 0 w 7793992"/>
              <a:gd name="connsiteY43" fmla="*/ 203956 h 1223711"/>
              <a:gd name="connsiteX0" fmla="*/ 0 w 7793992"/>
              <a:gd name="connsiteY0" fmla="*/ 203956 h 1223711"/>
              <a:gd name="connsiteX1" fmla="*/ 179464 w 7793992"/>
              <a:gd name="connsiteY1" fmla="*/ 0 h 1223711"/>
              <a:gd name="connsiteX2" fmla="*/ 393768 w 7793992"/>
              <a:gd name="connsiteY2" fmla="*/ 0 h 1223711"/>
              <a:gd name="connsiteX3" fmla="*/ 608074 w 7793992"/>
              <a:gd name="connsiteY3" fmla="*/ 0 h 1223711"/>
              <a:gd name="connsiteX4" fmla="*/ 1045430 w 7793992"/>
              <a:gd name="connsiteY4" fmla="*/ 0 h 1223711"/>
              <a:gd name="connsiteX5" fmla="*/ 1557137 w 7793992"/>
              <a:gd name="connsiteY5" fmla="*/ 0 h 1223711"/>
              <a:gd name="connsiteX6" fmla="*/ 1845792 w 7793992"/>
              <a:gd name="connsiteY6" fmla="*/ 0 h 1223711"/>
              <a:gd name="connsiteX7" fmla="*/ 2060097 w 7793992"/>
              <a:gd name="connsiteY7" fmla="*/ 0 h 1223711"/>
              <a:gd name="connsiteX8" fmla="*/ 2497454 w 7793992"/>
              <a:gd name="connsiteY8" fmla="*/ 0 h 1223711"/>
              <a:gd name="connsiteX9" fmla="*/ 2786109 w 7793992"/>
              <a:gd name="connsiteY9" fmla="*/ 0 h 1223711"/>
              <a:gd name="connsiteX10" fmla="*/ 3297817 w 7793992"/>
              <a:gd name="connsiteY10" fmla="*/ 0 h 1223711"/>
              <a:gd name="connsiteX11" fmla="*/ 3512121 w 7793992"/>
              <a:gd name="connsiteY11" fmla="*/ 0 h 1223711"/>
              <a:gd name="connsiteX12" fmla="*/ 3800776 w 7793992"/>
              <a:gd name="connsiteY12" fmla="*/ 0 h 1223711"/>
              <a:gd name="connsiteX13" fmla="*/ 4312483 w 7793992"/>
              <a:gd name="connsiteY13" fmla="*/ 0 h 1223711"/>
              <a:gd name="connsiteX14" fmla="*/ 4749840 w 7793992"/>
              <a:gd name="connsiteY14" fmla="*/ 0 h 1223711"/>
              <a:gd name="connsiteX15" fmla="*/ 5335898 w 7793992"/>
              <a:gd name="connsiteY15" fmla="*/ 0 h 1223711"/>
              <a:gd name="connsiteX16" fmla="*/ 5921956 w 7793992"/>
              <a:gd name="connsiteY16" fmla="*/ 0 h 1223711"/>
              <a:gd name="connsiteX17" fmla="*/ 6210612 w 7793992"/>
              <a:gd name="connsiteY17" fmla="*/ 0 h 1223711"/>
              <a:gd name="connsiteX18" fmla="*/ 6573617 w 7793992"/>
              <a:gd name="connsiteY18" fmla="*/ 0 h 1223711"/>
              <a:gd name="connsiteX19" fmla="*/ 7085326 w 7793992"/>
              <a:gd name="connsiteY19" fmla="*/ 0 h 1223711"/>
              <a:gd name="connsiteX20" fmla="*/ 7614526 w 7793992"/>
              <a:gd name="connsiteY20" fmla="*/ 0 h 1223711"/>
              <a:gd name="connsiteX21" fmla="*/ 7793991 w 7793992"/>
              <a:gd name="connsiteY21" fmla="*/ 203956 h 1223711"/>
              <a:gd name="connsiteX22" fmla="*/ 7793991 w 7793992"/>
              <a:gd name="connsiteY22" fmla="*/ 620013 h 1223711"/>
              <a:gd name="connsiteX23" fmla="*/ 7793991 w 7793992"/>
              <a:gd name="connsiteY23" fmla="*/ 1019754 h 1223711"/>
              <a:gd name="connsiteX24" fmla="*/ 7614526 w 7793992"/>
              <a:gd name="connsiteY24" fmla="*/ 1223711 h 1223711"/>
              <a:gd name="connsiteX25" fmla="*/ 7400222 w 7793992"/>
              <a:gd name="connsiteY25" fmla="*/ 1223711 h 1223711"/>
              <a:gd name="connsiteX26" fmla="*/ 7185916 w 7793992"/>
              <a:gd name="connsiteY26" fmla="*/ 1223711 h 1223711"/>
              <a:gd name="connsiteX27" fmla="*/ 6748560 w 7793992"/>
              <a:gd name="connsiteY27" fmla="*/ 1223711 h 1223711"/>
              <a:gd name="connsiteX28" fmla="*/ 6534256 w 7793992"/>
              <a:gd name="connsiteY28" fmla="*/ 1223711 h 1223711"/>
              <a:gd name="connsiteX29" fmla="*/ 6022549 w 7793992"/>
              <a:gd name="connsiteY29" fmla="*/ 1223711 h 1223711"/>
              <a:gd name="connsiteX30" fmla="*/ 5659542 w 7793992"/>
              <a:gd name="connsiteY30" fmla="*/ 1223711 h 1223711"/>
              <a:gd name="connsiteX31" fmla="*/ 5445237 w 7793992"/>
              <a:gd name="connsiteY31" fmla="*/ 1223711 h 1223711"/>
              <a:gd name="connsiteX32" fmla="*/ 5156583 w 7793992"/>
              <a:gd name="connsiteY32" fmla="*/ 1223711 h 1223711"/>
              <a:gd name="connsiteX33" fmla="*/ 4719225 w 7793992"/>
              <a:gd name="connsiteY33" fmla="*/ 1223711 h 1223711"/>
              <a:gd name="connsiteX34" fmla="*/ 4281869 w 7793992"/>
              <a:gd name="connsiteY34" fmla="*/ 1223711 h 1223711"/>
              <a:gd name="connsiteX35" fmla="*/ 3918862 w 7793992"/>
              <a:gd name="connsiteY35" fmla="*/ 1223711 h 1223711"/>
              <a:gd name="connsiteX36" fmla="*/ 3407156 w 7793992"/>
              <a:gd name="connsiteY36" fmla="*/ 1223711 h 1223711"/>
              <a:gd name="connsiteX37" fmla="*/ 3192851 w 7793992"/>
              <a:gd name="connsiteY37" fmla="*/ 1223711 h 1223711"/>
              <a:gd name="connsiteX38" fmla="*/ 2755494 w 7793992"/>
              <a:gd name="connsiteY38" fmla="*/ 1223711 h 1223711"/>
              <a:gd name="connsiteX39" fmla="*/ 2392488 w 7793992"/>
              <a:gd name="connsiteY39" fmla="*/ 1223711 h 1223711"/>
              <a:gd name="connsiteX40" fmla="*/ 1955132 w 7793992"/>
              <a:gd name="connsiteY40" fmla="*/ 1223711 h 1223711"/>
              <a:gd name="connsiteX41" fmla="*/ 1666477 w 7793992"/>
              <a:gd name="connsiteY41" fmla="*/ 1223711 h 1223711"/>
              <a:gd name="connsiteX42" fmla="*/ 1377821 w 7793992"/>
              <a:gd name="connsiteY42" fmla="*/ 1223711 h 1223711"/>
              <a:gd name="connsiteX43" fmla="*/ 866114 w 7793992"/>
              <a:gd name="connsiteY43" fmla="*/ 1223711 h 1223711"/>
              <a:gd name="connsiteX44" fmla="*/ 577459 w 7793992"/>
              <a:gd name="connsiteY44" fmla="*/ 1223711 h 1223711"/>
              <a:gd name="connsiteX45" fmla="*/ 179464 w 7793992"/>
              <a:gd name="connsiteY45" fmla="*/ 1223711 h 1223711"/>
              <a:gd name="connsiteX46" fmla="*/ 0 w 7793992"/>
              <a:gd name="connsiteY46" fmla="*/ 1019754 h 1223711"/>
              <a:gd name="connsiteX47" fmla="*/ 0 w 7793992"/>
              <a:gd name="connsiteY47" fmla="*/ 595539 h 1223711"/>
              <a:gd name="connsiteX48" fmla="*/ 0 w 7793992"/>
              <a:gd name="connsiteY48"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93992" h="1223711" fill="none" extrusionOk="0">
                <a:moveTo>
                  <a:pt x="0" y="203956"/>
                </a:moveTo>
                <a:cubicBezTo>
                  <a:pt x="20177" y="54104"/>
                  <a:pt x="51038" y="8394"/>
                  <a:pt x="179464" y="0"/>
                </a:cubicBezTo>
                <a:cubicBezTo>
                  <a:pt x="300404" y="-28067"/>
                  <a:pt x="349821" y="16907"/>
                  <a:pt x="393768" y="0"/>
                </a:cubicBezTo>
                <a:cubicBezTo>
                  <a:pt x="427493" y="-29341"/>
                  <a:pt x="566551" y="41135"/>
                  <a:pt x="608074" y="0"/>
                </a:cubicBezTo>
                <a:cubicBezTo>
                  <a:pt x="681531" y="-6166"/>
                  <a:pt x="922660" y="11875"/>
                  <a:pt x="1045430" y="0"/>
                </a:cubicBezTo>
                <a:cubicBezTo>
                  <a:pt x="1213876" y="-39772"/>
                  <a:pt x="1466789" y="-5241"/>
                  <a:pt x="1557137" y="0"/>
                </a:cubicBezTo>
                <a:cubicBezTo>
                  <a:pt x="1683720" y="-56651"/>
                  <a:pt x="1732013" y="-5718"/>
                  <a:pt x="1845792" y="0"/>
                </a:cubicBezTo>
                <a:cubicBezTo>
                  <a:pt x="1960328" y="-8046"/>
                  <a:pt x="1943373" y="20664"/>
                  <a:pt x="2060097" y="0"/>
                </a:cubicBezTo>
                <a:cubicBezTo>
                  <a:pt x="2144246" y="-35744"/>
                  <a:pt x="2403106" y="28963"/>
                  <a:pt x="2497454" y="0"/>
                </a:cubicBezTo>
                <a:cubicBezTo>
                  <a:pt x="2621709" y="20682"/>
                  <a:pt x="2682128" y="28184"/>
                  <a:pt x="2786109" y="0"/>
                </a:cubicBezTo>
                <a:cubicBezTo>
                  <a:pt x="2940802" y="66341"/>
                  <a:pt x="3113755" y="86549"/>
                  <a:pt x="3297817" y="0"/>
                </a:cubicBezTo>
                <a:cubicBezTo>
                  <a:pt x="3502454" y="-7676"/>
                  <a:pt x="3415620" y="20723"/>
                  <a:pt x="3512121" y="0"/>
                </a:cubicBezTo>
                <a:cubicBezTo>
                  <a:pt x="3624938" y="-12974"/>
                  <a:pt x="3690329" y="44527"/>
                  <a:pt x="3800776" y="0"/>
                </a:cubicBezTo>
                <a:cubicBezTo>
                  <a:pt x="3908530" y="-82178"/>
                  <a:pt x="4235966" y="89509"/>
                  <a:pt x="4312483" y="0"/>
                </a:cubicBezTo>
                <a:cubicBezTo>
                  <a:pt x="4439021" y="-35534"/>
                  <a:pt x="4524207" y="-12902"/>
                  <a:pt x="4749840" y="0"/>
                </a:cubicBezTo>
                <a:cubicBezTo>
                  <a:pt x="4939006" y="46986"/>
                  <a:pt x="5113412" y="93281"/>
                  <a:pt x="5335898" y="0"/>
                </a:cubicBezTo>
                <a:cubicBezTo>
                  <a:pt x="5581637" y="-86296"/>
                  <a:pt x="5677234" y="-30892"/>
                  <a:pt x="5921956" y="0"/>
                </a:cubicBezTo>
                <a:cubicBezTo>
                  <a:pt x="6178991" y="-14450"/>
                  <a:pt x="6100366" y="5804"/>
                  <a:pt x="6210612" y="0"/>
                </a:cubicBezTo>
                <a:cubicBezTo>
                  <a:pt x="6325537" y="-6078"/>
                  <a:pt x="6465355" y="-36195"/>
                  <a:pt x="6573617" y="0"/>
                </a:cubicBezTo>
                <a:cubicBezTo>
                  <a:pt x="6716508" y="513"/>
                  <a:pt x="6945831" y="105407"/>
                  <a:pt x="7085326" y="0"/>
                </a:cubicBezTo>
                <a:cubicBezTo>
                  <a:pt x="7243199" y="-15840"/>
                  <a:pt x="7388506" y="113455"/>
                  <a:pt x="7614526" y="0"/>
                </a:cubicBezTo>
                <a:cubicBezTo>
                  <a:pt x="7703085" y="36280"/>
                  <a:pt x="7825970" y="56099"/>
                  <a:pt x="7793991" y="203956"/>
                </a:cubicBezTo>
                <a:cubicBezTo>
                  <a:pt x="7805012" y="378593"/>
                  <a:pt x="7767180" y="488288"/>
                  <a:pt x="7793991" y="620013"/>
                </a:cubicBezTo>
                <a:cubicBezTo>
                  <a:pt x="7804946" y="747097"/>
                  <a:pt x="7767533" y="877912"/>
                  <a:pt x="7793991" y="1019754"/>
                </a:cubicBezTo>
                <a:cubicBezTo>
                  <a:pt x="7760906" y="1150952"/>
                  <a:pt x="7669671" y="1214264"/>
                  <a:pt x="7614526" y="1223711"/>
                </a:cubicBezTo>
                <a:cubicBezTo>
                  <a:pt x="7570657" y="1218728"/>
                  <a:pt x="7448416" y="1225368"/>
                  <a:pt x="7400222" y="1223711"/>
                </a:cubicBezTo>
                <a:cubicBezTo>
                  <a:pt x="7366162" y="1220471"/>
                  <a:pt x="7239504" y="1170420"/>
                  <a:pt x="7185916" y="1223711"/>
                </a:cubicBezTo>
                <a:cubicBezTo>
                  <a:pt x="7122196" y="1271324"/>
                  <a:pt x="6800026" y="1154727"/>
                  <a:pt x="6748560" y="1223711"/>
                </a:cubicBezTo>
                <a:cubicBezTo>
                  <a:pt x="6674338" y="1269243"/>
                  <a:pt x="6595372" y="1191789"/>
                  <a:pt x="6534256" y="1223711"/>
                </a:cubicBezTo>
                <a:cubicBezTo>
                  <a:pt x="6420865" y="1171085"/>
                  <a:pt x="6311166" y="1158489"/>
                  <a:pt x="6022549" y="1223711"/>
                </a:cubicBezTo>
                <a:cubicBezTo>
                  <a:pt x="5751248" y="1233612"/>
                  <a:pt x="5856873" y="1192770"/>
                  <a:pt x="5659542" y="1223711"/>
                </a:cubicBezTo>
                <a:cubicBezTo>
                  <a:pt x="5465530" y="1248023"/>
                  <a:pt x="5555074" y="1225801"/>
                  <a:pt x="5445237" y="1223711"/>
                </a:cubicBezTo>
                <a:cubicBezTo>
                  <a:pt x="5340616" y="1241753"/>
                  <a:pt x="5299964" y="1216748"/>
                  <a:pt x="5156583" y="1223711"/>
                </a:cubicBezTo>
                <a:cubicBezTo>
                  <a:pt x="5040761" y="1255357"/>
                  <a:pt x="4839876" y="1227558"/>
                  <a:pt x="4719225" y="1223711"/>
                </a:cubicBezTo>
                <a:cubicBezTo>
                  <a:pt x="4550364" y="1250988"/>
                  <a:pt x="4478807" y="1196770"/>
                  <a:pt x="4281869" y="1223711"/>
                </a:cubicBezTo>
                <a:cubicBezTo>
                  <a:pt x="4104726" y="1252643"/>
                  <a:pt x="4060375" y="1202564"/>
                  <a:pt x="3918862" y="1223711"/>
                </a:cubicBezTo>
                <a:cubicBezTo>
                  <a:pt x="3756274" y="1266481"/>
                  <a:pt x="3629986" y="1206233"/>
                  <a:pt x="3407156" y="1223711"/>
                </a:cubicBezTo>
                <a:cubicBezTo>
                  <a:pt x="3149210" y="1254396"/>
                  <a:pt x="3297179" y="1224545"/>
                  <a:pt x="3192851" y="1223711"/>
                </a:cubicBezTo>
                <a:cubicBezTo>
                  <a:pt x="3097378" y="1197857"/>
                  <a:pt x="2977569" y="1193969"/>
                  <a:pt x="2755494" y="1223711"/>
                </a:cubicBezTo>
                <a:cubicBezTo>
                  <a:pt x="2583970" y="1242019"/>
                  <a:pt x="2469269" y="1198473"/>
                  <a:pt x="2392488" y="1223711"/>
                </a:cubicBezTo>
                <a:cubicBezTo>
                  <a:pt x="2279661" y="1220017"/>
                  <a:pt x="2171608" y="1144134"/>
                  <a:pt x="1955132" y="1223711"/>
                </a:cubicBezTo>
                <a:cubicBezTo>
                  <a:pt x="1753508" y="1265488"/>
                  <a:pt x="1760181" y="1241843"/>
                  <a:pt x="1666477" y="1223711"/>
                </a:cubicBezTo>
                <a:cubicBezTo>
                  <a:pt x="1608468" y="1221308"/>
                  <a:pt x="1542632" y="1201346"/>
                  <a:pt x="1377821" y="1223711"/>
                </a:cubicBezTo>
                <a:cubicBezTo>
                  <a:pt x="1208413" y="1274805"/>
                  <a:pt x="960802" y="1159934"/>
                  <a:pt x="866114" y="1223711"/>
                </a:cubicBezTo>
                <a:cubicBezTo>
                  <a:pt x="727268" y="1237728"/>
                  <a:pt x="643528" y="1224538"/>
                  <a:pt x="577459" y="1223711"/>
                </a:cubicBezTo>
                <a:cubicBezTo>
                  <a:pt x="539639" y="1215778"/>
                  <a:pt x="288370" y="1192472"/>
                  <a:pt x="179464" y="1223711"/>
                </a:cubicBezTo>
                <a:cubicBezTo>
                  <a:pt x="90143" y="1242846"/>
                  <a:pt x="9515" y="1111292"/>
                  <a:pt x="0" y="1019754"/>
                </a:cubicBezTo>
                <a:cubicBezTo>
                  <a:pt x="-52589" y="828492"/>
                  <a:pt x="44204" y="791162"/>
                  <a:pt x="0" y="595539"/>
                </a:cubicBezTo>
                <a:cubicBezTo>
                  <a:pt x="-31013" y="396257"/>
                  <a:pt x="37889" y="381902"/>
                  <a:pt x="0" y="203956"/>
                </a:cubicBezTo>
                <a:close/>
              </a:path>
              <a:path w="7793992" h="1223711" stroke="0" extrusionOk="0">
                <a:moveTo>
                  <a:pt x="0" y="203956"/>
                </a:moveTo>
                <a:cubicBezTo>
                  <a:pt x="22658" y="130048"/>
                  <a:pt x="115436" y="12360"/>
                  <a:pt x="179464" y="0"/>
                </a:cubicBezTo>
                <a:cubicBezTo>
                  <a:pt x="292013" y="-22437"/>
                  <a:pt x="289472" y="-2825"/>
                  <a:pt x="393768" y="0"/>
                </a:cubicBezTo>
                <a:cubicBezTo>
                  <a:pt x="527164" y="-82669"/>
                  <a:pt x="722036" y="93404"/>
                  <a:pt x="905475" y="0"/>
                </a:cubicBezTo>
                <a:cubicBezTo>
                  <a:pt x="1073695" y="-50988"/>
                  <a:pt x="1266771" y="16696"/>
                  <a:pt x="1342832" y="0"/>
                </a:cubicBezTo>
                <a:cubicBezTo>
                  <a:pt x="1457158" y="-66683"/>
                  <a:pt x="1487699" y="-6570"/>
                  <a:pt x="1557137" y="0"/>
                </a:cubicBezTo>
                <a:cubicBezTo>
                  <a:pt x="1601513" y="3114"/>
                  <a:pt x="1678547" y="33139"/>
                  <a:pt x="1771441" y="0"/>
                </a:cubicBezTo>
                <a:cubicBezTo>
                  <a:pt x="1891048" y="-26322"/>
                  <a:pt x="1870395" y="20577"/>
                  <a:pt x="1985747" y="0"/>
                </a:cubicBezTo>
                <a:cubicBezTo>
                  <a:pt x="2133531" y="-26698"/>
                  <a:pt x="2307157" y="34699"/>
                  <a:pt x="2423103" y="0"/>
                </a:cubicBezTo>
                <a:cubicBezTo>
                  <a:pt x="2542610" y="-7685"/>
                  <a:pt x="2574422" y="31909"/>
                  <a:pt x="2711758" y="0"/>
                </a:cubicBezTo>
                <a:cubicBezTo>
                  <a:pt x="2809697" y="45207"/>
                  <a:pt x="3112900" y="24228"/>
                  <a:pt x="3297817" y="0"/>
                </a:cubicBezTo>
                <a:cubicBezTo>
                  <a:pt x="3484449" y="-41129"/>
                  <a:pt x="3738958" y="58955"/>
                  <a:pt x="3883874" y="0"/>
                </a:cubicBezTo>
                <a:cubicBezTo>
                  <a:pt x="4060814" y="-50964"/>
                  <a:pt x="4331876" y="15911"/>
                  <a:pt x="4395581" y="0"/>
                </a:cubicBezTo>
                <a:cubicBezTo>
                  <a:pt x="4501723" y="34189"/>
                  <a:pt x="4633829" y="50700"/>
                  <a:pt x="4758587" y="0"/>
                </a:cubicBezTo>
                <a:cubicBezTo>
                  <a:pt x="4859228" y="-1483"/>
                  <a:pt x="5005807" y="-19981"/>
                  <a:pt x="5121594" y="0"/>
                </a:cubicBezTo>
                <a:cubicBezTo>
                  <a:pt x="5264371" y="-124205"/>
                  <a:pt x="5528892" y="-24520"/>
                  <a:pt x="5707651" y="0"/>
                </a:cubicBezTo>
                <a:cubicBezTo>
                  <a:pt x="5914294" y="-55451"/>
                  <a:pt x="5929449" y="21079"/>
                  <a:pt x="6145008" y="0"/>
                </a:cubicBezTo>
                <a:cubicBezTo>
                  <a:pt x="6330250" y="-47452"/>
                  <a:pt x="6496277" y="5565"/>
                  <a:pt x="6656715" y="0"/>
                </a:cubicBezTo>
                <a:cubicBezTo>
                  <a:pt x="6840873" y="51657"/>
                  <a:pt x="7414165" y="143858"/>
                  <a:pt x="7614526" y="0"/>
                </a:cubicBezTo>
                <a:cubicBezTo>
                  <a:pt x="7722125" y="38659"/>
                  <a:pt x="7792048" y="90545"/>
                  <a:pt x="7793991" y="203956"/>
                </a:cubicBezTo>
                <a:cubicBezTo>
                  <a:pt x="7844779" y="364249"/>
                  <a:pt x="7767909" y="463076"/>
                  <a:pt x="7793991" y="628171"/>
                </a:cubicBezTo>
                <a:cubicBezTo>
                  <a:pt x="7815168" y="658071"/>
                  <a:pt x="7781783" y="837457"/>
                  <a:pt x="7793991" y="1019754"/>
                </a:cubicBezTo>
                <a:cubicBezTo>
                  <a:pt x="7837199" y="1127593"/>
                  <a:pt x="7738940" y="1225035"/>
                  <a:pt x="7614526" y="1223711"/>
                </a:cubicBezTo>
                <a:cubicBezTo>
                  <a:pt x="7482727" y="1249487"/>
                  <a:pt x="7252889" y="1126167"/>
                  <a:pt x="7102819" y="1223711"/>
                </a:cubicBezTo>
                <a:cubicBezTo>
                  <a:pt x="6987098" y="1247609"/>
                  <a:pt x="6715540" y="1247399"/>
                  <a:pt x="6516761" y="1223711"/>
                </a:cubicBezTo>
                <a:cubicBezTo>
                  <a:pt x="6339604" y="1278640"/>
                  <a:pt x="6255699" y="1213261"/>
                  <a:pt x="6005054" y="1223711"/>
                </a:cubicBezTo>
                <a:cubicBezTo>
                  <a:pt x="5772977" y="1268933"/>
                  <a:pt x="5629393" y="1186195"/>
                  <a:pt x="5567697" y="1223711"/>
                </a:cubicBezTo>
                <a:cubicBezTo>
                  <a:pt x="5452121" y="1246883"/>
                  <a:pt x="5259302" y="1146527"/>
                  <a:pt x="5055990" y="1223711"/>
                </a:cubicBezTo>
                <a:cubicBezTo>
                  <a:pt x="4845686" y="1244839"/>
                  <a:pt x="4968798" y="1199755"/>
                  <a:pt x="4841686" y="1223711"/>
                </a:cubicBezTo>
                <a:cubicBezTo>
                  <a:pt x="4778025" y="1264743"/>
                  <a:pt x="4689241" y="1229685"/>
                  <a:pt x="4553030" y="1223711"/>
                </a:cubicBezTo>
                <a:cubicBezTo>
                  <a:pt x="4438141" y="1241783"/>
                  <a:pt x="4378334" y="1230197"/>
                  <a:pt x="4264375" y="1223711"/>
                </a:cubicBezTo>
                <a:cubicBezTo>
                  <a:pt x="4134750" y="1164105"/>
                  <a:pt x="3951482" y="1143305"/>
                  <a:pt x="3752667" y="1223711"/>
                </a:cubicBezTo>
                <a:cubicBezTo>
                  <a:pt x="3508754" y="1290982"/>
                  <a:pt x="3593545" y="1218161"/>
                  <a:pt x="3538362" y="1223711"/>
                </a:cubicBezTo>
                <a:cubicBezTo>
                  <a:pt x="3501342" y="1236617"/>
                  <a:pt x="3176039" y="1210993"/>
                  <a:pt x="3026655" y="1223711"/>
                </a:cubicBezTo>
                <a:cubicBezTo>
                  <a:pt x="2821133" y="1283033"/>
                  <a:pt x="2637746" y="1197941"/>
                  <a:pt x="2514948" y="1223711"/>
                </a:cubicBezTo>
                <a:cubicBezTo>
                  <a:pt x="2263780" y="1250538"/>
                  <a:pt x="2181214" y="1227658"/>
                  <a:pt x="1928890" y="1223711"/>
                </a:cubicBezTo>
                <a:cubicBezTo>
                  <a:pt x="1701978" y="1312897"/>
                  <a:pt x="1774814" y="1207617"/>
                  <a:pt x="1714586" y="1223711"/>
                </a:cubicBezTo>
                <a:cubicBezTo>
                  <a:pt x="1709337" y="1234461"/>
                  <a:pt x="1521052" y="1178685"/>
                  <a:pt x="1202878" y="1223711"/>
                </a:cubicBezTo>
                <a:cubicBezTo>
                  <a:pt x="931160" y="1247548"/>
                  <a:pt x="1086509" y="1188806"/>
                  <a:pt x="988573" y="1223711"/>
                </a:cubicBezTo>
                <a:cubicBezTo>
                  <a:pt x="919077" y="1296665"/>
                  <a:pt x="734041" y="1164619"/>
                  <a:pt x="625568" y="1223711"/>
                </a:cubicBezTo>
                <a:cubicBezTo>
                  <a:pt x="492622" y="1282930"/>
                  <a:pt x="341272" y="1144498"/>
                  <a:pt x="179464" y="1223711"/>
                </a:cubicBezTo>
                <a:cubicBezTo>
                  <a:pt x="79602" y="1278981"/>
                  <a:pt x="-23381" y="1088913"/>
                  <a:pt x="0" y="1019754"/>
                </a:cubicBezTo>
                <a:cubicBezTo>
                  <a:pt x="-47068" y="864326"/>
                  <a:pt x="68680" y="741107"/>
                  <a:pt x="0" y="611855"/>
                </a:cubicBezTo>
                <a:cubicBezTo>
                  <a:pt x="-11354" y="531030"/>
                  <a:pt x="-18546" y="317488"/>
                  <a:pt x="0" y="203956"/>
                </a:cubicBezTo>
                <a:close/>
              </a:path>
              <a:path w="7793992" h="1223711" fill="none" stroke="0" extrusionOk="0">
                <a:moveTo>
                  <a:pt x="0" y="203956"/>
                </a:moveTo>
                <a:cubicBezTo>
                  <a:pt x="22513" y="107264"/>
                  <a:pt x="46596" y="-16404"/>
                  <a:pt x="179464" y="0"/>
                </a:cubicBezTo>
                <a:cubicBezTo>
                  <a:pt x="278790" y="-28430"/>
                  <a:pt x="350307" y="26257"/>
                  <a:pt x="393768" y="0"/>
                </a:cubicBezTo>
                <a:cubicBezTo>
                  <a:pt x="428594" y="-22761"/>
                  <a:pt x="557520" y="10647"/>
                  <a:pt x="608074" y="0"/>
                </a:cubicBezTo>
                <a:cubicBezTo>
                  <a:pt x="655325" y="32529"/>
                  <a:pt x="906730" y="8471"/>
                  <a:pt x="1045430" y="0"/>
                </a:cubicBezTo>
                <a:cubicBezTo>
                  <a:pt x="1197183" y="36133"/>
                  <a:pt x="1426359" y="71542"/>
                  <a:pt x="1557137" y="0"/>
                </a:cubicBezTo>
                <a:cubicBezTo>
                  <a:pt x="1703500" y="-28839"/>
                  <a:pt x="1736565" y="25029"/>
                  <a:pt x="1845792" y="0"/>
                </a:cubicBezTo>
                <a:cubicBezTo>
                  <a:pt x="1972762" y="-58531"/>
                  <a:pt x="1963394" y="27619"/>
                  <a:pt x="2060097" y="0"/>
                </a:cubicBezTo>
                <a:cubicBezTo>
                  <a:pt x="2144754" y="-11694"/>
                  <a:pt x="2395359" y="35307"/>
                  <a:pt x="2497454" y="0"/>
                </a:cubicBezTo>
                <a:cubicBezTo>
                  <a:pt x="2608074" y="1865"/>
                  <a:pt x="2657974" y="10493"/>
                  <a:pt x="2786109" y="0"/>
                </a:cubicBezTo>
                <a:cubicBezTo>
                  <a:pt x="2869754" y="37422"/>
                  <a:pt x="3088336" y="-10429"/>
                  <a:pt x="3297817" y="0"/>
                </a:cubicBezTo>
                <a:cubicBezTo>
                  <a:pt x="3502627" y="-42028"/>
                  <a:pt x="3421163" y="34333"/>
                  <a:pt x="3512121" y="0"/>
                </a:cubicBezTo>
                <a:cubicBezTo>
                  <a:pt x="3614763" y="14450"/>
                  <a:pt x="3676651" y="36893"/>
                  <a:pt x="3800776" y="0"/>
                </a:cubicBezTo>
                <a:cubicBezTo>
                  <a:pt x="3920116" y="15899"/>
                  <a:pt x="4157152" y="57170"/>
                  <a:pt x="4312483" y="0"/>
                </a:cubicBezTo>
                <a:cubicBezTo>
                  <a:pt x="4455628" y="-56643"/>
                  <a:pt x="4597229" y="7141"/>
                  <a:pt x="4749840" y="0"/>
                </a:cubicBezTo>
                <a:cubicBezTo>
                  <a:pt x="4918415" y="-69728"/>
                  <a:pt x="5067368" y="79110"/>
                  <a:pt x="5335898" y="0"/>
                </a:cubicBezTo>
                <a:cubicBezTo>
                  <a:pt x="5577111" y="-72999"/>
                  <a:pt x="5709001" y="49707"/>
                  <a:pt x="5921956" y="0"/>
                </a:cubicBezTo>
                <a:cubicBezTo>
                  <a:pt x="6163917" y="-11481"/>
                  <a:pt x="6085850" y="18346"/>
                  <a:pt x="6210612" y="0"/>
                </a:cubicBezTo>
                <a:cubicBezTo>
                  <a:pt x="6322089" y="9290"/>
                  <a:pt x="6451258" y="-14156"/>
                  <a:pt x="6573617" y="0"/>
                </a:cubicBezTo>
                <a:cubicBezTo>
                  <a:pt x="6664518" y="-20962"/>
                  <a:pt x="6998231" y="12801"/>
                  <a:pt x="7085326" y="0"/>
                </a:cubicBezTo>
                <a:cubicBezTo>
                  <a:pt x="7226412" y="-38339"/>
                  <a:pt x="7448690" y="35530"/>
                  <a:pt x="7614526" y="0"/>
                </a:cubicBezTo>
                <a:cubicBezTo>
                  <a:pt x="7752762" y="3047"/>
                  <a:pt x="7800541" y="105433"/>
                  <a:pt x="7793991" y="203956"/>
                </a:cubicBezTo>
                <a:cubicBezTo>
                  <a:pt x="7810917" y="352667"/>
                  <a:pt x="7795869" y="472207"/>
                  <a:pt x="7793991" y="620013"/>
                </a:cubicBezTo>
                <a:cubicBezTo>
                  <a:pt x="7784589" y="789718"/>
                  <a:pt x="7759656" y="907713"/>
                  <a:pt x="7793991" y="1019754"/>
                </a:cubicBezTo>
                <a:cubicBezTo>
                  <a:pt x="7791245" y="1138437"/>
                  <a:pt x="7713929" y="1246978"/>
                  <a:pt x="7614526" y="1223711"/>
                </a:cubicBezTo>
                <a:cubicBezTo>
                  <a:pt x="7565319" y="1232775"/>
                  <a:pt x="7463834" y="1200191"/>
                  <a:pt x="7400222" y="1223711"/>
                </a:cubicBezTo>
                <a:cubicBezTo>
                  <a:pt x="7360908" y="1245695"/>
                  <a:pt x="7230454" y="1204633"/>
                  <a:pt x="7185916" y="1223711"/>
                </a:cubicBezTo>
                <a:cubicBezTo>
                  <a:pt x="7131212" y="1230109"/>
                  <a:pt x="6843429" y="1171697"/>
                  <a:pt x="6748560" y="1223711"/>
                </a:cubicBezTo>
                <a:cubicBezTo>
                  <a:pt x="6646252" y="1259222"/>
                  <a:pt x="6588192" y="1195589"/>
                  <a:pt x="6534256" y="1223711"/>
                </a:cubicBezTo>
                <a:cubicBezTo>
                  <a:pt x="6449336" y="1196659"/>
                  <a:pt x="6269077" y="1189764"/>
                  <a:pt x="6022549" y="1223711"/>
                </a:cubicBezTo>
                <a:cubicBezTo>
                  <a:pt x="5755522" y="1249361"/>
                  <a:pt x="5819750" y="1166668"/>
                  <a:pt x="5659542" y="1223711"/>
                </a:cubicBezTo>
                <a:cubicBezTo>
                  <a:pt x="5478329" y="1290053"/>
                  <a:pt x="5545414" y="1207720"/>
                  <a:pt x="5445237" y="1223711"/>
                </a:cubicBezTo>
                <a:cubicBezTo>
                  <a:pt x="5342598" y="1210869"/>
                  <a:pt x="5294763" y="1208745"/>
                  <a:pt x="5156583" y="1223711"/>
                </a:cubicBezTo>
                <a:cubicBezTo>
                  <a:pt x="5045673" y="1261007"/>
                  <a:pt x="4858913" y="1226034"/>
                  <a:pt x="4719225" y="1223711"/>
                </a:cubicBezTo>
                <a:cubicBezTo>
                  <a:pt x="4523547" y="1219788"/>
                  <a:pt x="4474818" y="1184912"/>
                  <a:pt x="4281869" y="1223711"/>
                </a:cubicBezTo>
                <a:cubicBezTo>
                  <a:pt x="4085702" y="1254115"/>
                  <a:pt x="4066183" y="1188075"/>
                  <a:pt x="3918862" y="1223711"/>
                </a:cubicBezTo>
                <a:cubicBezTo>
                  <a:pt x="3790778" y="1258290"/>
                  <a:pt x="3672148" y="1224647"/>
                  <a:pt x="3407156" y="1223711"/>
                </a:cubicBezTo>
                <a:cubicBezTo>
                  <a:pt x="3192550" y="1255398"/>
                  <a:pt x="3250836" y="1187067"/>
                  <a:pt x="3192851" y="1223711"/>
                </a:cubicBezTo>
                <a:cubicBezTo>
                  <a:pt x="3122654" y="1266480"/>
                  <a:pt x="2980178" y="1207969"/>
                  <a:pt x="2755494" y="1223711"/>
                </a:cubicBezTo>
                <a:cubicBezTo>
                  <a:pt x="2559345" y="1217015"/>
                  <a:pt x="2469373" y="1215293"/>
                  <a:pt x="2392488" y="1223711"/>
                </a:cubicBezTo>
                <a:cubicBezTo>
                  <a:pt x="2335159" y="1239499"/>
                  <a:pt x="2179190" y="1188247"/>
                  <a:pt x="1955132" y="1223711"/>
                </a:cubicBezTo>
                <a:cubicBezTo>
                  <a:pt x="1735499" y="1270752"/>
                  <a:pt x="1746672" y="1221744"/>
                  <a:pt x="1666477" y="1223711"/>
                </a:cubicBezTo>
                <a:cubicBezTo>
                  <a:pt x="1579046" y="1229561"/>
                  <a:pt x="1520178" y="1177676"/>
                  <a:pt x="1377821" y="1223711"/>
                </a:cubicBezTo>
                <a:cubicBezTo>
                  <a:pt x="1244409" y="1279365"/>
                  <a:pt x="1010834" y="1225985"/>
                  <a:pt x="866114" y="1223711"/>
                </a:cubicBezTo>
                <a:cubicBezTo>
                  <a:pt x="737454" y="1244216"/>
                  <a:pt x="634262" y="1199799"/>
                  <a:pt x="577459" y="1223711"/>
                </a:cubicBezTo>
                <a:cubicBezTo>
                  <a:pt x="528443" y="1221930"/>
                  <a:pt x="248071" y="1224104"/>
                  <a:pt x="179464" y="1223711"/>
                </a:cubicBezTo>
                <a:cubicBezTo>
                  <a:pt x="75458" y="1251388"/>
                  <a:pt x="-24276" y="1135988"/>
                  <a:pt x="0" y="1019754"/>
                </a:cubicBezTo>
                <a:cubicBezTo>
                  <a:pt x="-33714" y="830387"/>
                  <a:pt x="347" y="793510"/>
                  <a:pt x="0" y="595539"/>
                </a:cubicBezTo>
                <a:cubicBezTo>
                  <a:pt x="-27269" y="398736"/>
                  <a:pt x="16835" y="390202"/>
                  <a:pt x="0" y="203956"/>
                </a:cubicBezTo>
                <a:close/>
              </a:path>
              <a:path w="7793992" h="1223711" fill="none" stroke="0" extrusionOk="0">
                <a:moveTo>
                  <a:pt x="0" y="203956"/>
                </a:moveTo>
                <a:cubicBezTo>
                  <a:pt x="37147" y="77740"/>
                  <a:pt x="62597" y="11916"/>
                  <a:pt x="179464" y="0"/>
                </a:cubicBezTo>
                <a:cubicBezTo>
                  <a:pt x="286528" y="-32705"/>
                  <a:pt x="342265" y="20482"/>
                  <a:pt x="393768" y="0"/>
                </a:cubicBezTo>
                <a:cubicBezTo>
                  <a:pt x="422141" y="-17727"/>
                  <a:pt x="552757" y="31490"/>
                  <a:pt x="608074" y="0"/>
                </a:cubicBezTo>
                <a:cubicBezTo>
                  <a:pt x="675674" y="24774"/>
                  <a:pt x="937012" y="-9502"/>
                  <a:pt x="1045430" y="0"/>
                </a:cubicBezTo>
                <a:cubicBezTo>
                  <a:pt x="1202289" y="-4382"/>
                  <a:pt x="1461321" y="16674"/>
                  <a:pt x="1557137" y="0"/>
                </a:cubicBezTo>
                <a:cubicBezTo>
                  <a:pt x="1680112" y="-36991"/>
                  <a:pt x="1731475" y="10732"/>
                  <a:pt x="1845792" y="0"/>
                </a:cubicBezTo>
                <a:cubicBezTo>
                  <a:pt x="1962300" y="-22289"/>
                  <a:pt x="1953289" y="25411"/>
                  <a:pt x="2060097" y="0"/>
                </a:cubicBezTo>
                <a:cubicBezTo>
                  <a:pt x="2125549" y="-40187"/>
                  <a:pt x="2385352" y="16363"/>
                  <a:pt x="2497454" y="0"/>
                </a:cubicBezTo>
                <a:cubicBezTo>
                  <a:pt x="2617020" y="18278"/>
                  <a:pt x="2667550" y="25845"/>
                  <a:pt x="2786109" y="0"/>
                </a:cubicBezTo>
                <a:cubicBezTo>
                  <a:pt x="2891326" y="66578"/>
                  <a:pt x="3097745" y="58501"/>
                  <a:pt x="3297817" y="0"/>
                </a:cubicBezTo>
                <a:cubicBezTo>
                  <a:pt x="3503803" y="-34766"/>
                  <a:pt x="3404511" y="22043"/>
                  <a:pt x="3512121" y="0"/>
                </a:cubicBezTo>
                <a:cubicBezTo>
                  <a:pt x="3619229" y="-156"/>
                  <a:pt x="3686995" y="39641"/>
                  <a:pt x="3800776" y="0"/>
                </a:cubicBezTo>
                <a:cubicBezTo>
                  <a:pt x="3920279" y="-22537"/>
                  <a:pt x="4224693" y="66509"/>
                  <a:pt x="4312483" y="0"/>
                </a:cubicBezTo>
                <a:cubicBezTo>
                  <a:pt x="4447008" y="-56135"/>
                  <a:pt x="4565452" y="-12423"/>
                  <a:pt x="4749840" y="0"/>
                </a:cubicBezTo>
                <a:cubicBezTo>
                  <a:pt x="4892641" y="2086"/>
                  <a:pt x="5095524" y="108922"/>
                  <a:pt x="5335898" y="0"/>
                </a:cubicBezTo>
                <a:cubicBezTo>
                  <a:pt x="5568593" y="-98952"/>
                  <a:pt x="5684893" y="3961"/>
                  <a:pt x="5921956" y="0"/>
                </a:cubicBezTo>
                <a:cubicBezTo>
                  <a:pt x="6173358" y="-12977"/>
                  <a:pt x="6089080" y="-1105"/>
                  <a:pt x="6210612" y="0"/>
                </a:cubicBezTo>
                <a:cubicBezTo>
                  <a:pt x="6328979" y="-3537"/>
                  <a:pt x="6461028" y="-5743"/>
                  <a:pt x="6573617" y="0"/>
                </a:cubicBezTo>
                <a:cubicBezTo>
                  <a:pt x="6726252" y="15133"/>
                  <a:pt x="6965187" y="69682"/>
                  <a:pt x="7085326" y="0"/>
                </a:cubicBezTo>
                <a:cubicBezTo>
                  <a:pt x="7209986" y="1409"/>
                  <a:pt x="7421186" y="37095"/>
                  <a:pt x="7614526" y="0"/>
                </a:cubicBezTo>
                <a:cubicBezTo>
                  <a:pt x="7712106" y="30312"/>
                  <a:pt x="7805760" y="110950"/>
                  <a:pt x="7793991" y="203956"/>
                </a:cubicBezTo>
                <a:cubicBezTo>
                  <a:pt x="7820539" y="370717"/>
                  <a:pt x="7814875" y="482803"/>
                  <a:pt x="7793991" y="620013"/>
                </a:cubicBezTo>
                <a:cubicBezTo>
                  <a:pt x="7772941" y="767833"/>
                  <a:pt x="7731438" y="898137"/>
                  <a:pt x="7793991" y="1019754"/>
                </a:cubicBezTo>
                <a:cubicBezTo>
                  <a:pt x="7777807" y="1131626"/>
                  <a:pt x="7689225" y="1231050"/>
                  <a:pt x="7614526" y="1223711"/>
                </a:cubicBezTo>
                <a:cubicBezTo>
                  <a:pt x="7572276" y="1224558"/>
                  <a:pt x="7457288" y="1207159"/>
                  <a:pt x="7400222" y="1223711"/>
                </a:cubicBezTo>
                <a:cubicBezTo>
                  <a:pt x="7358605" y="1229196"/>
                  <a:pt x="7243860" y="1185643"/>
                  <a:pt x="7185916" y="1223711"/>
                </a:cubicBezTo>
                <a:cubicBezTo>
                  <a:pt x="7130669" y="1248804"/>
                  <a:pt x="6852861" y="1166502"/>
                  <a:pt x="6748560" y="1223711"/>
                </a:cubicBezTo>
                <a:cubicBezTo>
                  <a:pt x="6665000" y="1265596"/>
                  <a:pt x="6599854" y="1193678"/>
                  <a:pt x="6534256" y="1223711"/>
                </a:cubicBezTo>
                <a:cubicBezTo>
                  <a:pt x="6466355" y="1168317"/>
                  <a:pt x="6300411" y="1182012"/>
                  <a:pt x="6022549" y="1223711"/>
                </a:cubicBezTo>
                <a:cubicBezTo>
                  <a:pt x="5748947" y="1242789"/>
                  <a:pt x="5830564" y="1186272"/>
                  <a:pt x="5659542" y="1223711"/>
                </a:cubicBezTo>
                <a:cubicBezTo>
                  <a:pt x="5472402" y="1269908"/>
                  <a:pt x="5555475" y="1228443"/>
                  <a:pt x="5445237" y="1223711"/>
                </a:cubicBezTo>
                <a:cubicBezTo>
                  <a:pt x="5344889" y="1236069"/>
                  <a:pt x="5290020" y="1209464"/>
                  <a:pt x="5156583" y="1223711"/>
                </a:cubicBezTo>
                <a:cubicBezTo>
                  <a:pt x="5041819" y="1253235"/>
                  <a:pt x="4866673" y="1234319"/>
                  <a:pt x="4719225" y="1223711"/>
                </a:cubicBezTo>
                <a:cubicBezTo>
                  <a:pt x="4554251" y="1240542"/>
                  <a:pt x="4473335" y="1197049"/>
                  <a:pt x="4281869" y="1223711"/>
                </a:cubicBezTo>
                <a:cubicBezTo>
                  <a:pt x="4080093" y="1253786"/>
                  <a:pt x="4074415" y="1188555"/>
                  <a:pt x="3918862" y="1223711"/>
                </a:cubicBezTo>
                <a:cubicBezTo>
                  <a:pt x="3778227" y="1258417"/>
                  <a:pt x="3651618" y="1246418"/>
                  <a:pt x="3407156" y="1223711"/>
                </a:cubicBezTo>
                <a:cubicBezTo>
                  <a:pt x="3160768" y="1248528"/>
                  <a:pt x="3283299" y="1196249"/>
                  <a:pt x="3192851" y="1223711"/>
                </a:cubicBezTo>
                <a:cubicBezTo>
                  <a:pt x="3095754" y="1224622"/>
                  <a:pt x="2976874" y="1199959"/>
                  <a:pt x="2755494" y="1223711"/>
                </a:cubicBezTo>
                <a:cubicBezTo>
                  <a:pt x="2559035" y="1218169"/>
                  <a:pt x="2490232" y="1194385"/>
                  <a:pt x="2392488" y="1223711"/>
                </a:cubicBezTo>
                <a:cubicBezTo>
                  <a:pt x="2304726" y="1226748"/>
                  <a:pt x="2168866" y="1143751"/>
                  <a:pt x="1955132" y="1223711"/>
                </a:cubicBezTo>
                <a:cubicBezTo>
                  <a:pt x="1745502" y="1268943"/>
                  <a:pt x="1756922" y="1240112"/>
                  <a:pt x="1666477" y="1223711"/>
                </a:cubicBezTo>
                <a:cubicBezTo>
                  <a:pt x="1593737" y="1221767"/>
                  <a:pt x="1530430" y="1212723"/>
                  <a:pt x="1377821" y="1223711"/>
                </a:cubicBezTo>
                <a:cubicBezTo>
                  <a:pt x="1247543" y="1291866"/>
                  <a:pt x="985280" y="1197832"/>
                  <a:pt x="866114" y="1223711"/>
                </a:cubicBezTo>
                <a:cubicBezTo>
                  <a:pt x="732411" y="1231468"/>
                  <a:pt x="630254" y="1205046"/>
                  <a:pt x="577459" y="1223711"/>
                </a:cubicBezTo>
                <a:cubicBezTo>
                  <a:pt x="527530" y="1197286"/>
                  <a:pt x="270312" y="1205049"/>
                  <a:pt x="179464" y="1223711"/>
                </a:cubicBezTo>
                <a:cubicBezTo>
                  <a:pt x="74387" y="1241838"/>
                  <a:pt x="-28665" y="1115941"/>
                  <a:pt x="0" y="1019754"/>
                </a:cubicBezTo>
                <a:cubicBezTo>
                  <a:pt x="-42929" y="819605"/>
                  <a:pt x="18516" y="794255"/>
                  <a:pt x="0" y="595539"/>
                </a:cubicBezTo>
                <a:cubicBezTo>
                  <a:pt x="-41763" y="390996"/>
                  <a:pt x="18378" y="388901"/>
                  <a:pt x="0" y="203956"/>
                </a:cubicBezTo>
                <a:close/>
              </a:path>
            </a:pathLst>
          </a:custGeom>
          <a:solidFill>
            <a:srgbClr val="FFFF00"/>
          </a:solidFill>
          <a:ln w="38100">
            <a:extLst>
              <a:ext uri="{C807C97D-BFC1-408E-A445-0C87EB9F89A2}">
                <ask:lineSketchStyleProps xmlns="" xmlns:ask="http://schemas.microsoft.com/office/drawing/2018/sketchyshape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hào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Võ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Thị</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hammer.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descr="Ảnh có chứa văn bản, phòng ngủ, đồ họa véc-tơ&#10;&#10;Mô tả được tạo tự động">
            <a:extLst>
              <a:ext uri="{FF2B5EF4-FFF2-40B4-BE49-F238E27FC236}">
                <a16:creationId xmlns:a16="http://schemas.microsoft.com/office/drawing/2014/main" id="{62130C11-E149-E8F2-C9CA-31432CBFCC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 name="Picture 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737175" y="478222"/>
            <a:ext cx="1582272" cy="1004743"/>
          </a:xfrm>
          <a:prstGeom prst="rect">
            <a:avLst/>
          </a:prstGeom>
        </p:spPr>
      </p:pic>
      <p:pic>
        <p:nvPicPr>
          <p:cNvPr id="7" name="Picture 15">
            <a:extLst>
              <a:ext uri="{FF2B5EF4-FFF2-40B4-BE49-F238E27FC236}">
                <a16:creationId xmlns:a16="http://schemas.microsoft.com/office/drawing/2014/main" id="{D313C411-2747-B4D9-33D1-4C7CE4B5062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696200" y="2743200"/>
            <a:ext cx="4161618" cy="4114800"/>
          </a:xfrm>
          <a:prstGeom prst="rect">
            <a:avLst/>
          </a:prstGeom>
        </p:spPr>
      </p:pic>
      <p:pic>
        <p:nvPicPr>
          <p:cNvPr id="8" name="Picture 7">
            <a:extLst>
              <a:ext uri="{FF2B5EF4-FFF2-40B4-BE49-F238E27FC236}">
                <a16:creationId xmlns:a16="http://schemas.microsoft.com/office/drawing/2014/main" id="{DAA28CEE-A7A1-1A02-967C-94F47AC29AF8}"/>
              </a:ext>
            </a:extLst>
          </p:cNvPr>
          <p:cNvPicPr>
            <a:picLocks noChangeAspect="1"/>
          </p:cNvPicPr>
          <p:nvPr/>
        </p:nvPicPr>
        <p:blipFill>
          <a:blip r:embed="rId9"/>
          <a:stretch>
            <a:fillRect/>
          </a:stretch>
        </p:blipFill>
        <p:spPr>
          <a:xfrm>
            <a:off x="547164" y="722194"/>
            <a:ext cx="7687722" cy="4194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D45F32CE-FCC2-28AA-3C9C-65DB76FDC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 xmlns:ask="http://schemas.microsoft.com/office/drawing/2018/sketchyshape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id="{0165815D-DC45-39A1-28A3-AC39D8495BA6}"/>
              </a:ext>
            </a:extLst>
          </p:cNvPr>
          <p:cNvGrpSpPr/>
          <p:nvPr/>
        </p:nvGrpSpPr>
        <p:grpSpPr>
          <a:xfrm>
            <a:off x="-85678" y="776660"/>
            <a:ext cx="12363356" cy="6605446"/>
            <a:chOff x="-65450" y="468625"/>
            <a:chExt cx="9438050" cy="5042525"/>
          </a:xfrm>
        </p:grpSpPr>
        <p:sp>
          <p:nvSpPr>
            <p:cNvPr id="4" name="Google Shape;338;p3">
              <a:extLst>
                <a:ext uri="{FF2B5EF4-FFF2-40B4-BE49-F238E27FC236}">
                  <a16:creationId xmlns:a16="http://schemas.microsoft.com/office/drawing/2014/main"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7219F6C-6EED-EF80-63CA-BBD7D71D1F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id="{533AC5FA-AD38-392C-46D5-B3F3466B3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a16="http://schemas.microsoft.com/office/drawing/2014/main" id="{9EBA398C-9DB7-F1AE-BAF1-ECD455F22A36}"/>
              </a:ext>
            </a:extLst>
          </p:cNvPr>
          <p:cNvPicPr>
            <a:picLocks noChangeAspect="1"/>
          </p:cNvPicPr>
          <p:nvPr/>
        </p:nvPicPr>
        <p:blipFill>
          <a:blip r:embed="rId7"/>
          <a:stretch>
            <a:fillRect/>
          </a:stretch>
        </p:blipFill>
        <p:spPr>
          <a:xfrm>
            <a:off x="4176057" y="635019"/>
            <a:ext cx="3438442" cy="1841152"/>
          </a:xfrm>
          <a:prstGeom prst="rect">
            <a:avLst/>
          </a:prstGeom>
        </p:spPr>
      </p:pic>
      <p:pic>
        <p:nvPicPr>
          <p:cNvPr id="12" name="Picture 11">
            <a:extLst>
              <a:ext uri="{FF2B5EF4-FFF2-40B4-BE49-F238E27FC236}">
                <a16:creationId xmlns:a16="http://schemas.microsoft.com/office/drawing/2014/main" id="{B4459624-5CF5-1663-B625-DFE4E131A472}"/>
              </a:ext>
            </a:extLst>
          </p:cNvPr>
          <p:cNvPicPr>
            <a:picLocks noChangeAspect="1"/>
          </p:cNvPicPr>
          <p:nvPr/>
        </p:nvPicPr>
        <p:blipFill>
          <a:blip r:embed="rId8"/>
          <a:stretch>
            <a:fillRect/>
          </a:stretch>
        </p:blipFill>
        <p:spPr>
          <a:xfrm>
            <a:off x="170197" y="852615"/>
            <a:ext cx="2536156" cy="1457070"/>
          </a:xfrm>
          <a:prstGeom prst="rect">
            <a:avLst/>
          </a:prstGeom>
        </p:spPr>
      </p:pic>
      <p:pic>
        <p:nvPicPr>
          <p:cNvPr id="13" name="Picture 12">
            <a:extLst>
              <a:ext uri="{FF2B5EF4-FFF2-40B4-BE49-F238E27FC236}">
                <a16:creationId xmlns:a16="http://schemas.microsoft.com/office/drawing/2014/main" id="{5CB89DC5-A5A5-699A-5461-BD1A9451A21E}"/>
              </a:ext>
            </a:extLst>
          </p:cNvPr>
          <p:cNvPicPr>
            <a:picLocks noChangeAspect="1"/>
          </p:cNvPicPr>
          <p:nvPr/>
        </p:nvPicPr>
        <p:blipFill>
          <a:blip r:embed="rId9"/>
          <a:stretch>
            <a:fillRect/>
          </a:stretch>
        </p:blipFill>
        <p:spPr>
          <a:xfrm>
            <a:off x="2227372" y="1723152"/>
            <a:ext cx="7718205" cy="2554445"/>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3"/>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662B58F5-3CBA-0C18-92A7-9ACF78348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a16="http://schemas.microsoft.com/office/drawing/2014/main" id="{088B750A-F85A-4CBD-647A-8D9362DE747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14">
            <a:extLst>
              <a:ext uri="{FF2B5EF4-FFF2-40B4-BE49-F238E27FC236}">
                <a16:creationId xmlns:a16="http://schemas.microsoft.com/office/drawing/2014/main" id="{6A7F1FD4-BEED-E9AF-5837-8FBA36F58A8B}"/>
              </a:ext>
            </a:extLst>
          </p:cNvPr>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Kể được tên và đóng góp của những người có công với quê hương, đất nước</a:t>
            </a:r>
          </a:p>
        </p:txBody>
      </p:sp>
      <p:sp>
        <p:nvSpPr>
          <p:cNvPr id="10" name="Rounded Rectangle 14">
            <a:extLst>
              <a:ext uri="{FF2B5EF4-FFF2-40B4-BE49-F238E27FC236}">
                <a16:creationId xmlns:a16="http://schemas.microsoft.com/office/drawing/2014/main" id="{CF3F4A95-478C-1A62-1AED-53A5AEBA232B}"/>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Biết vì sao phải biết ơn những người có công với quê hương, đất nước.</a:t>
            </a:r>
          </a:p>
        </p:txBody>
      </p:sp>
      <p:pic>
        <p:nvPicPr>
          <p:cNvPr id="13" name="Picture 17">
            <a:extLst>
              <a:ext uri="{FF2B5EF4-FFF2-40B4-BE49-F238E27FC236}">
                <a16:creationId xmlns:a16="http://schemas.microsoft.com/office/drawing/2014/main" id="{08FA1023-6AC4-6343-FE2A-5C3212B9D46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a16="http://schemas.microsoft.com/office/drawing/2014/main" id="{745407F9-9E8F-87C2-F0A7-FC3D4F3C59CE}"/>
              </a:ext>
            </a:extLst>
          </p:cNvPr>
          <p:cNvPicPr>
            <a:picLocks noChangeAspect="1"/>
          </p:cNvPicPr>
          <p:nvPr/>
        </p:nvPicPr>
        <p:blipFill>
          <a:blip r:embed="rId13"/>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id="{49E6BD29-53CB-CC5F-0C52-38E114F41033}"/>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Thể hiện được lòng biết ơn bằng lời nói, việc làm cụ thể phù hợp với lứa tuổi.</a:t>
            </a:r>
          </a:p>
        </p:txBody>
      </p:sp>
      <p:sp>
        <p:nvSpPr>
          <p:cNvPr id="16" name="Rounded Rectangle 14">
            <a:extLst>
              <a:ext uri="{FF2B5EF4-FFF2-40B4-BE49-F238E27FC236}">
                <a16:creationId xmlns:a16="http://schemas.microsoft.com/office/drawing/2014/main" id="{2645508A-9C77-33F6-BEEA-FC4392F82BF9}"/>
              </a:ext>
            </a:extLst>
          </p:cNvPr>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 Nhắc nhở bạn bè có thái độ, hành vi biết ơn những người có công với quê hương,</a:t>
            </a:r>
            <a:r>
              <a:rPr lang="en-US" sz="2800" dirty="0">
                <a:solidFill>
                  <a:prstClr val="black"/>
                </a:solidFill>
                <a:latin typeface="Calibri" panose="020F0502020204030204"/>
              </a:rPr>
              <a:t> </a:t>
            </a:r>
            <a:r>
              <a:rPr lang="vi-VN" sz="2800" dirty="0">
                <a:solidFill>
                  <a:prstClr val="black"/>
                </a:solidFill>
                <a:latin typeface="Calibri" panose="020F0502020204030204"/>
              </a:rPr>
              <a:t>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id="{71FFA944-030B-BAAF-FD77-F8A893E33E88}"/>
              </a:ext>
            </a:extLst>
          </p:cNvPr>
          <p:cNvPicPr>
            <a:picLocks noChangeAspect="1"/>
          </p:cNvPicPr>
          <p:nvPr/>
        </p:nvPicPr>
        <p:blipFill>
          <a:blip r:embed="rId7"/>
          <a:stretch>
            <a:fillRect/>
          </a:stretch>
        </p:blipFill>
        <p:spPr>
          <a:xfrm>
            <a:off x="768401" y="1316579"/>
            <a:ext cx="10540898" cy="3615241"/>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8313"/>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877999"/>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ĐÓNG GÓP CỦA NHỮNG NGƯỜI CÓ CÔNG VỚI QUÊ HƯƠNG, ĐẤT NƯỚC</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2005" y="378427"/>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03D0E31D-5E6F-CEB0-CDD2-A4AF7157A88C}"/>
              </a:ext>
            </a:extLst>
          </p:cNvPr>
          <p:cNvGrpSpPr/>
          <p:nvPr/>
        </p:nvGrpSpPr>
        <p:grpSpPr>
          <a:xfrm>
            <a:off x="289970" y="81731"/>
            <a:ext cx="11458842" cy="750605"/>
            <a:chOff x="1869832" y="3990205"/>
            <a:chExt cx="9320710" cy="1569660"/>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22287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 Em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hãy</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thông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tin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hỏi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BD53748F-D764-7223-E7F3-FF8044D7C25B}"/>
              </a:ext>
            </a:extLst>
          </p:cNvPr>
          <p:cNvSpPr txBox="1"/>
          <p:nvPr/>
        </p:nvSpPr>
        <p:spPr>
          <a:xfrm>
            <a:off x="514350" y="1085850"/>
            <a:ext cx="11058525" cy="4939814"/>
          </a:xfrm>
          <a:prstGeom prst="rect">
            <a:avLst/>
          </a:prstGeom>
          <a:noFill/>
        </p:spPr>
        <p:txBody>
          <a:bodyPr wrap="square" rtlCol="0">
            <a:spAutoFit/>
          </a:bodyPr>
          <a:lstStyle/>
          <a:p>
            <a:pPr algn="ctr"/>
            <a:r>
              <a:rPr lang="vi-VN" sz="2100" b="1" i="0" dirty="0">
                <a:solidFill>
                  <a:srgbClr val="FF0000"/>
                </a:solidFill>
                <a:effectLst/>
                <a:latin typeface="+mj-lt"/>
                <a:ea typeface="Cambria" panose="02040503050406030204" pitchFamily="18" charset="0"/>
              </a:rPr>
              <a:t>Võ Thị Sáu - nữ anh hùng huyền thoại vùng Đất Đỏ</a:t>
            </a:r>
            <a:endParaRPr lang="vi-VN" sz="2100" b="0" i="0" dirty="0">
              <a:solidFill>
                <a:srgbClr val="FF0000"/>
              </a:solidFill>
              <a:effectLst/>
              <a:latin typeface="+mj-lt"/>
              <a:ea typeface="Cambria" panose="02040503050406030204" pitchFamily="18" charset="0"/>
            </a:endParaRPr>
          </a:p>
          <a:p>
            <a:pPr algn="just"/>
            <a:r>
              <a:rPr lang="en-US" sz="2100" b="0" i="0" dirty="0">
                <a:solidFill>
                  <a:srgbClr val="000000"/>
                </a:solidFill>
                <a:effectLst/>
                <a:latin typeface="+mj-lt"/>
                <a:ea typeface="Cambria" panose="02040503050406030204" pitchFamily="18" charset="0"/>
              </a:rPr>
              <a:t>   </a:t>
            </a:r>
            <a:r>
              <a:rPr lang="vi-VN" sz="2100" b="0" i="0" dirty="0">
                <a:solidFill>
                  <a:srgbClr val="000000"/>
                </a:solidFill>
                <a:effectLst/>
                <a:latin typeface="+mj-lt"/>
                <a:ea typeface="Cambria" panose="02040503050406030204" pitchFamily="18" charset="0"/>
              </a:rPr>
              <a:t>Chị Võ Thị Sáu (1933-1952), sinh tại xã Phước Thọ, huyện Đất Đỏ, thuộc tỉnh Bà Rịa - Vũng Tàu. Chị tham gia cách mạng từ năm 14 tuổi và trở thành nữ chiến sĩ tr</a:t>
            </a:r>
            <a:r>
              <a:rPr lang="en-US" sz="2100" b="0" i="0" dirty="0" err="1">
                <a:solidFill>
                  <a:srgbClr val="000000"/>
                </a:solidFill>
                <a:effectLst/>
                <a:latin typeface="+mj-lt"/>
                <a:ea typeface="Cambria" panose="02040503050406030204" pitchFamily="18" charset="0"/>
              </a:rPr>
              <a:t>i</a:t>
            </a:r>
            <a:r>
              <a:rPr lang="vi-VN" sz="2100" b="0" i="0" dirty="0">
                <a:solidFill>
                  <a:srgbClr val="000000"/>
                </a:solidFill>
                <a:effectLst/>
                <a:latin typeface="+mj-lt"/>
                <a:ea typeface="Cambria" panose="02040503050406030204" pitchFamily="18" charset="0"/>
              </a:rPr>
              <a:t>nh sát nổi tiếng gan d</a:t>
            </a:r>
            <a:r>
              <a:rPr lang="en-US" sz="2100" dirty="0">
                <a:solidFill>
                  <a:srgbClr val="000000"/>
                </a:solidFill>
                <a:latin typeface="+mj-lt"/>
                <a:ea typeface="Cambria" panose="02040503050406030204" pitchFamily="18" charset="0"/>
              </a:rPr>
              <a:t>ạ</a:t>
            </a:r>
            <a:r>
              <a:rPr lang="vi-VN" sz="2100" b="0" i="0" dirty="0">
                <a:solidFill>
                  <a:srgbClr val="000000"/>
                </a:solidFill>
                <a:effectLst/>
                <a:latin typeface="+mj-lt"/>
                <a:ea typeface="Cambria" panose="02040503050406030204" pitchFamily="18" charset="0"/>
              </a:rPr>
              <a:t> của đội Công an xung phong Đất Đỏ. Tháng 2 năm 1950, khi dùng lựu đạn tập kích </a:t>
            </a:r>
            <a:r>
              <a:rPr lang="en-US" sz="2100" dirty="0" err="1">
                <a:solidFill>
                  <a:srgbClr val="000000"/>
                </a:solidFill>
                <a:latin typeface="+mj-lt"/>
                <a:ea typeface="Cambria" panose="02040503050406030204" pitchFamily="18" charset="0"/>
              </a:rPr>
              <a:t>tiêu</a:t>
            </a:r>
            <a:r>
              <a:rPr lang="en-US" sz="2100" dirty="0">
                <a:solidFill>
                  <a:srgbClr val="000000"/>
                </a:solidFill>
                <a:latin typeface="+mj-lt"/>
                <a:ea typeface="Cambria" panose="02040503050406030204" pitchFamily="18" charset="0"/>
              </a:rPr>
              <a:t> </a:t>
            </a:r>
            <a:r>
              <a:rPr lang="en-US" sz="2100" dirty="0" err="1">
                <a:solidFill>
                  <a:srgbClr val="000000"/>
                </a:solidFill>
                <a:latin typeface="+mj-lt"/>
                <a:ea typeface="Cambria" panose="02040503050406030204" pitchFamily="18" charset="0"/>
              </a:rPr>
              <a:t>diệt</a:t>
            </a:r>
            <a:r>
              <a:rPr lang="vi-VN" sz="2100" b="0" i="0" dirty="0">
                <a:solidFill>
                  <a:srgbClr val="000000"/>
                </a:solidFill>
                <a:effectLst/>
                <a:latin typeface="+mj-lt"/>
                <a:ea typeface="Cambria" panose="02040503050406030204" pitchFamily="18" charset="0"/>
              </a:rPr>
              <a:t> tên ác ôn Cả Suốt. Cả Đay, không may chị bị sa vào tay địch. Bị bắt giam trong t</a:t>
            </a:r>
            <a:r>
              <a:rPr lang="en-US" sz="2100" dirty="0">
                <a:solidFill>
                  <a:srgbClr val="000000"/>
                </a:solidFill>
                <a:latin typeface="+mj-lt"/>
                <a:ea typeface="Cambria" panose="02040503050406030204" pitchFamily="18" charset="0"/>
              </a:rPr>
              <a:t>ù</a:t>
            </a:r>
            <a:r>
              <a:rPr lang="vi-VN" sz="2100" b="0" i="0" dirty="0">
                <a:solidFill>
                  <a:srgbClr val="000000"/>
                </a:solidFill>
                <a:effectLst/>
                <a:latin typeface="+mj-lt"/>
                <a:ea typeface="Cambria" panose="02040503050406030204" pitchFamily="18" charset="0"/>
              </a:rPr>
              <a:t>, chị Sáu vẫn tiếp tục làm liên lạc và cùng các đồng ch</a:t>
            </a:r>
            <a:r>
              <a:rPr lang="en-US" sz="2100" dirty="0">
                <a:solidFill>
                  <a:srgbClr val="000000"/>
                </a:solidFill>
                <a:latin typeface="+mj-lt"/>
                <a:ea typeface="Cambria" panose="02040503050406030204" pitchFamily="18" charset="0"/>
              </a:rPr>
              <a:t>í</a:t>
            </a:r>
            <a:r>
              <a:rPr lang="vi-VN" sz="2100" b="0" i="0" dirty="0">
                <a:solidFill>
                  <a:srgbClr val="000000"/>
                </a:solidFill>
                <a:effectLst/>
                <a:latin typeface="+mj-lt"/>
                <a:ea typeface="Cambria" panose="02040503050406030204" pitchFamily="18" charset="0"/>
              </a:rPr>
              <a:t> đấu tranh đòi cải thiện cuộc sống nhà tù. Kẻ địch dùng mọi cực hình tra tấn nhưng không khai thác được gì nên đã đưa chị về gia</a:t>
            </a:r>
            <a:r>
              <a:rPr lang="en-US" sz="2100" b="0" i="0" dirty="0">
                <a:solidFill>
                  <a:srgbClr val="000000"/>
                </a:solidFill>
                <a:effectLst/>
                <a:latin typeface="+mj-lt"/>
                <a:ea typeface="Cambria" panose="02040503050406030204" pitchFamily="18" charset="0"/>
              </a:rPr>
              <a:t>m </a:t>
            </a:r>
            <a:r>
              <a:rPr lang="en-US" sz="2100" b="0" i="0" dirty="0" err="1">
                <a:solidFill>
                  <a:srgbClr val="000000"/>
                </a:solidFill>
                <a:effectLst/>
                <a:latin typeface="+mj-lt"/>
                <a:ea typeface="Cambria" panose="02040503050406030204" pitchFamily="18" charset="0"/>
              </a:rPr>
              <a:t>tại</a:t>
            </a:r>
            <a:r>
              <a:rPr lang="vi-VN" sz="2100" b="0" i="0" dirty="0">
                <a:solidFill>
                  <a:srgbClr val="000000"/>
                </a:solidFill>
                <a:effectLst/>
                <a:latin typeface="+mj-lt"/>
                <a:ea typeface="Cambria" panose="02040503050406030204" pitchFamily="18" charset="0"/>
              </a:rPr>
              <a:t> Chí Hoà, Sài Gòn và mở phiên toà, tuyên án tử hình chị. Đứng trước toà, chị Võ Thị Sáu khi ấy mới 17 tuổi lớn giọng đanh thép: "Yêu nước, chống bọn thực dân xâm lược không phải là tội.”</a:t>
            </a:r>
          </a:p>
          <a:p>
            <a:pPr algn="just"/>
            <a:r>
              <a:rPr lang="en-US" sz="2100" b="0" i="0" dirty="0">
                <a:solidFill>
                  <a:srgbClr val="000000"/>
                </a:solidFill>
                <a:effectLst/>
                <a:latin typeface="+mj-lt"/>
                <a:ea typeface="Cambria" panose="02040503050406030204" pitchFamily="18" charset="0"/>
              </a:rPr>
              <a:t>   </a:t>
            </a:r>
            <a:r>
              <a:rPr lang="vi-VN" sz="2100" b="0" i="0" dirty="0">
                <a:solidFill>
                  <a:srgbClr val="000000"/>
                </a:solidFill>
                <a:effectLst/>
                <a:latin typeface="+mj-lt"/>
                <a:ea typeface="Cambria" panose="02040503050406030204" pitchFamily="18" charset="0"/>
              </a:rPr>
              <a:t>Thực dân Pháp đưa chị cùng một số người tù cách mạng ra nhà tù Côn Đảo. Đêm trước khi bị hành hình, chị đã gửi lòng mình với đất nước, nhân dân bằng những bài ca cách mạng. Viên cố đạo hỏi chị: "Trước khi chết, con có điều gì ân hận không?". Chị nhìn thẳng vào mặt ông ta, trả lời: "Tôi chỉ ân hận là chưa tiêu diệt hết bọn thực dân cướp nước và lũ tay sai bán nước. Ra đến pháp trường, chị yêu cầu không bịt mắt để được nhìn đất nước thân yêu đến giây phút cuối cùng.</a:t>
            </a:r>
          </a:p>
          <a:p>
            <a:pPr algn="r"/>
            <a:r>
              <a:rPr lang="vi-VN" sz="2100" b="0" i="0" dirty="0">
                <a:solidFill>
                  <a:srgbClr val="000000"/>
                </a:solidFill>
                <a:effectLst/>
                <a:latin typeface="+mj-lt"/>
                <a:ea typeface="Cambria" panose="02040503050406030204" pitchFamily="18" charset="0"/>
              </a:rPr>
              <a:t>(Theo Bùi Việt Thanh, Hoài Lộc, Võ Thị Sáu, NXB Kim Đồng, 2021)</a:t>
            </a:r>
          </a:p>
        </p:txBody>
      </p:sp>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38151" y="132837"/>
            <a:ext cx="8671568" cy="2572263"/>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1333500" y="499559"/>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 Chị Võ Thị Sáu đã có công gì đối với quê hương, đất nước?</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3" name="Content Placeholder 3">
            <a:extLst>
              <a:ext uri="{FF2B5EF4-FFF2-40B4-BE49-F238E27FC236}">
                <a16:creationId xmlns:a16="http://schemas.microsoft.com/office/drawing/2014/main" id="{77E33610-F860-11B6-C858-786613D4710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104776" y="3123687"/>
            <a:ext cx="8671568" cy="2572263"/>
          </a:xfrm>
          <a:prstGeom prst="rect">
            <a:avLst/>
          </a:prstGeom>
        </p:spPr>
      </p:pic>
      <p:sp>
        <p:nvSpPr>
          <p:cNvPr id="8" name="TextBox 7">
            <a:extLst>
              <a:ext uri="{FF2B5EF4-FFF2-40B4-BE49-F238E27FC236}">
                <a16:creationId xmlns:a16="http://schemas.microsoft.com/office/drawing/2014/main" id="{F492ED28-7490-AC9C-C4B7-6BCC118A2853}"/>
              </a:ext>
            </a:extLst>
          </p:cNvPr>
          <p:cNvSpPr txBox="1"/>
          <p:nvPr/>
        </p:nvSpPr>
        <p:spPr>
          <a:xfrm>
            <a:off x="1009650" y="3576134"/>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Hãy chia sẻ suy nghĩ, cảm nhận của em về tấm gương đó.</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grpSp>
        <p:nvGrpSpPr>
          <p:cNvPr id="16" name="Group 15">
            <a:extLst>
              <a:ext uri="{FF2B5EF4-FFF2-40B4-BE49-F238E27FC236}">
                <a16:creationId xmlns:a16="http://schemas.microsoft.com/office/drawing/2014/main" id="{1C9CDE6E-BA13-A0EA-8CEE-ADCD37416074}"/>
              </a:ext>
            </a:extLst>
          </p:cNvPr>
          <p:cNvGrpSpPr/>
          <p:nvPr/>
        </p:nvGrpSpPr>
        <p:grpSpPr>
          <a:xfrm>
            <a:off x="7862683" y="4003367"/>
            <a:ext cx="4179855" cy="2635558"/>
            <a:chOff x="3955420" y="4581371"/>
            <a:chExt cx="4179855" cy="2635558"/>
          </a:xfrm>
        </p:grpSpPr>
        <p:pic>
          <p:nvPicPr>
            <p:cNvPr id="17" name="Picture 16">
              <a:extLst>
                <a:ext uri="{FF2B5EF4-FFF2-40B4-BE49-F238E27FC236}">
                  <a16:creationId xmlns:a16="http://schemas.microsoft.com/office/drawing/2014/main" id="{21BA6220-F5EF-A803-654A-E589DA1B6D61}"/>
                </a:ext>
              </a:extLst>
            </p:cNvPr>
            <p:cNvPicPr>
              <a:picLocks noChangeAspect="1"/>
            </p:cNvPicPr>
            <p:nvPr/>
          </p:nvPicPr>
          <p:blipFill>
            <a:blip r:embed="rId5"/>
            <a:stretch>
              <a:fillRect/>
            </a:stretch>
          </p:blipFill>
          <p:spPr>
            <a:xfrm>
              <a:off x="4506875" y="4581371"/>
              <a:ext cx="2828195" cy="2368106"/>
            </a:xfrm>
            <a:prstGeom prst="rect">
              <a:avLst/>
            </a:prstGeom>
            <a:effectLst/>
          </p:spPr>
        </p:pic>
        <p:sp>
          <p:nvSpPr>
            <p:cNvPr id="18" name="Plaque 17">
              <a:extLst>
                <a:ext uri="{FF2B5EF4-FFF2-40B4-BE49-F238E27FC236}">
                  <a16:creationId xmlns:a16="http://schemas.microsoft.com/office/drawing/2014/main" id="{AF5055C5-80FE-B2DB-9075-21EE8B35B585}"/>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BFCFC4-59EC-BBC3-7DB9-C97FDD8AA4E8}"/>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699731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1187</Words>
  <Application>Microsoft Office PowerPoint</Application>
  <PresentationFormat>Widescreen</PresentationFormat>
  <Paragraphs>50</Paragraphs>
  <Slides>30</Slides>
  <Notes>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30</vt:i4>
      </vt:variant>
    </vt:vector>
  </HeadingPairs>
  <TitlesOfParts>
    <vt:vector size="44" baseType="lpstr">
      <vt:lpstr>Arial</vt:lpstr>
      <vt:lpstr>Arial-Rounded</vt:lpstr>
      <vt:lpstr>Calibri</vt:lpstr>
      <vt:lpstr>Calibri (Body)</vt:lpstr>
      <vt:lpstr>Calibri (Headings)</vt:lpstr>
      <vt:lpstr>Calibri Light</vt:lpstr>
      <vt:lpstr>Cambria</vt:lpstr>
      <vt:lpstr>Segoe UI</vt:lpstr>
      <vt:lpstr>Times New Roman</vt:lpstr>
      <vt:lpstr>字魂59号-创粗黑</vt:lpstr>
      <vt:lpstr>Custom Design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45</cp:revision>
  <dcterms:created xsi:type="dcterms:W3CDTF">2024-05-15T01:25:48Z</dcterms:created>
  <dcterms:modified xsi:type="dcterms:W3CDTF">2024-09-18T14:34:51Z</dcterms:modified>
</cp:coreProperties>
</file>