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354" r:id="rId2"/>
    <p:sldId id="340" r:id="rId3"/>
    <p:sldId id="355" r:id="rId4"/>
    <p:sldId id="319" r:id="rId5"/>
    <p:sldId id="343" r:id="rId6"/>
    <p:sldId id="344" r:id="rId7"/>
    <p:sldId id="347" r:id="rId8"/>
    <p:sldId id="348" r:id="rId9"/>
    <p:sldId id="351" r:id="rId10"/>
    <p:sldId id="352" r:id="rId11"/>
    <p:sldId id="256" r:id="rId12"/>
  </p:sldIdLst>
  <p:sldSz cx="12161838" cy="6858000"/>
  <p:notesSz cx="6858000" cy="9144000"/>
  <p:embeddedFontLst>
    <p:embeddedFont>
      <p:font typeface="McLaren" panose="020B0604020202020204" charset="0"/>
      <p:regular r:id="rId14"/>
    </p:embeddedFont>
    <p:embeddedFont>
      <p:font typeface=".TMC-Ong Do" panose="020B0604020202020204"/>
      <p:regular r:id="rId15"/>
    </p:embeddedFont>
    <p:embeddedFont>
      <p:font typeface="Bebas Neue" panose="020B0604020202020204" charset="0"/>
      <p:regular r:id="rId16"/>
    </p:embeddedFont>
    <p:embeddedFont>
      <p:font typeface="SVN-Storyteller Casual" panose="020B0604020202020204" charset="0"/>
      <p:regular r:id="rId17"/>
    </p:embeddedFont>
    <p:embeddedFont>
      <p:font typeface="Open Sans Medium" panose="020B0604020202020204" charset="0"/>
      <p:regular r:id="rId18"/>
      <p:bold r:id="rId19"/>
      <p:italic r:id="rId20"/>
      <p:boldItalic r:id="rId21"/>
    </p:embeddedFont>
    <p:embeddedFont>
      <p:font typeface="Varela Round" panose="020B060402020202020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CF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ABF38C-9119-4C35-A34E-03D03C08648F}">
  <a:tblStyle styleId="{7BABF38C-9119-4C35-A34E-03D03C0864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78" autoAdjust="0"/>
  </p:normalViewPr>
  <p:slideViewPr>
    <p:cSldViewPr snapToGrid="0">
      <p:cViewPr varScale="1">
        <p:scale>
          <a:sx n="82" d="100"/>
          <a:sy n="82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2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3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2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5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48598" y="1391400"/>
            <a:ext cx="6085707" cy="34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50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48598" y="4879800"/>
            <a:ext cx="6085707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227934" y="22411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8351786" y="711820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>
            <a:off x="11274921" y="5703036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3806274" y="481431"/>
            <a:ext cx="223749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flipH="1">
            <a:off x="344138" y="38444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" name="Google Shape;17;p2"/>
          <p:cNvSpPr/>
          <p:nvPr/>
        </p:nvSpPr>
        <p:spPr>
          <a:xfrm flipH="1">
            <a:off x="560948" y="23933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11438840" y="-373794"/>
            <a:ext cx="722983" cy="1000135"/>
            <a:chOff x="626325" y="3925200"/>
            <a:chExt cx="612625" cy="845375"/>
          </a:xfrm>
        </p:grpSpPr>
        <p:sp>
          <p:nvSpPr>
            <p:cNvPr id="19" name="Google Shape;19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10611822" y="42863"/>
            <a:ext cx="1549967" cy="1550704"/>
            <a:chOff x="3917425" y="2056350"/>
            <a:chExt cx="1313375" cy="1310750"/>
          </a:xfrm>
        </p:grpSpPr>
        <p:sp>
          <p:nvSpPr>
            <p:cNvPr id="24" name="Google Shape;24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397292">
            <a:off x="180288" y="6466437"/>
            <a:ext cx="724831" cy="997736"/>
            <a:chOff x="626325" y="3925200"/>
            <a:chExt cx="612625" cy="845375"/>
          </a:xfrm>
        </p:grpSpPr>
        <p:sp>
          <p:nvSpPr>
            <p:cNvPr id="85" name="Google Shape;85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-3397292">
            <a:off x="-583130" y="5464588"/>
            <a:ext cx="1553928" cy="1546985"/>
            <a:chOff x="3917425" y="2056350"/>
            <a:chExt cx="1313375" cy="1310750"/>
          </a:xfrm>
        </p:grpSpPr>
        <p:sp>
          <p:nvSpPr>
            <p:cNvPr id="90" name="Google Shape;90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68745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1_Title only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8"/>
          <p:cNvGrpSpPr/>
          <p:nvPr/>
        </p:nvGrpSpPr>
        <p:grpSpPr>
          <a:xfrm rot="-2700000">
            <a:off x="11568115" y="5052123"/>
            <a:ext cx="278839" cy="259997"/>
            <a:chOff x="2803325" y="4061175"/>
            <a:chExt cx="209650" cy="195000"/>
          </a:xfrm>
        </p:grpSpPr>
        <p:sp>
          <p:nvSpPr>
            <p:cNvPr id="351" name="Google Shape;351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2" name="Google Shape;352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3" name="Google Shape;353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4" name="Google Shape;354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55" name="Google Shape;355;p28"/>
          <p:cNvSpPr/>
          <p:nvPr/>
        </p:nvSpPr>
        <p:spPr>
          <a:xfrm rot="5400000">
            <a:off x="11287317" y="2327936"/>
            <a:ext cx="840452" cy="117838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Google Shape;356;p28"/>
          <p:cNvSpPr/>
          <p:nvPr/>
        </p:nvSpPr>
        <p:spPr>
          <a:xfrm>
            <a:off x="-655109" y="3704193"/>
            <a:ext cx="1182263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57" name="Google Shape;357;p28"/>
          <p:cNvGrpSpPr/>
          <p:nvPr/>
        </p:nvGrpSpPr>
        <p:grpSpPr>
          <a:xfrm>
            <a:off x="420125" y="6239600"/>
            <a:ext cx="278842" cy="260000"/>
            <a:chOff x="2803325" y="4061175"/>
            <a:chExt cx="209650" cy="195000"/>
          </a:xfrm>
        </p:grpSpPr>
        <p:sp>
          <p:nvSpPr>
            <p:cNvPr id="358" name="Google Shape;358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9" name="Google Shape;359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0" name="Google Shape;360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1" name="Google Shape;361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33661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6"/>
          <p:cNvSpPr/>
          <p:nvPr/>
        </p:nvSpPr>
        <p:spPr>
          <a:xfrm flipH="1">
            <a:off x="263239" y="58128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6"/>
          <p:cNvSpPr/>
          <p:nvPr/>
        </p:nvSpPr>
        <p:spPr>
          <a:xfrm flipH="1">
            <a:off x="660829" y="6263917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6"/>
          <p:cNvSpPr/>
          <p:nvPr/>
        </p:nvSpPr>
        <p:spPr>
          <a:xfrm>
            <a:off x="11388270" y="22352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9"/>
          <p:cNvSpPr txBox="1">
            <a:spLocks noGrp="1"/>
          </p:cNvSpPr>
          <p:nvPr>
            <p:ph type="title"/>
          </p:nvPr>
        </p:nvSpPr>
        <p:spPr>
          <a:xfrm>
            <a:off x="948614" y="2207200"/>
            <a:ext cx="6025856" cy="8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9"/>
          <p:cNvSpPr txBox="1">
            <a:spLocks noGrp="1"/>
          </p:cNvSpPr>
          <p:nvPr>
            <p:ph type="subTitle" idx="1"/>
          </p:nvPr>
        </p:nvSpPr>
        <p:spPr>
          <a:xfrm>
            <a:off x="948614" y="3101599"/>
            <a:ext cx="6025856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9"/>
          <p:cNvGrpSpPr/>
          <p:nvPr/>
        </p:nvGrpSpPr>
        <p:grpSpPr>
          <a:xfrm rot="7402708">
            <a:off x="-162731" y="-391956"/>
            <a:ext cx="724831" cy="997736"/>
            <a:chOff x="626325" y="3925200"/>
            <a:chExt cx="612625" cy="845375"/>
          </a:xfrm>
        </p:grpSpPr>
        <p:sp>
          <p:nvSpPr>
            <p:cNvPr id="824" name="Google Shape;824;p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28" name="Google Shape;828;p9"/>
          <p:cNvGrpSpPr/>
          <p:nvPr/>
        </p:nvGrpSpPr>
        <p:grpSpPr>
          <a:xfrm rot="7402708">
            <a:off x="-228410" y="60645"/>
            <a:ext cx="1553928" cy="1546985"/>
            <a:chOff x="3917425" y="2056350"/>
            <a:chExt cx="1313375" cy="1310750"/>
          </a:xfrm>
        </p:grpSpPr>
        <p:sp>
          <p:nvSpPr>
            <p:cNvPr id="829" name="Google Shape;829;p9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9" name="Google Shape;889;p9"/>
          <p:cNvSpPr/>
          <p:nvPr/>
        </p:nvSpPr>
        <p:spPr>
          <a:xfrm>
            <a:off x="11281837" y="4606203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10"/>
          <p:cNvSpPr txBox="1">
            <a:spLocks noGrp="1"/>
          </p:cNvSpPr>
          <p:nvPr>
            <p:ph type="title"/>
          </p:nvPr>
        </p:nvSpPr>
        <p:spPr>
          <a:xfrm>
            <a:off x="948614" y="896767"/>
            <a:ext cx="10264543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0"/>
          <p:cNvSpPr/>
          <p:nvPr/>
        </p:nvSpPr>
        <p:spPr>
          <a:xfrm flipH="1">
            <a:off x="789733" y="5682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417670" y="9357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101334" y="568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390265" y="8910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8" name="Google Shape;1958;p25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59" name="Google Shape;1959;p25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2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28"/>
          <p:cNvGrpSpPr/>
          <p:nvPr/>
        </p:nvGrpSpPr>
        <p:grpSpPr>
          <a:xfrm rot="10800000">
            <a:off x="825251" y="5059711"/>
            <a:ext cx="2433716" cy="1927439"/>
            <a:chOff x="1833175" y="2043150"/>
            <a:chExt cx="1633325" cy="1290350"/>
          </a:xfrm>
        </p:grpSpPr>
        <p:sp>
          <p:nvSpPr>
            <p:cNvPr id="2405" name="Google Shape;2405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65" name="Google Shape;2465;p28"/>
          <p:cNvGrpSpPr/>
          <p:nvPr/>
        </p:nvGrpSpPr>
        <p:grpSpPr>
          <a:xfrm flipH="1">
            <a:off x="390007" y="4492993"/>
            <a:ext cx="722983" cy="1000135"/>
            <a:chOff x="626325" y="3925200"/>
            <a:chExt cx="612625" cy="845375"/>
          </a:xfrm>
        </p:grpSpPr>
        <p:sp>
          <p:nvSpPr>
            <p:cNvPr id="2466" name="Google Shape;2466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70" name="Google Shape;2470;p28"/>
          <p:cNvGrpSpPr/>
          <p:nvPr/>
        </p:nvGrpSpPr>
        <p:grpSpPr>
          <a:xfrm rot="-5400000" flipH="1">
            <a:off x="-971037" y="4655351"/>
            <a:ext cx="1780440" cy="1842792"/>
            <a:chOff x="1843825" y="3806950"/>
            <a:chExt cx="1608250" cy="1668700"/>
          </a:xfrm>
        </p:grpSpPr>
        <p:sp>
          <p:nvSpPr>
            <p:cNvPr id="2471" name="Google Shape;24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9" name="Google Shape;2539;p28"/>
          <p:cNvSpPr/>
          <p:nvPr/>
        </p:nvSpPr>
        <p:spPr>
          <a:xfrm rot="5400000">
            <a:off x="141635" y="6138223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0" name="Google Shape;2540;p28"/>
          <p:cNvGrpSpPr/>
          <p:nvPr/>
        </p:nvGrpSpPr>
        <p:grpSpPr>
          <a:xfrm flipH="1">
            <a:off x="3150129" y="6030089"/>
            <a:ext cx="1776035" cy="1847363"/>
            <a:chOff x="1843825" y="3806950"/>
            <a:chExt cx="1608250" cy="1668700"/>
          </a:xfrm>
        </p:grpSpPr>
        <p:sp>
          <p:nvSpPr>
            <p:cNvPr id="2541" name="Google Shape;254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9" name="Google Shape;2609;p28"/>
          <p:cNvGrpSpPr/>
          <p:nvPr/>
        </p:nvGrpSpPr>
        <p:grpSpPr>
          <a:xfrm rot="10800000">
            <a:off x="-440066" y="-223938"/>
            <a:ext cx="722983" cy="1000135"/>
            <a:chOff x="626325" y="3925200"/>
            <a:chExt cx="612625" cy="845375"/>
          </a:xfrm>
        </p:grpSpPr>
        <p:sp>
          <p:nvSpPr>
            <p:cNvPr id="2610" name="Google Shape;261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14" name="Google Shape;2614;p28"/>
          <p:cNvGrpSpPr/>
          <p:nvPr/>
        </p:nvGrpSpPr>
        <p:grpSpPr>
          <a:xfrm rot="-5400000" flipH="1">
            <a:off x="-292348" y="314034"/>
            <a:ext cx="1848700" cy="1487444"/>
            <a:chOff x="5750750" y="2118725"/>
            <a:chExt cx="1386525" cy="1118350"/>
          </a:xfrm>
        </p:grpSpPr>
        <p:sp>
          <p:nvSpPr>
            <p:cNvPr id="2615" name="Google Shape;2615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 rot="-5400000">
            <a:off x="-1528694" y="1680599"/>
            <a:ext cx="1780440" cy="1842792"/>
            <a:chOff x="1843825" y="3806950"/>
            <a:chExt cx="1608250" cy="1668700"/>
          </a:xfrm>
        </p:grpSpPr>
        <p:sp>
          <p:nvSpPr>
            <p:cNvPr id="2682" name="Google Shape;2682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8" name="Google Shape;2748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9" name="Google Shape;2749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0" name="Google Shape;2750;p28"/>
          <p:cNvGrpSpPr/>
          <p:nvPr/>
        </p:nvGrpSpPr>
        <p:grpSpPr>
          <a:xfrm rot="5400000" flipH="1">
            <a:off x="2288917" y="239786"/>
            <a:ext cx="724776" cy="997660"/>
            <a:chOff x="626325" y="3925200"/>
            <a:chExt cx="612625" cy="845375"/>
          </a:xfrm>
        </p:grpSpPr>
        <p:sp>
          <p:nvSpPr>
            <p:cNvPr id="2751" name="Google Shape;2751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4" name="Google Shape;2754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5" name="Google Shape;2755;p28"/>
          <p:cNvGrpSpPr/>
          <p:nvPr/>
        </p:nvGrpSpPr>
        <p:grpSpPr>
          <a:xfrm flipH="1">
            <a:off x="1181043" y="-1019446"/>
            <a:ext cx="1776035" cy="1847363"/>
            <a:chOff x="1843825" y="3806950"/>
            <a:chExt cx="1608250" cy="1668700"/>
          </a:xfrm>
        </p:grpSpPr>
        <p:sp>
          <p:nvSpPr>
            <p:cNvPr id="2756" name="Google Shape;2756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7" name="Google Shape;2757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8" name="Google Shape;2758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9" name="Google Shape;2759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0" name="Google Shape;2760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1" name="Google Shape;2761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2" name="Google Shape;2762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3" name="Google Shape;2763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4" name="Google Shape;2764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5" name="Google Shape;2765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6" name="Google Shape;2766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7" name="Google Shape;2767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8" name="Google Shape;2768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9" name="Google Shape;2769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0" name="Google Shape;2770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1" name="Google Shape;2771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2" name="Google Shape;2772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3" name="Google Shape;2773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4" name="Google Shape;2774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6" name="Google Shape;2776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7" name="Google Shape;2777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6" name="Google Shape;2786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7" name="Google Shape;2787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8" name="Google Shape;2788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9" name="Google Shape;2789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24" name="Google Shape;2824;p28"/>
          <p:cNvGrpSpPr/>
          <p:nvPr/>
        </p:nvGrpSpPr>
        <p:grpSpPr>
          <a:xfrm rot="5400000">
            <a:off x="1679699" y="2226892"/>
            <a:ext cx="724785" cy="750168"/>
            <a:chOff x="1843825" y="3806950"/>
            <a:chExt cx="1608250" cy="1668700"/>
          </a:xfrm>
        </p:grpSpPr>
        <p:sp>
          <p:nvSpPr>
            <p:cNvPr id="2825" name="Google Shape;282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3" name="Google Shape;2893;p28"/>
          <p:cNvGrpSpPr/>
          <p:nvPr/>
        </p:nvGrpSpPr>
        <p:grpSpPr>
          <a:xfrm>
            <a:off x="8902882" y="-129144"/>
            <a:ext cx="2433716" cy="1927439"/>
            <a:chOff x="1833175" y="2043150"/>
            <a:chExt cx="1633325" cy="1290350"/>
          </a:xfrm>
        </p:grpSpPr>
        <p:sp>
          <p:nvSpPr>
            <p:cNvPr id="2894" name="Google Shape;2894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4" name="Google Shape;2954;p28"/>
          <p:cNvGrpSpPr/>
          <p:nvPr/>
        </p:nvGrpSpPr>
        <p:grpSpPr>
          <a:xfrm rot="10800000" flipH="1">
            <a:off x="11048858" y="1364881"/>
            <a:ext cx="722983" cy="1000135"/>
            <a:chOff x="626325" y="3925200"/>
            <a:chExt cx="612625" cy="845375"/>
          </a:xfrm>
        </p:grpSpPr>
        <p:sp>
          <p:nvSpPr>
            <p:cNvPr id="2955" name="Google Shape;2955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9" name="Google Shape;2959;p28"/>
          <p:cNvGrpSpPr/>
          <p:nvPr/>
        </p:nvGrpSpPr>
        <p:grpSpPr>
          <a:xfrm rot="5400000" flipH="1">
            <a:off x="11352444" y="359864"/>
            <a:ext cx="1780440" cy="1842792"/>
            <a:chOff x="1843825" y="3806950"/>
            <a:chExt cx="1608250" cy="1668700"/>
          </a:xfrm>
        </p:grpSpPr>
        <p:sp>
          <p:nvSpPr>
            <p:cNvPr id="2960" name="Google Shape;296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28" name="Google Shape;3028;p28"/>
          <p:cNvSpPr/>
          <p:nvPr/>
        </p:nvSpPr>
        <p:spPr>
          <a:xfrm rot="-5400000">
            <a:off x="10668908" y="-506219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29" name="Google Shape;3029;p28"/>
          <p:cNvGrpSpPr/>
          <p:nvPr/>
        </p:nvGrpSpPr>
        <p:grpSpPr>
          <a:xfrm rot="10800000" flipH="1">
            <a:off x="7235685" y="-1019446"/>
            <a:ext cx="1776035" cy="1847363"/>
            <a:chOff x="1843825" y="3806950"/>
            <a:chExt cx="1608250" cy="1668700"/>
          </a:xfrm>
        </p:grpSpPr>
        <p:sp>
          <p:nvSpPr>
            <p:cNvPr id="3030" name="Google Shape;303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6" name="Google Shape;304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7" name="Google Shape;304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8" name="Google Shape;304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9" name="Google Shape;304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0" name="Google Shape;305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1" name="Google Shape;305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2" name="Google Shape;305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3" name="Google Shape;305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4" name="Google Shape;305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5" name="Google Shape;305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6" name="Google Shape;305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7" name="Google Shape;305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8" name="Google Shape;305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9" name="Google Shape;305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0" name="Google Shape;306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1" name="Google Shape;306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2" name="Google Shape;306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3" name="Google Shape;306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4" name="Google Shape;306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5" name="Google Shape;306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6" name="Google Shape;306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7" name="Google Shape;306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8" name="Google Shape;306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9" name="Google Shape;306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0" name="Google Shape;307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1" name="Google Shape;307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2" name="Google Shape;307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3" name="Google Shape;307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4" name="Google Shape;307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5" name="Google Shape;307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6" name="Google Shape;307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7" name="Google Shape;307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8" name="Google Shape;307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9" name="Google Shape;307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0" name="Google Shape;308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1" name="Google Shape;308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2" name="Google Shape;308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3" name="Google Shape;308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4" name="Google Shape;308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5" name="Google Shape;308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6" name="Google Shape;308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7" name="Google Shape;308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8" name="Google Shape;308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9" name="Google Shape;308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0" name="Google Shape;309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1" name="Google Shape;309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2" name="Google Shape;309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3" name="Google Shape;309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4" name="Google Shape;309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5" name="Google Shape;309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6" name="Google Shape;309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7" name="Google Shape;309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8" name="Google Shape;3098;p28"/>
          <p:cNvGrpSpPr/>
          <p:nvPr/>
        </p:nvGrpSpPr>
        <p:grpSpPr>
          <a:xfrm>
            <a:off x="11878932" y="6081810"/>
            <a:ext cx="722983" cy="1000135"/>
            <a:chOff x="626325" y="3925200"/>
            <a:chExt cx="612625" cy="845375"/>
          </a:xfrm>
        </p:grpSpPr>
        <p:sp>
          <p:nvSpPr>
            <p:cNvPr id="3099" name="Google Shape;3099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0" name="Google Shape;3100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1" name="Google Shape;3101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2" name="Google Shape;3102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03" name="Google Shape;3103;p28"/>
          <p:cNvGrpSpPr/>
          <p:nvPr/>
        </p:nvGrpSpPr>
        <p:grpSpPr>
          <a:xfrm rot="5400000" flipH="1">
            <a:off x="10605497" y="5056529"/>
            <a:ext cx="1848700" cy="1487444"/>
            <a:chOff x="5750750" y="2118725"/>
            <a:chExt cx="1386525" cy="1118350"/>
          </a:xfrm>
        </p:grpSpPr>
        <p:sp>
          <p:nvSpPr>
            <p:cNvPr id="3104" name="Google Shape;3104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5" name="Google Shape;3105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6" name="Google Shape;3106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7" name="Google Shape;3107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8" name="Google Shape;3108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9" name="Google Shape;3109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0" name="Google Shape;3110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1" name="Google Shape;3111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2" name="Google Shape;3112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3" name="Google Shape;3113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4" name="Google Shape;3114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5" name="Google Shape;3115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6" name="Google Shape;3116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7" name="Google Shape;3117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8" name="Google Shape;3118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9" name="Google Shape;3119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0" name="Google Shape;3120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1" name="Google Shape;3121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2" name="Google Shape;3122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3" name="Google Shape;3123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4" name="Google Shape;3124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5" name="Google Shape;3125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6" name="Google Shape;3126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7" name="Google Shape;3127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8" name="Google Shape;3128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9" name="Google Shape;3129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0" name="Google Shape;3130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1" name="Google Shape;3131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3" name="Google Shape;3133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4" name="Google Shape;3134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6" name="Google Shape;3136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7" name="Google Shape;3137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8" name="Google Shape;3138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9" name="Google Shape;3139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0" name="Google Shape;3140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1" name="Google Shape;3141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2" name="Google Shape;3142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3" name="Google Shape;3143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4" name="Google Shape;3144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5" name="Google Shape;3145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6" name="Google Shape;3146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7" name="Google Shape;3147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8" name="Google Shape;3148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9" name="Google Shape;3149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0" name="Google Shape;3150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1" name="Google Shape;3151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2" name="Google Shape;3152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3" name="Google Shape;3153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4" name="Google Shape;3154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5" name="Google Shape;3155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6" name="Google Shape;3156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7" name="Google Shape;3157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8" name="Google Shape;3158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9" name="Google Shape;3159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0" name="Google Shape;3160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1" name="Google Shape;3161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2" name="Google Shape;3162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3" name="Google Shape;3163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70" name="Google Shape;3170;p28"/>
          <p:cNvGrpSpPr/>
          <p:nvPr/>
        </p:nvGrpSpPr>
        <p:grpSpPr>
          <a:xfrm rot="5400000">
            <a:off x="11910101" y="3334616"/>
            <a:ext cx="1780440" cy="1842792"/>
            <a:chOff x="1843825" y="3806950"/>
            <a:chExt cx="1608250" cy="1668700"/>
          </a:xfrm>
        </p:grpSpPr>
        <p:sp>
          <p:nvSpPr>
            <p:cNvPr id="3171" name="Google Shape;31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39" name="Google Shape;3239;p28"/>
          <p:cNvGrpSpPr/>
          <p:nvPr/>
        </p:nvGrpSpPr>
        <p:grpSpPr>
          <a:xfrm rot="-5400000" flipH="1">
            <a:off x="9148156" y="5620562"/>
            <a:ext cx="724776" cy="997660"/>
            <a:chOff x="626325" y="3925200"/>
            <a:chExt cx="612625" cy="845375"/>
          </a:xfrm>
        </p:grpSpPr>
        <p:sp>
          <p:nvSpPr>
            <p:cNvPr id="3240" name="Google Shape;324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44" name="Google Shape;3244;p28"/>
          <p:cNvGrpSpPr/>
          <p:nvPr/>
        </p:nvGrpSpPr>
        <p:grpSpPr>
          <a:xfrm rot="10800000" flipH="1">
            <a:off x="9204771" y="6030089"/>
            <a:ext cx="1776035" cy="1847363"/>
            <a:chOff x="1843825" y="3806950"/>
            <a:chExt cx="1608250" cy="1668700"/>
          </a:xfrm>
        </p:grpSpPr>
        <p:sp>
          <p:nvSpPr>
            <p:cNvPr id="3245" name="Google Shape;324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10800000">
            <a:off x="9398664" y="2964372"/>
            <a:ext cx="1024809" cy="1065965"/>
            <a:chOff x="1843825" y="3806950"/>
            <a:chExt cx="1608250" cy="1668700"/>
          </a:xfrm>
        </p:grpSpPr>
        <p:sp>
          <p:nvSpPr>
            <p:cNvPr id="3314" name="Google Shape;3314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82" name="Google Shape;3382;p28"/>
          <p:cNvSpPr/>
          <p:nvPr/>
        </p:nvSpPr>
        <p:spPr>
          <a:xfrm flipH="1">
            <a:off x="2417180" y="419081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3" name="Google Shape;3383;p28"/>
          <p:cNvSpPr/>
          <p:nvPr/>
        </p:nvSpPr>
        <p:spPr>
          <a:xfrm flipH="1">
            <a:off x="3197110" y="1758567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4" name="Google Shape;3384;p28"/>
          <p:cNvSpPr/>
          <p:nvPr/>
        </p:nvSpPr>
        <p:spPr>
          <a:xfrm>
            <a:off x="11185690" y="29474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5" name="Google Shape;3385;p28"/>
          <p:cNvSpPr/>
          <p:nvPr/>
        </p:nvSpPr>
        <p:spPr>
          <a:xfrm>
            <a:off x="9398657" y="4787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7" name="Google Shape;3387;p2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8" name="Google Shape;3388;p29"/>
          <p:cNvGrpSpPr/>
          <p:nvPr/>
        </p:nvGrpSpPr>
        <p:grpSpPr>
          <a:xfrm rot="-5400000" flipH="1">
            <a:off x="100511" y="5163362"/>
            <a:ext cx="724776" cy="997660"/>
            <a:chOff x="626325" y="3925200"/>
            <a:chExt cx="612625" cy="845375"/>
          </a:xfrm>
        </p:grpSpPr>
        <p:sp>
          <p:nvSpPr>
            <p:cNvPr id="3389" name="Google Shape;3389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93" name="Google Shape;3393;p29"/>
          <p:cNvGrpSpPr/>
          <p:nvPr/>
        </p:nvGrpSpPr>
        <p:grpSpPr>
          <a:xfrm rot="10800000" flipH="1">
            <a:off x="157125" y="5572889"/>
            <a:ext cx="1776035" cy="1847363"/>
            <a:chOff x="1843825" y="3806950"/>
            <a:chExt cx="1608250" cy="1668700"/>
          </a:xfrm>
        </p:grpSpPr>
        <p:sp>
          <p:nvSpPr>
            <p:cNvPr id="3394" name="Google Shape;3394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0" name="Google Shape;3420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6" name="Google Shape;3456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7" name="Google Shape;3457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62" name="Google Shape;3462;p29"/>
          <p:cNvGrpSpPr/>
          <p:nvPr/>
        </p:nvGrpSpPr>
        <p:grpSpPr>
          <a:xfrm rot="-5400000" flipH="1">
            <a:off x="9934389" y="6230162"/>
            <a:ext cx="724776" cy="997660"/>
            <a:chOff x="626325" y="3925200"/>
            <a:chExt cx="612625" cy="845375"/>
          </a:xfrm>
        </p:grpSpPr>
        <p:sp>
          <p:nvSpPr>
            <p:cNvPr id="3463" name="Google Shape;3463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67" name="Google Shape;3467;p29"/>
          <p:cNvGrpSpPr/>
          <p:nvPr/>
        </p:nvGrpSpPr>
        <p:grpSpPr>
          <a:xfrm rot="10800000" flipH="1">
            <a:off x="10421735" y="5572889"/>
            <a:ext cx="1776035" cy="1847363"/>
            <a:chOff x="1843825" y="3806950"/>
            <a:chExt cx="1608250" cy="1668700"/>
          </a:xfrm>
        </p:grpSpPr>
        <p:sp>
          <p:nvSpPr>
            <p:cNvPr id="3468" name="Google Shape;3468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4" name="Google Shape;3504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5" name="Google Shape;3505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36" name="Google Shape;3536;p29"/>
          <p:cNvGrpSpPr/>
          <p:nvPr/>
        </p:nvGrpSpPr>
        <p:grpSpPr>
          <a:xfrm rot="5400000">
            <a:off x="3894240" y="5560225"/>
            <a:ext cx="724785" cy="750168"/>
            <a:chOff x="1843825" y="3806950"/>
            <a:chExt cx="1608250" cy="1668700"/>
          </a:xfrm>
        </p:grpSpPr>
        <p:sp>
          <p:nvSpPr>
            <p:cNvPr id="3537" name="Google Shape;3537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5" name="Google Shape;3605;p29"/>
          <p:cNvGrpSpPr/>
          <p:nvPr/>
        </p:nvGrpSpPr>
        <p:grpSpPr>
          <a:xfrm rot="10800000">
            <a:off x="7551544" y="5129206"/>
            <a:ext cx="1024809" cy="1065965"/>
            <a:chOff x="1843825" y="3806950"/>
            <a:chExt cx="1608250" cy="1668700"/>
          </a:xfrm>
        </p:grpSpPr>
        <p:sp>
          <p:nvSpPr>
            <p:cNvPr id="3606" name="Google Shape;3606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4" name="Google Shape;3674;p29"/>
          <p:cNvSpPr/>
          <p:nvPr/>
        </p:nvSpPr>
        <p:spPr>
          <a:xfrm flipH="1">
            <a:off x="2543866" y="5511084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5" name="Google Shape;3675;p29"/>
          <p:cNvSpPr/>
          <p:nvPr/>
        </p:nvSpPr>
        <p:spPr>
          <a:xfrm flipH="1">
            <a:off x="1144800" y="4247767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29"/>
          <p:cNvSpPr/>
          <p:nvPr/>
        </p:nvSpPr>
        <p:spPr>
          <a:xfrm>
            <a:off x="10421718" y="4460484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29"/>
          <p:cNvSpPr/>
          <p:nvPr/>
        </p:nvSpPr>
        <p:spPr>
          <a:xfrm>
            <a:off x="9221297" y="5555787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AD4B4-E9FD-1C18-0814-51CE09DC7467}"/>
              </a:ext>
            </a:extLst>
          </p:cNvPr>
          <p:cNvSpPr txBox="1"/>
          <p:nvPr userDrawn="1"/>
        </p:nvSpPr>
        <p:spPr>
          <a:xfrm rot="16200000">
            <a:off x="-8008989" y="316739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.TMC-Ong Do" pitchFamily="2" charset="0"/>
              </a:rPr>
              <a:t>Kho ppt Phan Linh_0916.604.268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087F3-5F43-FFC9-073E-7404F0C63F1A}"/>
              </a:ext>
            </a:extLst>
          </p:cNvPr>
          <p:cNvSpPr txBox="1"/>
          <p:nvPr userDrawn="1"/>
        </p:nvSpPr>
        <p:spPr>
          <a:xfrm rot="16200000">
            <a:off x="16389759" y="2968373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.TMC-Ong Do" pitchFamily="2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  <p:sldLayoutId id="2147483670" r:id="rId6"/>
    <p:sldLayoutId id="2147483671" r:id="rId7"/>
    <p:sldLayoutId id="2147483674" r:id="rId8"/>
    <p:sldLayoutId id="2147483675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WX8HmogNy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555616-6CF8-A752-5D98-B96FC98F80F2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Khởi động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357B314A-F0B8-F45A-6F01-5326A013A336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2A190D75-CB30-7BB9-717A-C7D57AEA86A2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4767" y="172500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11185" y="2372364"/>
            <a:ext cx="1068871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4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0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3600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1. ÔN TẬP CÁC SỐ ĐẾN 100 000 (TIẾT 1)</a:t>
            </a:r>
            <a:endParaRPr lang="en-US" sz="36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036737" y="4340354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 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7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660261" y="447167"/>
            <a:ext cx="833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5. Số?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309795E-5D26-B1F5-D1C9-01327DF97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08356"/>
              </p:ext>
            </p:extLst>
          </p:nvPr>
        </p:nvGraphicFramePr>
        <p:xfrm>
          <a:off x="846006" y="1272580"/>
          <a:ext cx="10469826" cy="4994870"/>
        </p:xfrm>
        <a:graphic>
          <a:graphicData uri="http://schemas.openxmlformats.org/drawingml/2006/table">
            <a:tbl>
              <a:tblPr firstRow="1" bandRow="1">
                <a:tableStyleId>{7BABF38C-9119-4C35-A34E-03D03C08648F}</a:tableStyleId>
              </a:tblPr>
              <a:tblGrid>
                <a:gridCol w="3489942">
                  <a:extLst>
                    <a:ext uri="{9D8B030D-6E8A-4147-A177-3AD203B41FA5}">
                      <a16:colId xmlns:a16="http://schemas.microsoft.com/office/drawing/2014/main" val="2285023294"/>
                    </a:ext>
                  </a:extLst>
                </a:gridCol>
                <a:gridCol w="3489942">
                  <a:extLst>
                    <a:ext uri="{9D8B030D-6E8A-4147-A177-3AD203B41FA5}">
                      <a16:colId xmlns:a16="http://schemas.microsoft.com/office/drawing/2014/main" val="2480593093"/>
                    </a:ext>
                  </a:extLst>
                </a:gridCol>
                <a:gridCol w="3489942">
                  <a:extLst>
                    <a:ext uri="{9D8B030D-6E8A-4147-A177-3AD203B41FA5}">
                      <a16:colId xmlns:a16="http://schemas.microsoft.com/office/drawing/2014/main" val="1419664610"/>
                    </a:ext>
                  </a:extLst>
                </a:gridCol>
              </a:tblGrid>
              <a:tr h="998974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Số liền trước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Số đã cho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Số liền sau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55586"/>
                  </a:ext>
                </a:extLst>
              </a:tr>
              <a:tr h="99897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8 290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36138"/>
                  </a:ext>
                </a:extLst>
              </a:tr>
              <a:tr h="99897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42 135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23676"/>
                  </a:ext>
                </a:extLst>
              </a:tr>
              <a:tr h="99897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80 000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11429"/>
                  </a:ext>
                </a:extLst>
              </a:tr>
              <a:tr h="99897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99 999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7240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EF1C5D-65EC-3609-B337-B17B75D5CF21}"/>
              </a:ext>
            </a:extLst>
          </p:cNvPr>
          <p:cNvSpPr/>
          <p:nvPr/>
        </p:nvSpPr>
        <p:spPr>
          <a:xfrm>
            <a:off x="1773440" y="3475087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EDEA58-12A6-8F54-4D25-E064F7CF5E60}"/>
              </a:ext>
            </a:extLst>
          </p:cNvPr>
          <p:cNvSpPr/>
          <p:nvPr/>
        </p:nvSpPr>
        <p:spPr>
          <a:xfrm>
            <a:off x="8722532" y="3512493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E86FAB-3674-375B-6957-204C8E362F6C}"/>
              </a:ext>
            </a:extLst>
          </p:cNvPr>
          <p:cNvSpPr/>
          <p:nvPr/>
        </p:nvSpPr>
        <p:spPr>
          <a:xfrm>
            <a:off x="1773440" y="4489227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B08A9A-8B57-A17E-B6C3-2FECA90A3700}"/>
              </a:ext>
            </a:extLst>
          </p:cNvPr>
          <p:cNvSpPr/>
          <p:nvPr/>
        </p:nvSpPr>
        <p:spPr>
          <a:xfrm>
            <a:off x="8722532" y="4582659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03FD83-5DFC-262A-87CC-A30561DD5075}"/>
              </a:ext>
            </a:extLst>
          </p:cNvPr>
          <p:cNvSpPr/>
          <p:nvPr/>
        </p:nvSpPr>
        <p:spPr>
          <a:xfrm>
            <a:off x="1763642" y="5465961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144098-C6D3-E532-8B9B-800E856FF210}"/>
              </a:ext>
            </a:extLst>
          </p:cNvPr>
          <p:cNvSpPr/>
          <p:nvPr/>
        </p:nvSpPr>
        <p:spPr>
          <a:xfrm>
            <a:off x="8722532" y="5465961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5" name="Picture 4" descr="Cartoon Candy icon. 18887883 PNG">
            <a:extLst>
              <a:ext uri="{FF2B5EF4-FFF2-40B4-BE49-F238E27FC236}">
                <a16:creationId xmlns:a16="http://schemas.microsoft.com/office/drawing/2014/main" id="{EA6D70C5-016A-77E5-2A31-A6F05776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52" y="-1561208"/>
            <a:ext cx="1388170" cy="13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C7F3C1-32B4-9341-9AD4-95C25DA28C13}"/>
              </a:ext>
            </a:extLst>
          </p:cNvPr>
          <p:cNvSpPr/>
          <p:nvPr/>
        </p:nvSpPr>
        <p:spPr>
          <a:xfrm>
            <a:off x="1773440" y="2478969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17D3E6-E5EF-B9DA-E91D-1CBBDA411899}"/>
              </a:ext>
            </a:extLst>
          </p:cNvPr>
          <p:cNvSpPr/>
          <p:nvPr/>
        </p:nvSpPr>
        <p:spPr>
          <a:xfrm>
            <a:off x="8722532" y="2537354"/>
            <a:ext cx="1665866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15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33"/>
          <p:cNvSpPr/>
          <p:nvPr/>
        </p:nvSpPr>
        <p:spPr>
          <a:xfrm flipH="1">
            <a:off x="7034329" y="2003702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5" name="Google Shape;3775;p33"/>
          <p:cNvSpPr/>
          <p:nvPr/>
        </p:nvSpPr>
        <p:spPr>
          <a:xfrm flipH="1">
            <a:off x="2380189" y="774900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6" name="Google Shape;3776;p33"/>
          <p:cNvSpPr/>
          <p:nvPr/>
        </p:nvSpPr>
        <p:spPr>
          <a:xfrm flipH="1">
            <a:off x="2490116" y="5882599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7" name="Google Shape;3777;p33"/>
          <p:cNvSpPr/>
          <p:nvPr/>
        </p:nvSpPr>
        <p:spPr>
          <a:xfrm flipH="1">
            <a:off x="6556263" y="6138048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8" name="Google Shape;3778;p33"/>
          <p:cNvSpPr/>
          <p:nvPr/>
        </p:nvSpPr>
        <p:spPr>
          <a:xfrm flipH="1">
            <a:off x="7731032" y="3775292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79" name="Google Shape;3779;p33"/>
          <p:cNvGrpSpPr/>
          <p:nvPr/>
        </p:nvGrpSpPr>
        <p:grpSpPr>
          <a:xfrm>
            <a:off x="5041253" y="718558"/>
            <a:ext cx="1024809" cy="1063328"/>
            <a:chOff x="1843825" y="3806950"/>
            <a:chExt cx="1608250" cy="1668700"/>
          </a:xfrm>
        </p:grpSpPr>
        <p:sp>
          <p:nvSpPr>
            <p:cNvPr id="3780" name="Google Shape;3780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1" name="Google Shape;3781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2" name="Google Shape;3782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3" name="Google Shape;3783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4" name="Google Shape;3784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5" name="Google Shape;3785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6" name="Google Shape;3786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7" name="Google Shape;3787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8" name="Google Shape;3788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9" name="Google Shape;3789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0" name="Google Shape;3790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1" name="Google Shape;3791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2" name="Google Shape;3792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3" name="Google Shape;3793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4" name="Google Shape;3794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5" name="Google Shape;3795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6" name="Google Shape;3796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7" name="Google Shape;3797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8" name="Google Shape;3798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9" name="Google Shape;3799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0" name="Google Shape;3800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5" name="Google Shape;3805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6" name="Google Shape;3806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9" name="Google Shape;3809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0" name="Google Shape;3810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1" name="Google Shape;3811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2" name="Google Shape;3812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3" name="Google Shape;3813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4" name="Google Shape;3814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5" name="Google Shape;3815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6" name="Google Shape;3816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7" name="Google Shape;3817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8" name="Google Shape;3818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9" name="Google Shape;3819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0" name="Google Shape;3820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1" name="Google Shape;3821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2" name="Google Shape;3822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3" name="Google Shape;3823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4" name="Google Shape;3824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5" name="Google Shape;3825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6" name="Google Shape;3826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7" name="Google Shape;3827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8" name="Google Shape;3828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9" name="Google Shape;3829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0" name="Google Shape;3830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1" name="Google Shape;3831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2" name="Google Shape;3832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3" name="Google Shape;3833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4" name="Google Shape;3834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5" name="Google Shape;3835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6" name="Google Shape;3836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7" name="Google Shape;3837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8" name="Google Shape;3838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9" name="Google Shape;3839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0" name="Google Shape;3840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1" name="Google Shape;3841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2" name="Google Shape;3842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4" name="Google Shape;3844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5" name="Google Shape;3845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6" name="Google Shape;3846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848" name="Google Shape;3848;p33"/>
          <p:cNvGrpSpPr/>
          <p:nvPr/>
        </p:nvGrpSpPr>
        <p:grpSpPr>
          <a:xfrm>
            <a:off x="11046160" y="3987518"/>
            <a:ext cx="1024809" cy="1063328"/>
            <a:chOff x="1843825" y="3806950"/>
            <a:chExt cx="1608250" cy="1668700"/>
          </a:xfrm>
        </p:grpSpPr>
        <p:sp>
          <p:nvSpPr>
            <p:cNvPr id="3849" name="Google Shape;3849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7" name="Google Shape;3857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5" name="Google Shape;3895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6" name="Google Shape;3896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7" name="Google Shape;3897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8" name="Google Shape;3898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9" name="Google Shape;3899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0" name="Google Shape;3900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1" name="Google Shape;3901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2" name="Google Shape;3902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3" name="Google Shape;3903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4" name="Google Shape;3904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5" name="Google Shape;3905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6" name="Google Shape;3906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7" name="Google Shape;3907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8" name="Google Shape;3908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9" name="Google Shape;3909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0" name="Google Shape;3910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1" name="Google Shape;3911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2" name="Google Shape;3912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3" name="Google Shape;3913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5" name="Google Shape;3915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6" name="Google Shape;3916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17" name="Google Shape;3917;p33"/>
          <p:cNvGrpSpPr/>
          <p:nvPr/>
        </p:nvGrpSpPr>
        <p:grpSpPr>
          <a:xfrm>
            <a:off x="7034301" y="5132353"/>
            <a:ext cx="722992" cy="750168"/>
            <a:chOff x="1843825" y="3806950"/>
            <a:chExt cx="1608250" cy="1668700"/>
          </a:xfrm>
        </p:grpSpPr>
        <p:sp>
          <p:nvSpPr>
            <p:cNvPr id="3918" name="Google Shape;3918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2" name="Google Shape;3922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3" name="Google Shape;3923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0" name="Google Shape;3930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1" name="Google Shape;3931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7" name="Google Shape;3937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8" name="Google Shape;3938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86" name="Google Shape;3986;p33"/>
          <p:cNvGrpSpPr/>
          <p:nvPr/>
        </p:nvGrpSpPr>
        <p:grpSpPr>
          <a:xfrm>
            <a:off x="4449909" y="5762973"/>
            <a:ext cx="722991" cy="750168"/>
            <a:chOff x="1843825" y="3806950"/>
            <a:chExt cx="1608250" cy="1668700"/>
          </a:xfrm>
        </p:grpSpPr>
        <p:sp>
          <p:nvSpPr>
            <p:cNvPr id="3987" name="Google Shape;3987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55" name="Google Shape;4055;p33"/>
          <p:cNvGrpSpPr/>
          <p:nvPr/>
        </p:nvGrpSpPr>
        <p:grpSpPr>
          <a:xfrm>
            <a:off x="543166" y="364495"/>
            <a:ext cx="722992" cy="750168"/>
            <a:chOff x="1843825" y="3806950"/>
            <a:chExt cx="1608250" cy="1668700"/>
          </a:xfrm>
        </p:grpSpPr>
        <p:sp>
          <p:nvSpPr>
            <p:cNvPr id="4056" name="Google Shape;4056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0" name="Google Shape;4070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1" name="Google Shape;4071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4" name="Google Shape;4074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5" name="Google Shape;4075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9" name="Google Shape;4079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0" name="Google Shape;4080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6" name="Google Shape;4106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7" name="Google Shape;4107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6" name="Google Shape;4116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7" name="Google Shape;4117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2" name="Google Shape;4122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3" name="Google Shape;4123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87496E3-3757-5B4A-9DBA-F5481553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5464" y="2700701"/>
            <a:ext cx="12004064" cy="221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662F4-B75E-EEF3-AFB7-48E7191B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01155" y="2038011"/>
            <a:ext cx="2604011" cy="438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948614" y="1304127"/>
            <a:ext cx="10264543" cy="6376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" sz="15295">
                <a:solidFill>
                  <a:srgbClr val="FF0000"/>
                </a:solidFill>
                <a:latin typeface="+mj-lt"/>
              </a:rPr>
              <a:t>TOÁN 4</a:t>
            </a:r>
            <a:endParaRPr sz="15295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819" y="180820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ADA78-A725-A6C9-263B-57901845E2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" b="156"/>
          <a:stretch/>
        </p:blipFill>
        <p:spPr>
          <a:xfrm>
            <a:off x="2743037" y="3069212"/>
            <a:ext cx="6675760" cy="3248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56F7B-417D-C703-310C-A08D8D7454E3}"/>
              </a:ext>
            </a:extLst>
          </p:cNvPr>
          <p:cNvSpPr txBox="1"/>
          <p:nvPr/>
        </p:nvSpPr>
        <p:spPr>
          <a:xfrm>
            <a:off x="2409217" y="7255452"/>
            <a:ext cx="7343336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VN-Storyteller Casual" panose="00000500000000000000" pitchFamily="2" charset="0"/>
              </a:rPr>
              <a:t>Kho ppt Phan Linh_0916.604.268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1;p44">
            <a:extLst>
              <a:ext uri="{FF2B5EF4-FFF2-40B4-BE49-F238E27FC236}">
                <a16:creationId xmlns:a16="http://schemas.microsoft.com/office/drawing/2014/main" id="{143EE7CF-F01E-6B3B-53C8-C3975FB9B40D}"/>
              </a:ext>
            </a:extLst>
          </p:cNvPr>
          <p:cNvSpPr/>
          <p:nvPr/>
        </p:nvSpPr>
        <p:spPr>
          <a:xfrm>
            <a:off x="2565052" y="935390"/>
            <a:ext cx="7031734" cy="1685845"/>
          </a:xfrm>
          <a:prstGeom prst="roundRect">
            <a:avLst>
              <a:gd name="adj" fmla="val 20578"/>
            </a:avLst>
          </a:prstGeom>
          <a:solidFill>
            <a:schemeClr val="bg1">
              <a:lumMod val="90000"/>
            </a:schemeClr>
          </a:solidFill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 b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  <a:endParaRPr sz="8000" b="1">
              <a:latin typeface="+mj-lt"/>
            </a:endParaRPr>
          </a:p>
        </p:txBody>
      </p:sp>
      <p:pic>
        <p:nvPicPr>
          <p:cNvPr id="1030" name="Picture 6" descr="Cartoon Children, Kids, People 08 png">
            <a:extLst>
              <a:ext uri="{FF2B5EF4-FFF2-40B4-BE49-F238E27FC236}">
                <a16:creationId xmlns:a16="http://schemas.microsoft.com/office/drawing/2014/main" id="{9D442496-F135-FDEC-B742-515E344D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2" y="3332435"/>
            <a:ext cx="2267100" cy="28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Children, Kids, People 08 png">
            <a:extLst>
              <a:ext uri="{FF2B5EF4-FFF2-40B4-BE49-F238E27FC236}">
                <a16:creationId xmlns:a16="http://schemas.microsoft.com/office/drawing/2014/main" id="{B6707B1E-BD77-E787-5BF0-8E1118C4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35" y="3312612"/>
            <a:ext cx="1545720" cy="28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Children, Kids, People 08 png">
            <a:extLst>
              <a:ext uri="{FF2B5EF4-FFF2-40B4-BE49-F238E27FC236}">
                <a16:creationId xmlns:a16="http://schemas.microsoft.com/office/drawing/2014/main" id="{F6BE6FF2-6A27-0B59-65B4-2725F584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766" y="3312612"/>
            <a:ext cx="1899930" cy="33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Children, Kids, People 08 png">
            <a:extLst>
              <a:ext uri="{FF2B5EF4-FFF2-40B4-BE49-F238E27FC236}">
                <a16:creationId xmlns:a16="http://schemas.microsoft.com/office/drawing/2014/main" id="{1F56B691-5C74-D61E-BA0C-C74A2297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42" y="3429000"/>
            <a:ext cx="1786032" cy="29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922" y="6362710"/>
            <a:ext cx="6154615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7"/>
              </a:rPr>
              <a:t>https://www.youtube.com/watch?v=WX8HmogNyCY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7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96937" y="224708"/>
            <a:ext cx="10367963" cy="2330450"/>
          </a:xfrm>
        </p:spPr>
        <p:txBody>
          <a:bodyPr/>
          <a:lstStyle/>
          <a:p>
            <a:pPr marL="133350" indent="0" algn="ctr">
              <a:buNone/>
            </a:pPr>
            <a:r>
              <a:rPr lang="en-US" sz="4800" b="1">
                <a:solidFill>
                  <a:srgbClr val="FF0000"/>
                </a:solidFill>
                <a:latin typeface="+mj-lt"/>
              </a:rPr>
              <a:t>CHỦ ĐỀ 1:</a:t>
            </a:r>
          </a:p>
          <a:p>
            <a:pPr marL="133350" indent="0" algn="ctr">
              <a:buNone/>
            </a:pPr>
            <a:r>
              <a:rPr lang="en-US" sz="4800" b="1">
                <a:solidFill>
                  <a:srgbClr val="FF0000"/>
                </a:solidFill>
                <a:latin typeface="+mj-lt"/>
              </a:rPr>
              <a:t>ÔN TẬP VÀ BỔ SUNG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97682" y="2370271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dirty="0">
                <a:solidFill>
                  <a:srgbClr val="7030A0"/>
                </a:solidFill>
                <a:latin typeface="+mj-lt"/>
              </a:rPr>
              <a:t>BÀI 1:</a:t>
            </a:r>
          </a:p>
          <a:p>
            <a:r>
              <a:rPr lang="en-US" sz="5400" b="1" dirty="0">
                <a:solidFill>
                  <a:srgbClr val="7030A0"/>
                </a:solidFill>
                <a:latin typeface="+mj-lt"/>
              </a:rPr>
              <a:t>ÔN TẬP CÁC SỐ ĐẾN 100 000</a:t>
            </a:r>
          </a:p>
          <a:p>
            <a:r>
              <a:rPr lang="en-US" sz="4400" b="1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4400" b="1" dirty="0" err="1">
                <a:solidFill>
                  <a:srgbClr val="7030A0"/>
                </a:solidFill>
                <a:latin typeface="+mj-lt"/>
              </a:rPr>
              <a:t>tiết</a:t>
            </a:r>
            <a:r>
              <a:rPr lang="en-US" sz="4400" b="1" dirty="0">
                <a:solidFill>
                  <a:srgbClr val="7030A0"/>
                </a:solidFill>
                <a:latin typeface="+mj-lt"/>
              </a:rPr>
              <a:t>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pic>
        <p:nvPicPr>
          <p:cNvPr id="1026" name="Picture 2" descr="Dragonbox Math Apps - Empower Kids!">
            <a:extLst>
              <a:ext uri="{FF2B5EF4-FFF2-40B4-BE49-F238E27FC236}">
                <a16:creationId xmlns:a16="http://schemas.microsoft.com/office/drawing/2014/main" id="{5955B089-AAF3-104B-F4FC-2C4C733A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56" y="5275574"/>
            <a:ext cx="2701925" cy="1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CD6E7-673E-AD4A-7147-D69BE41E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263" y="2493203"/>
            <a:ext cx="9827113" cy="1871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B9898D-EFDC-DB21-F5D8-67DCDB22A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637" y="1475159"/>
            <a:ext cx="5047926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675251" y="267286"/>
            <a:ext cx="309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1. Số?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6A2D44-75FE-F64B-514B-E7C605EA4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51560"/>
              </p:ext>
            </p:extLst>
          </p:nvPr>
        </p:nvGraphicFramePr>
        <p:xfrm>
          <a:off x="228759" y="1058611"/>
          <a:ext cx="11704320" cy="5475048"/>
        </p:xfrm>
        <a:graphic>
          <a:graphicData uri="http://schemas.openxmlformats.org/drawingml/2006/table">
            <a:tbl>
              <a:tblPr firstRow="1" bandRow="1">
                <a:tableStyleId>{7BABF38C-9119-4C35-A34E-03D03C08648F}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48410104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3525868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0767725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64565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686381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1736654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355381277"/>
                    </a:ext>
                  </a:extLst>
                </a:gridCol>
              </a:tblGrid>
              <a:tr h="107158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 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 chục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7723"/>
                  </a:ext>
                </a:extLst>
              </a:tr>
              <a:tr h="1071582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36 515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Ba mươi sáu nghìn </a:t>
                      </a:r>
                    </a:p>
                    <a:p>
                      <a:pPr algn="ctr"/>
                      <a:r>
                        <a:rPr lang="en-US" sz="2400"/>
                        <a:t>năm trăm mười lăm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81922"/>
                  </a:ext>
                </a:extLst>
              </a:tr>
              <a:tr h="107158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61 034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Sáu mươi mốt nghìn </a:t>
                      </a:r>
                    </a:p>
                    <a:p>
                      <a:pPr algn="ctr"/>
                      <a:r>
                        <a:rPr lang="en-US" sz="2400"/>
                        <a:t>không trăm ba mươi tư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22247"/>
                  </a:ext>
                </a:extLst>
              </a:tr>
              <a:tr h="107158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7 941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Bảy nghìn chín trăm </a:t>
                      </a:r>
                    </a:p>
                    <a:p>
                      <a:pPr algn="ctr"/>
                      <a:r>
                        <a:rPr lang="en-US" sz="2400"/>
                        <a:t>bốn mươi mốt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56600"/>
                  </a:ext>
                </a:extLst>
              </a:tr>
              <a:tr h="107158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20 809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11036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3127CA-FE9B-19AA-5746-1FBBAF8EA87E}"/>
              </a:ext>
            </a:extLst>
          </p:cNvPr>
          <p:cNvSpPr/>
          <p:nvPr/>
        </p:nvSpPr>
        <p:spPr>
          <a:xfrm>
            <a:off x="372795" y="3571148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EB360F-CCC5-F440-9C69-2A2FAAEFE26F}"/>
              </a:ext>
            </a:extLst>
          </p:cNvPr>
          <p:cNvSpPr/>
          <p:nvPr/>
        </p:nvSpPr>
        <p:spPr>
          <a:xfrm>
            <a:off x="372795" y="4674841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3FE66-2D7E-FF3C-E303-AA6989B5BFCF}"/>
              </a:ext>
            </a:extLst>
          </p:cNvPr>
          <p:cNvSpPr/>
          <p:nvPr/>
        </p:nvSpPr>
        <p:spPr>
          <a:xfrm>
            <a:off x="372795" y="5737566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DE7260-6692-E1F8-5720-C88DC924EBFA}"/>
              </a:ext>
            </a:extLst>
          </p:cNvPr>
          <p:cNvSpPr/>
          <p:nvPr/>
        </p:nvSpPr>
        <p:spPr>
          <a:xfrm>
            <a:off x="3137937" y="3571148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4B1AF2-22A3-3690-4955-B0C7624CAAD9}"/>
              </a:ext>
            </a:extLst>
          </p:cNvPr>
          <p:cNvSpPr/>
          <p:nvPr/>
        </p:nvSpPr>
        <p:spPr>
          <a:xfrm>
            <a:off x="7238394" y="3571148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80C4B4-2D77-921C-7FA5-245D2E4CB88D}"/>
              </a:ext>
            </a:extLst>
          </p:cNvPr>
          <p:cNvSpPr/>
          <p:nvPr/>
        </p:nvSpPr>
        <p:spPr>
          <a:xfrm>
            <a:off x="5866624" y="4674841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782072-3371-7E34-8EA8-A40C015592FE}"/>
              </a:ext>
            </a:extLst>
          </p:cNvPr>
          <p:cNvSpPr/>
          <p:nvPr/>
        </p:nvSpPr>
        <p:spPr>
          <a:xfrm>
            <a:off x="7238394" y="4674841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BE439B-3638-9649-6403-6367A00F7611}"/>
              </a:ext>
            </a:extLst>
          </p:cNvPr>
          <p:cNvSpPr/>
          <p:nvPr/>
        </p:nvSpPr>
        <p:spPr>
          <a:xfrm>
            <a:off x="1744396" y="5737566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30A38D-AE88-501B-71F3-667077BAA228}"/>
              </a:ext>
            </a:extLst>
          </p:cNvPr>
          <p:cNvSpPr/>
          <p:nvPr/>
        </p:nvSpPr>
        <p:spPr>
          <a:xfrm>
            <a:off x="4494854" y="5737566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5F6AF9-BFE8-5162-44C0-8EF5F036FB51}"/>
              </a:ext>
            </a:extLst>
          </p:cNvPr>
          <p:cNvSpPr/>
          <p:nvPr/>
        </p:nvSpPr>
        <p:spPr>
          <a:xfrm>
            <a:off x="5866624" y="5737566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63BD4C-52D1-E137-BE0F-5C52CA44F9B7}"/>
              </a:ext>
            </a:extLst>
          </p:cNvPr>
          <p:cNvSpPr/>
          <p:nvPr/>
        </p:nvSpPr>
        <p:spPr>
          <a:xfrm>
            <a:off x="372795" y="2524742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6DE9AE-F566-6E91-7142-BA649D038582}"/>
              </a:ext>
            </a:extLst>
          </p:cNvPr>
          <p:cNvSpPr/>
          <p:nvPr/>
        </p:nvSpPr>
        <p:spPr>
          <a:xfrm>
            <a:off x="1744396" y="2524742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2A4935-DB27-75B4-33AF-68AD893328F1}"/>
              </a:ext>
            </a:extLst>
          </p:cNvPr>
          <p:cNvSpPr/>
          <p:nvPr/>
        </p:nvSpPr>
        <p:spPr>
          <a:xfrm>
            <a:off x="3115997" y="2524742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94A1B3E-A88C-29AE-950B-5B6B132510AF}"/>
              </a:ext>
            </a:extLst>
          </p:cNvPr>
          <p:cNvSpPr/>
          <p:nvPr/>
        </p:nvSpPr>
        <p:spPr>
          <a:xfrm>
            <a:off x="4487598" y="2524742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00B076F-17DD-055E-9575-36E00F0C584F}"/>
              </a:ext>
            </a:extLst>
          </p:cNvPr>
          <p:cNvSpPr/>
          <p:nvPr/>
        </p:nvSpPr>
        <p:spPr>
          <a:xfrm>
            <a:off x="5859199" y="2524742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21FDF3-BAD3-F1A8-5093-27D91C743697}"/>
              </a:ext>
            </a:extLst>
          </p:cNvPr>
          <p:cNvSpPr/>
          <p:nvPr/>
        </p:nvSpPr>
        <p:spPr>
          <a:xfrm>
            <a:off x="7230800" y="2524742"/>
            <a:ext cx="1090244" cy="5150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026" name="Picture 2" descr="Candy cartoon icon 18803116 PNG">
            <a:extLst>
              <a:ext uri="{FF2B5EF4-FFF2-40B4-BE49-F238E27FC236}">
                <a16:creationId xmlns:a16="http://schemas.microsoft.com/office/drawing/2014/main" id="{DD2C3AE7-3327-6085-10FC-6808343B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18" y="-1025352"/>
            <a:ext cx="1090244" cy="6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Candy icon. 18887883 PNG">
            <a:extLst>
              <a:ext uri="{FF2B5EF4-FFF2-40B4-BE49-F238E27FC236}">
                <a16:creationId xmlns:a16="http://schemas.microsoft.com/office/drawing/2014/main" id="{18354C58-BDB2-03BD-71AB-B031F861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52" y="-1561208"/>
            <a:ext cx="1388170" cy="13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 - Free food icons">
            <a:extLst>
              <a:ext uri="{FF2B5EF4-FFF2-40B4-BE49-F238E27FC236}">
                <a16:creationId xmlns:a16="http://schemas.microsoft.com/office/drawing/2014/main" id="{47CE6198-D462-D9AA-0B17-34386074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83" y="-1301655"/>
            <a:ext cx="1128617" cy="11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dy Sweets Snacks - Free image on Pixabay - Pixabay">
            <a:extLst>
              <a:ext uri="{FF2B5EF4-FFF2-40B4-BE49-F238E27FC236}">
                <a16:creationId xmlns:a16="http://schemas.microsoft.com/office/drawing/2014/main" id="{E848675A-AF9F-8E07-32DD-7CE4ECF4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81" y="-1495551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8EC2F5D-F89C-FC3F-60FC-1C88B5437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6804" y="3378681"/>
            <a:ext cx="4260123" cy="340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680067" y="462158"/>
            <a:ext cx="833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Viết rồi đọc số, biết số đó gồm: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905D7-5B74-47F6-7464-4EA80AEBAF58}"/>
              </a:ext>
            </a:extLst>
          </p:cNvPr>
          <p:cNvSpPr txBox="1"/>
          <p:nvPr/>
        </p:nvSpPr>
        <p:spPr>
          <a:xfrm>
            <a:off x="1222210" y="1229155"/>
            <a:ext cx="1066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a) 4 chục nghìn, 2 nghìn, 5 trăm và 3 chục.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63A2C-F5AC-7E92-29BB-7A87B0B167B4}"/>
              </a:ext>
            </a:extLst>
          </p:cNvPr>
          <p:cNvSpPr txBox="1"/>
          <p:nvPr/>
        </p:nvSpPr>
        <p:spPr>
          <a:xfrm>
            <a:off x="1222208" y="2073294"/>
            <a:ext cx="1066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b) 8 nghìn, 8 trăm, 8 chục và 8 đơn vị.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C80A5-7176-B38D-1318-82048AC97CE3}"/>
              </a:ext>
            </a:extLst>
          </p:cNvPr>
          <p:cNvSpPr txBox="1"/>
          <p:nvPr/>
        </p:nvSpPr>
        <p:spPr>
          <a:xfrm>
            <a:off x="1222207" y="2917433"/>
            <a:ext cx="1066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c) 5 chục nghìn, 7 trăm, 1 chục và 4 đơn vị.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255DB-3B2E-FD2F-2EA3-C319522A9858}"/>
              </a:ext>
            </a:extLst>
          </p:cNvPr>
          <p:cNvSpPr txBox="1"/>
          <p:nvPr/>
        </p:nvSpPr>
        <p:spPr>
          <a:xfrm>
            <a:off x="1222207" y="3761572"/>
            <a:ext cx="1066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d) 9 chục nghìn, 4 nghìn và 5 đơn vị.</a:t>
            </a:r>
          </a:p>
        </p:txBody>
      </p:sp>
    </p:spTree>
    <p:extLst>
      <p:ext uri="{BB962C8B-B14F-4D97-AF65-F5344CB8AC3E}">
        <p14:creationId xmlns:p14="http://schemas.microsoft.com/office/powerpoint/2010/main" val="9270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675251" y="267286"/>
            <a:ext cx="833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3. Số?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905D7-5B74-47F6-7464-4EA80AEBAF58}"/>
              </a:ext>
            </a:extLst>
          </p:cNvPr>
          <p:cNvSpPr txBox="1"/>
          <p:nvPr/>
        </p:nvSpPr>
        <p:spPr>
          <a:xfrm>
            <a:off x="1217394" y="1034283"/>
            <a:ext cx="1066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a) 6 825 = 6 000 + 800 + 20 +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63A2C-F5AC-7E92-29BB-7A87B0B167B4}"/>
              </a:ext>
            </a:extLst>
          </p:cNvPr>
          <p:cNvSpPr txBox="1"/>
          <p:nvPr/>
        </p:nvSpPr>
        <p:spPr>
          <a:xfrm>
            <a:off x="1217393" y="1964049"/>
            <a:ext cx="1066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b) 33 471 = 30 000 + 3 000 +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</a:t>
            </a:r>
            <a:r>
              <a:rPr lang="en-US" sz="3600" dirty="0" smtClean="0"/>
              <a:t>+ </a:t>
            </a:r>
            <a:r>
              <a:rPr lang="en-US" sz="3600" dirty="0"/>
              <a:t>70 + 1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C80A5-7176-B38D-1318-82048AC97CE3}"/>
              </a:ext>
            </a:extLst>
          </p:cNvPr>
          <p:cNvSpPr txBox="1"/>
          <p:nvPr/>
        </p:nvSpPr>
        <p:spPr>
          <a:xfrm>
            <a:off x="1217393" y="2893815"/>
            <a:ext cx="1066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c) 75 850 = 70 000 + 5 000 + 800 +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255DB-3B2E-FD2F-2EA3-C319522A9858}"/>
              </a:ext>
            </a:extLst>
          </p:cNvPr>
          <p:cNvSpPr txBox="1"/>
          <p:nvPr/>
        </p:nvSpPr>
        <p:spPr>
          <a:xfrm>
            <a:off x="1217392" y="3823581"/>
            <a:ext cx="10669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d) 86 209 = 80 000 + 6 000 </a:t>
            </a:r>
            <a:r>
              <a:rPr lang="en-US" sz="3600" dirty="0" smtClean="0"/>
              <a:t>+ </a:t>
            </a:r>
            <a:r>
              <a:rPr lang="en-US" sz="3600" dirty="0" smtClean="0">
                <a:solidFill>
                  <a:srgbClr val="FF0000"/>
                </a:solidFill>
              </a:rPr>
              <a:t>       </a:t>
            </a:r>
            <a:r>
              <a:rPr lang="en-US" sz="3600" dirty="0" smtClean="0"/>
              <a:t>+ </a:t>
            </a:r>
            <a:r>
              <a:rPr lang="en-US" sz="3600" dirty="0"/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6330EB-F632-DDD6-5021-25D426953A8A}"/>
              </a:ext>
            </a:extLst>
          </p:cNvPr>
          <p:cNvSpPr/>
          <p:nvPr/>
        </p:nvSpPr>
        <p:spPr>
          <a:xfrm>
            <a:off x="7598973" y="1080756"/>
            <a:ext cx="548640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3DC543-91C4-4064-E850-7E6CD2EEBABA}"/>
              </a:ext>
            </a:extLst>
          </p:cNvPr>
          <p:cNvSpPr/>
          <p:nvPr/>
        </p:nvSpPr>
        <p:spPr>
          <a:xfrm>
            <a:off x="7261816" y="2012894"/>
            <a:ext cx="829874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67D1AE-CD16-9A8C-F728-FC0985BF86B1}"/>
              </a:ext>
            </a:extLst>
          </p:cNvPr>
          <p:cNvSpPr/>
          <p:nvPr/>
        </p:nvSpPr>
        <p:spPr>
          <a:xfrm>
            <a:off x="8594152" y="2949554"/>
            <a:ext cx="829874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1FF667-519B-7D54-FC15-858239510CCA}"/>
              </a:ext>
            </a:extLst>
          </p:cNvPr>
          <p:cNvSpPr/>
          <p:nvPr/>
        </p:nvSpPr>
        <p:spPr>
          <a:xfrm>
            <a:off x="7261816" y="3921272"/>
            <a:ext cx="829874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3" name="Picture 2" descr="Candy cartoon icon 18803116 PNG">
            <a:extLst>
              <a:ext uri="{FF2B5EF4-FFF2-40B4-BE49-F238E27FC236}">
                <a16:creationId xmlns:a16="http://schemas.microsoft.com/office/drawing/2014/main" id="{BF16F545-5247-7FC3-C474-15DD97EC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18" y="-1025352"/>
            <a:ext cx="1090244" cy="6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andy - Free food icons">
            <a:extLst>
              <a:ext uri="{FF2B5EF4-FFF2-40B4-BE49-F238E27FC236}">
                <a16:creationId xmlns:a16="http://schemas.microsoft.com/office/drawing/2014/main" id="{08FBB92A-D284-5388-F481-9576FB3A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83" y="-1301655"/>
            <a:ext cx="1128617" cy="11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andy Sweets Snacks - Free image on Pixabay - Pixabay">
            <a:extLst>
              <a:ext uri="{FF2B5EF4-FFF2-40B4-BE49-F238E27FC236}">
                <a16:creationId xmlns:a16="http://schemas.microsoft.com/office/drawing/2014/main" id="{D4B5C0E3-3E13-7811-49D7-35EAF267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81" y="-1495551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660261" y="447167"/>
            <a:ext cx="833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4. Số?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98E157-C3E4-4A99-1D96-20F86F8B5849}"/>
              </a:ext>
            </a:extLst>
          </p:cNvPr>
          <p:cNvSpPr txBox="1"/>
          <p:nvPr/>
        </p:nvSpPr>
        <p:spPr>
          <a:xfrm>
            <a:off x="660261" y="1197459"/>
            <a:ext cx="833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B2390-5575-DB06-1578-A62533147713}"/>
              </a:ext>
            </a:extLst>
          </p:cNvPr>
          <p:cNvSpPr txBox="1"/>
          <p:nvPr/>
        </p:nvSpPr>
        <p:spPr>
          <a:xfrm>
            <a:off x="31021" y="2719840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17 595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57E69-67C5-33B7-5A66-A3D17D2FDC52}"/>
              </a:ext>
            </a:extLst>
          </p:cNvPr>
          <p:cNvSpPr txBox="1"/>
          <p:nvPr/>
        </p:nvSpPr>
        <p:spPr>
          <a:xfrm>
            <a:off x="1442764" y="2719840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17 596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C3FC45-5556-FB76-3781-C58B3C85F3CF}"/>
              </a:ext>
            </a:extLst>
          </p:cNvPr>
          <p:cNvSpPr txBox="1"/>
          <p:nvPr/>
        </p:nvSpPr>
        <p:spPr>
          <a:xfrm>
            <a:off x="2839345" y="2719840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17 597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90C3A9-47AB-8808-9E92-6FBE59E526A8}"/>
              </a:ext>
            </a:extLst>
          </p:cNvPr>
          <p:cNvSpPr txBox="1"/>
          <p:nvPr/>
        </p:nvSpPr>
        <p:spPr>
          <a:xfrm>
            <a:off x="4250919" y="2719840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17 598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E71F91-1255-EB04-1F2E-C66B035239CC}"/>
              </a:ext>
            </a:extLst>
          </p:cNvPr>
          <p:cNvSpPr txBox="1"/>
          <p:nvPr/>
        </p:nvSpPr>
        <p:spPr>
          <a:xfrm>
            <a:off x="5662494" y="2702044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17 599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E3D3F3-5A58-A647-914E-E4D1516B8BBB}"/>
              </a:ext>
            </a:extLst>
          </p:cNvPr>
          <p:cNvSpPr txBox="1"/>
          <p:nvPr/>
        </p:nvSpPr>
        <p:spPr>
          <a:xfrm>
            <a:off x="7029093" y="2719840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17 600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FED7C8-B466-5E3F-AD3C-B330DB578FDB}"/>
              </a:ext>
            </a:extLst>
          </p:cNvPr>
          <p:cNvSpPr txBox="1"/>
          <p:nvPr/>
        </p:nvSpPr>
        <p:spPr>
          <a:xfrm>
            <a:off x="8411545" y="2719840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17 601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20B0B1-DDCA-C712-05FF-CDE904E6AF26}"/>
              </a:ext>
            </a:extLst>
          </p:cNvPr>
          <p:cNvSpPr txBox="1"/>
          <p:nvPr/>
        </p:nvSpPr>
        <p:spPr>
          <a:xfrm>
            <a:off x="9808300" y="2719840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17 602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E4638C6-F770-698B-DBE1-09E22B13B7C9}"/>
              </a:ext>
            </a:extLst>
          </p:cNvPr>
          <p:cNvGrpSpPr/>
          <p:nvPr/>
        </p:nvGrpSpPr>
        <p:grpSpPr>
          <a:xfrm>
            <a:off x="407142" y="2294746"/>
            <a:ext cx="11347554" cy="344774"/>
            <a:chOff x="407142" y="2294746"/>
            <a:chExt cx="11347554" cy="34477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5A44D07-24D0-4482-B6E4-E02574C82236}"/>
                </a:ext>
              </a:extLst>
            </p:cNvPr>
            <p:cNvCxnSpPr>
              <a:cxnSpLocks/>
            </p:cNvCxnSpPr>
            <p:nvPr/>
          </p:nvCxnSpPr>
          <p:spPr>
            <a:xfrm>
              <a:off x="407142" y="2467133"/>
              <a:ext cx="1134755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DC31CC-92A2-1053-69C2-169454BC0FF9}"/>
                </a:ext>
              </a:extLst>
            </p:cNvPr>
            <p:cNvCxnSpPr>
              <a:cxnSpLocks/>
            </p:cNvCxnSpPr>
            <p:nvPr/>
          </p:nvCxnSpPr>
          <p:spPr>
            <a:xfrm>
              <a:off x="915091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12DCCB-4A48-F876-1584-02A10B9E0D23}"/>
                </a:ext>
              </a:extLst>
            </p:cNvPr>
            <p:cNvCxnSpPr>
              <a:cxnSpLocks/>
            </p:cNvCxnSpPr>
            <p:nvPr/>
          </p:nvCxnSpPr>
          <p:spPr>
            <a:xfrm>
              <a:off x="2311675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BF4CF5-5748-1800-73A5-BFBF9974D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08259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AAE961-DC56-9851-DEE3-202FCE7A1A14}"/>
                </a:ext>
              </a:extLst>
            </p:cNvPr>
            <p:cNvCxnSpPr>
              <a:cxnSpLocks/>
            </p:cNvCxnSpPr>
            <p:nvPr/>
          </p:nvCxnSpPr>
          <p:spPr>
            <a:xfrm>
              <a:off x="5104843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DB92B2-63CD-C34E-7F03-387C443ABD2C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27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30D768-DE46-99AB-6406-73E04382D75E}"/>
                </a:ext>
              </a:extLst>
            </p:cNvPr>
            <p:cNvCxnSpPr>
              <a:cxnSpLocks/>
            </p:cNvCxnSpPr>
            <p:nvPr/>
          </p:nvCxnSpPr>
          <p:spPr>
            <a:xfrm>
              <a:off x="7898011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BEFC4D1-0D03-54F9-7AB7-822596775D3A}"/>
                </a:ext>
              </a:extLst>
            </p:cNvPr>
            <p:cNvCxnSpPr>
              <a:cxnSpLocks/>
            </p:cNvCxnSpPr>
            <p:nvPr/>
          </p:nvCxnSpPr>
          <p:spPr>
            <a:xfrm>
              <a:off x="9294595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E457624-CAD5-E975-A2AB-BC2C52708FD8}"/>
                </a:ext>
              </a:extLst>
            </p:cNvPr>
            <p:cNvCxnSpPr>
              <a:cxnSpLocks/>
            </p:cNvCxnSpPr>
            <p:nvPr/>
          </p:nvCxnSpPr>
          <p:spPr>
            <a:xfrm>
              <a:off x="10691179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B9A0951-8241-A00A-F7DF-F01DFB630184}"/>
              </a:ext>
            </a:extLst>
          </p:cNvPr>
          <p:cNvSpPr/>
          <p:nvPr/>
        </p:nvSpPr>
        <p:spPr>
          <a:xfrm>
            <a:off x="4563032" y="2700074"/>
            <a:ext cx="1099460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B043FD6-437B-B4F2-BB97-B17654B81A32}"/>
              </a:ext>
            </a:extLst>
          </p:cNvPr>
          <p:cNvSpPr/>
          <p:nvPr/>
        </p:nvSpPr>
        <p:spPr>
          <a:xfrm>
            <a:off x="7383243" y="2700074"/>
            <a:ext cx="1099460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0073C94-F3CA-F454-53B2-A94CC9B5EE0A}"/>
              </a:ext>
            </a:extLst>
          </p:cNvPr>
          <p:cNvSpPr/>
          <p:nvPr/>
        </p:nvSpPr>
        <p:spPr>
          <a:xfrm>
            <a:off x="8744865" y="2700074"/>
            <a:ext cx="1099460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04722C-C171-3BE6-93E5-88A967CBAB9A}"/>
              </a:ext>
            </a:extLst>
          </p:cNvPr>
          <p:cNvSpPr txBox="1"/>
          <p:nvPr/>
        </p:nvSpPr>
        <p:spPr>
          <a:xfrm>
            <a:off x="31021" y="5137321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30 000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955536-9791-BD74-1B02-866305FCAD91}"/>
              </a:ext>
            </a:extLst>
          </p:cNvPr>
          <p:cNvSpPr txBox="1"/>
          <p:nvPr/>
        </p:nvSpPr>
        <p:spPr>
          <a:xfrm>
            <a:off x="1442764" y="5137321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40 000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7F2B40-D5F3-E526-9985-4337D3D1D9DC}"/>
              </a:ext>
            </a:extLst>
          </p:cNvPr>
          <p:cNvSpPr txBox="1"/>
          <p:nvPr/>
        </p:nvSpPr>
        <p:spPr>
          <a:xfrm>
            <a:off x="2839345" y="5137321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6867A6-0AC8-6E2A-7A97-B82436628FFB}"/>
              </a:ext>
            </a:extLst>
          </p:cNvPr>
          <p:cNvSpPr txBox="1"/>
          <p:nvPr/>
        </p:nvSpPr>
        <p:spPr>
          <a:xfrm>
            <a:off x="4250919" y="5137321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60 000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A9596F-693C-7665-80E1-C1D0EC87867D}"/>
              </a:ext>
            </a:extLst>
          </p:cNvPr>
          <p:cNvSpPr txBox="1"/>
          <p:nvPr/>
        </p:nvSpPr>
        <p:spPr>
          <a:xfrm>
            <a:off x="5662494" y="5119525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4CF808-1259-9FAD-363B-AFE90D077035}"/>
              </a:ext>
            </a:extLst>
          </p:cNvPr>
          <p:cNvSpPr txBox="1"/>
          <p:nvPr/>
        </p:nvSpPr>
        <p:spPr>
          <a:xfrm>
            <a:off x="7029093" y="5137321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70316B-DE67-D09E-3A56-A8B23043AECB}"/>
              </a:ext>
            </a:extLst>
          </p:cNvPr>
          <p:cNvSpPr txBox="1"/>
          <p:nvPr/>
        </p:nvSpPr>
        <p:spPr>
          <a:xfrm>
            <a:off x="8411545" y="5137321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90 000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42BB12-6A0D-CA44-0CD6-08FDC74723EC}"/>
              </a:ext>
            </a:extLst>
          </p:cNvPr>
          <p:cNvSpPr txBox="1"/>
          <p:nvPr/>
        </p:nvSpPr>
        <p:spPr>
          <a:xfrm>
            <a:off x="9808300" y="5137321"/>
            <a:ext cx="173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100 000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19652D-93E8-78C4-B7E2-5236E5B54016}"/>
              </a:ext>
            </a:extLst>
          </p:cNvPr>
          <p:cNvGrpSpPr/>
          <p:nvPr/>
        </p:nvGrpSpPr>
        <p:grpSpPr>
          <a:xfrm>
            <a:off x="407142" y="4712227"/>
            <a:ext cx="11347554" cy="344774"/>
            <a:chOff x="407142" y="2294746"/>
            <a:chExt cx="11347554" cy="344774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D8F993D-6D09-D8FF-FC92-810EF28D3691}"/>
                </a:ext>
              </a:extLst>
            </p:cNvPr>
            <p:cNvCxnSpPr>
              <a:cxnSpLocks/>
            </p:cNvCxnSpPr>
            <p:nvPr/>
          </p:nvCxnSpPr>
          <p:spPr>
            <a:xfrm>
              <a:off x="407142" y="2467133"/>
              <a:ext cx="1134755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307F352-FD85-941D-B91C-D78920FEC6DA}"/>
                </a:ext>
              </a:extLst>
            </p:cNvPr>
            <p:cNvCxnSpPr>
              <a:cxnSpLocks/>
            </p:cNvCxnSpPr>
            <p:nvPr/>
          </p:nvCxnSpPr>
          <p:spPr>
            <a:xfrm>
              <a:off x="915091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78A2B7-DCE1-8FFC-5DFE-5FAB4CA839FB}"/>
                </a:ext>
              </a:extLst>
            </p:cNvPr>
            <p:cNvCxnSpPr>
              <a:cxnSpLocks/>
            </p:cNvCxnSpPr>
            <p:nvPr/>
          </p:nvCxnSpPr>
          <p:spPr>
            <a:xfrm>
              <a:off x="2311675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0391541-D2B6-BA53-7018-8E1583F13E79}"/>
                </a:ext>
              </a:extLst>
            </p:cNvPr>
            <p:cNvCxnSpPr>
              <a:cxnSpLocks/>
            </p:cNvCxnSpPr>
            <p:nvPr/>
          </p:nvCxnSpPr>
          <p:spPr>
            <a:xfrm>
              <a:off x="3708259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61A7C29-A61A-1CB9-76F3-B402C4AF06A0}"/>
                </a:ext>
              </a:extLst>
            </p:cNvPr>
            <p:cNvCxnSpPr>
              <a:cxnSpLocks/>
            </p:cNvCxnSpPr>
            <p:nvPr/>
          </p:nvCxnSpPr>
          <p:spPr>
            <a:xfrm>
              <a:off x="5104843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F76053A-1A84-08D4-85F0-EF3B92AE0981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27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523C59-B5D8-618C-A47C-7B9B451E57E8}"/>
                </a:ext>
              </a:extLst>
            </p:cNvPr>
            <p:cNvCxnSpPr>
              <a:cxnSpLocks/>
            </p:cNvCxnSpPr>
            <p:nvPr/>
          </p:nvCxnSpPr>
          <p:spPr>
            <a:xfrm>
              <a:off x="7898011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3A8390E-5777-11C4-016B-76F833233549}"/>
                </a:ext>
              </a:extLst>
            </p:cNvPr>
            <p:cNvCxnSpPr>
              <a:cxnSpLocks/>
            </p:cNvCxnSpPr>
            <p:nvPr/>
          </p:nvCxnSpPr>
          <p:spPr>
            <a:xfrm>
              <a:off x="9294595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16C0685-1051-26BE-832F-04B94CBF95EE}"/>
                </a:ext>
              </a:extLst>
            </p:cNvPr>
            <p:cNvCxnSpPr>
              <a:cxnSpLocks/>
            </p:cNvCxnSpPr>
            <p:nvPr/>
          </p:nvCxnSpPr>
          <p:spPr>
            <a:xfrm>
              <a:off x="10691179" y="2294746"/>
              <a:ext cx="0" cy="344774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CF12CF5-B9F4-ECD4-3C53-BFFA574CAF87}"/>
              </a:ext>
            </a:extLst>
          </p:cNvPr>
          <p:cNvSpPr txBox="1"/>
          <p:nvPr/>
        </p:nvSpPr>
        <p:spPr>
          <a:xfrm>
            <a:off x="660261" y="3756646"/>
            <a:ext cx="833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b)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0C4BB3F-E874-441F-E3C7-56DCF5763EFA}"/>
              </a:ext>
            </a:extLst>
          </p:cNvPr>
          <p:cNvSpPr/>
          <p:nvPr/>
        </p:nvSpPr>
        <p:spPr>
          <a:xfrm>
            <a:off x="3111404" y="5118183"/>
            <a:ext cx="1203535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100179F-D1D6-F198-1778-2BB755190F52}"/>
              </a:ext>
            </a:extLst>
          </p:cNvPr>
          <p:cNvSpPr/>
          <p:nvPr/>
        </p:nvSpPr>
        <p:spPr>
          <a:xfrm>
            <a:off x="5906630" y="5118183"/>
            <a:ext cx="1203535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FDBC351-16A7-57A7-C03B-B16D16758D18}"/>
              </a:ext>
            </a:extLst>
          </p:cNvPr>
          <p:cNvSpPr/>
          <p:nvPr/>
        </p:nvSpPr>
        <p:spPr>
          <a:xfrm>
            <a:off x="7290115" y="5118183"/>
            <a:ext cx="1203535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5FBAB6-C08E-11D8-F2E8-CC481D84C0F4}"/>
              </a:ext>
            </a:extLst>
          </p:cNvPr>
          <p:cNvSpPr/>
          <p:nvPr/>
        </p:nvSpPr>
        <p:spPr>
          <a:xfrm>
            <a:off x="9972006" y="5118183"/>
            <a:ext cx="1459807" cy="548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76" name="Picture 2" descr="Candy cartoon icon 18803116 PNG">
            <a:extLst>
              <a:ext uri="{FF2B5EF4-FFF2-40B4-BE49-F238E27FC236}">
                <a16:creationId xmlns:a16="http://schemas.microsoft.com/office/drawing/2014/main" id="{2B16659B-B6FC-5B05-BE5E-6AAC0FC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21" y="-1199278"/>
            <a:ext cx="1090244" cy="6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Korean Cottagecore Aesthetic MK Campaign by Slidesgo">
  <a:themeElements>
    <a:clrScheme name="Simple Light">
      <a:dk1>
        <a:srgbClr val="FDF5DC"/>
      </a:dk1>
      <a:lt1>
        <a:srgbClr val="F7D39F"/>
      </a:lt1>
      <a:dk2>
        <a:srgbClr val="F3A780"/>
      </a:dk2>
      <a:lt2>
        <a:srgbClr val="EC7E5D"/>
      </a:lt2>
      <a:accent1>
        <a:srgbClr val="8E7749"/>
      </a:accent1>
      <a:accent2>
        <a:srgbClr val="6D5B35"/>
      </a:accent2>
      <a:accent3>
        <a:srgbClr val="E5B223"/>
      </a:accent3>
      <a:accent4>
        <a:srgbClr val="CC8D1D"/>
      </a:accent4>
      <a:accent5>
        <a:srgbClr val="A0BC62"/>
      </a:accent5>
      <a:accent6>
        <a:srgbClr val="819E49"/>
      </a:accent6>
      <a:hlink>
        <a:srgbClr val="6D5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382</Words>
  <Application>Microsoft Office PowerPoint</Application>
  <PresentationFormat>Custom</PresentationFormat>
  <Paragraphs>130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AvantGarde</vt:lpstr>
      <vt:lpstr>Arial</vt:lpstr>
      <vt:lpstr>McLaren</vt:lpstr>
      <vt:lpstr>Times New Roman</vt:lpstr>
      <vt:lpstr>.TMC-Ong Do</vt:lpstr>
      <vt:lpstr>Bebas Neue</vt:lpstr>
      <vt:lpstr>SVN-Billo</vt:lpstr>
      <vt:lpstr>SVN-Storyteller Casual</vt:lpstr>
      <vt:lpstr>Wingdings</vt:lpstr>
      <vt:lpstr>Open Sans Medium</vt:lpstr>
      <vt:lpstr>Varela Round</vt:lpstr>
      <vt:lpstr>Korean Cottagecore Aesthetic MK Campaign by Slidesgo</vt:lpstr>
      <vt:lpstr>PowerPoint Presentation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Cottagecore Aesthetic MK Campaign</dc:title>
  <dc:creator>PC</dc:creator>
  <cp:lastModifiedBy>STD_DELL</cp:lastModifiedBy>
  <cp:revision>61</cp:revision>
  <dcterms:modified xsi:type="dcterms:W3CDTF">2024-09-13T09:16:07Z</dcterms:modified>
</cp:coreProperties>
</file>