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7" r:id="rId3"/>
    <p:sldMasterId id="2147483715" r:id="rId4"/>
    <p:sldMasterId id="2147483740" r:id="rId5"/>
    <p:sldMasterId id="2147483766" r:id="rId6"/>
    <p:sldMasterId id="2147483778" r:id="rId7"/>
    <p:sldMasterId id="2147483790" r:id="rId8"/>
  </p:sldMasterIdLst>
  <p:notesMasterIdLst>
    <p:notesMasterId r:id="rId28"/>
  </p:notesMasterIdLst>
  <p:handoutMasterIdLst>
    <p:handoutMasterId r:id="rId29"/>
  </p:handoutMasterIdLst>
  <p:sldIdLst>
    <p:sldId id="308" r:id="rId9"/>
    <p:sldId id="306" r:id="rId10"/>
    <p:sldId id="361" r:id="rId11"/>
    <p:sldId id="278" r:id="rId12"/>
    <p:sldId id="358" r:id="rId13"/>
    <p:sldId id="355" r:id="rId14"/>
    <p:sldId id="328" r:id="rId15"/>
    <p:sldId id="274" r:id="rId16"/>
    <p:sldId id="270" r:id="rId17"/>
    <p:sldId id="272" r:id="rId18"/>
    <p:sldId id="300" r:id="rId19"/>
    <p:sldId id="288" r:id="rId20"/>
    <p:sldId id="353" r:id="rId21"/>
    <p:sldId id="354" r:id="rId22"/>
    <p:sldId id="357" r:id="rId23"/>
    <p:sldId id="337" r:id="rId24"/>
    <p:sldId id="279" r:id="rId25"/>
    <p:sldId id="280" r:id="rId26"/>
    <p:sldId id="34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C"/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2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24" y="224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9/19/24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13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9/19/24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9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9/19/24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9/19/24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7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9/19/24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03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9/19/24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2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9/19/24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5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9/19/24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9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9/19/24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9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15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88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08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8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84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71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67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2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60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9/19/24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2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4.wdp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9.xml"/><Relationship Id="rId5" Type="http://schemas.openxmlformats.org/officeDocument/2006/relationships/image" Target="../media/image27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A65BBD-EC82-DEF7-DA1B-9834FFC19147}"/>
              </a:ext>
            </a:extLst>
          </p:cNvPr>
          <p:cNvSpPr/>
          <p:nvPr/>
        </p:nvSpPr>
        <p:spPr>
          <a:xfrm>
            <a:off x="1539709" y="480886"/>
            <a:ext cx="9637098" cy="574631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A, a (Tiết 1+2)</a:t>
            </a:r>
          </a:p>
          <a:p>
            <a:pPr algn="ctr"/>
            <a:endParaRPr lang="en-VN" sz="4000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4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Như 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216778" y="4998775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955662" y="540739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文本框 2055">
            <a:extLst>
              <a:ext uri="{FF2B5EF4-FFF2-40B4-BE49-F238E27FC236}">
                <a16:creationId xmlns:a16="http://schemas.microsoft.com/office/drawing/2014/main" id="{44757378-FCE6-919C-864A-116F833BA390}"/>
              </a:ext>
            </a:extLst>
          </p:cNvPr>
          <p:cNvSpPr txBox="1"/>
          <p:nvPr/>
        </p:nvSpPr>
        <p:spPr>
          <a:xfrm>
            <a:off x="2175418" y="1849575"/>
            <a:ext cx="825587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  <a:defRPr/>
            </a:pP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mừng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" name="文本框 2055">
            <a:extLst>
              <a:ext uri="{FF2B5EF4-FFF2-40B4-BE49-F238E27FC236}">
                <a16:creationId xmlns:a16="http://schemas.microsoft.com/office/drawing/2014/main" id="{9245AA8A-F8F7-668D-DEAF-715F9A0222AE}"/>
              </a:ext>
            </a:extLst>
          </p:cNvPr>
          <p:cNvSpPr txBox="1"/>
          <p:nvPr/>
        </p:nvSpPr>
        <p:spPr>
          <a:xfrm>
            <a:off x="2175418" y="557294"/>
            <a:ext cx="825587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  <a:defRPr/>
            </a:pPr>
            <a:r>
              <a:rPr lang="en-US" altLang="zh-CN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altLang="zh-CN" sz="3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Tiểu</a:t>
            </a:r>
            <a:r>
              <a:rPr lang="en-US" altLang="zh-CN" sz="3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Quang </a:t>
            </a:r>
            <a:r>
              <a:rPr lang="en-US" altLang="zh-CN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Trung</a:t>
            </a:r>
            <a:r>
              <a:rPr lang="en-US" altLang="zh-CN" sz="3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07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6" y="5579166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83207" y="826033"/>
            <a:ext cx="442558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28" y="1822251"/>
            <a:ext cx="6589873" cy="412365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843666" y="3127513"/>
            <a:ext cx="947534" cy="1160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2" name="Oval 1">
            <a:extLst>
              <a:ext uri="{FF2B5EF4-FFF2-40B4-BE49-F238E27FC236}">
                <a16:creationId xmlns:a16="http://schemas.microsoft.com/office/drawing/2014/main" id="{87DA5868-FD42-1B5B-B3AF-BDF12F2746E4}"/>
              </a:ext>
            </a:extLst>
          </p:cNvPr>
          <p:cNvSpPr/>
          <p:nvPr/>
        </p:nvSpPr>
        <p:spPr>
          <a:xfrm>
            <a:off x="5929746" y="1873469"/>
            <a:ext cx="1164107" cy="9528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8FBC3-292E-5C73-E416-6BA251126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120" y="2491121"/>
            <a:ext cx="53405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EDF94E-2064-4D07-B0A8-3D70D7BC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2" y="165740"/>
            <a:ext cx="2543704" cy="694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B81A0-0083-4D73-A58C-2F4A64EF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737" y="801847"/>
            <a:ext cx="5254303" cy="5254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F19F-8129-4A42-BD10-9C802A9AB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70" y="172192"/>
            <a:ext cx="2199589" cy="9924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15D122-4AAC-4BFB-B03C-B79B1AC7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73132"/>
            <a:ext cx="1778548" cy="802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C38FE-7DD3-45A2-B26D-5648B18F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09690"/>
            <a:ext cx="1598649" cy="715697"/>
          </a:xfrm>
          <a:prstGeom prst="rect">
            <a:avLst/>
          </a:prstGeom>
        </p:spPr>
      </p:pic>
      <p:pic>
        <p:nvPicPr>
          <p:cNvPr id="9" name="Google Shape;93;p18">
            <a:extLst>
              <a:ext uri="{FF2B5EF4-FFF2-40B4-BE49-F238E27FC236}">
                <a16:creationId xmlns:a16="http://schemas.microsoft.com/office/drawing/2014/main" id="{82CB3104-59DD-4FE8-B89F-9EF0177320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id="{335EFA81-DBE9-4F7B-94D3-9F85BBA144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A638C-7281-4682-93A3-783D14343D6A}"/>
              </a:ext>
            </a:extLst>
          </p:cNvPr>
          <p:cNvSpPr/>
          <p:nvPr/>
        </p:nvSpPr>
        <p:spPr>
          <a:xfrm>
            <a:off x="1356435" y="5983437"/>
            <a:ext cx="3807422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0889BB-8924-0BFD-E57B-3A060FC9435C}"/>
              </a:ext>
            </a:extLst>
          </p:cNvPr>
          <p:cNvSpPr txBox="1"/>
          <p:nvPr/>
        </p:nvSpPr>
        <p:spPr>
          <a:xfrm>
            <a:off x="3464560" y="2204720"/>
            <a:ext cx="4846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TAY</a:t>
            </a:r>
            <a:endParaRPr lang="en-US" sz="6600" dirty="0">
              <a:solidFill>
                <a:prstClr val="black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  <a:p>
            <a:pPr algn="ctr"/>
            <a:r>
              <a:rPr lang="en-US" sz="6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MẮT</a:t>
            </a:r>
          </a:p>
        </p:txBody>
      </p:sp>
    </p:spTree>
    <p:extLst>
      <p:ext uri="{BB962C8B-B14F-4D97-AF65-F5344CB8AC3E}">
        <p14:creationId xmlns:p14="http://schemas.microsoft.com/office/powerpoint/2010/main" val="28572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0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41965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455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41965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5455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46843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88608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601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46843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88608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601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21217" y="381000"/>
            <a:ext cx="94347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tất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0600" y="1828800"/>
            <a:ext cx="10210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2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8384" r="7370" b="26464"/>
          <a:stretch/>
        </p:blipFill>
        <p:spPr>
          <a:xfrm>
            <a:off x="680099" y="1320348"/>
            <a:ext cx="10903527" cy="55376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21218" y="1524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bạn nào chứa âm a?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158008">
            <a:off x="961409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Tèo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430" y="3158812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253809">
            <a:off x="5257543" y="3476109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12654" y="2958796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52711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</a:t>
            </a:r>
          </a:p>
        </p:txBody>
      </p:sp>
      <p:sp>
        <p:nvSpPr>
          <p:cNvPr id="14" name="Oval 13"/>
          <p:cNvSpPr/>
          <p:nvPr/>
        </p:nvSpPr>
        <p:spPr>
          <a:xfrm>
            <a:off x="1502228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698669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895110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8008893" y="1648691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10148950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3606174" y="1462334"/>
            <a:ext cx="794590" cy="80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5802615" y="1439469"/>
            <a:ext cx="794590" cy="8077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10056455" y="1439469"/>
            <a:ext cx="794590" cy="8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262914-493D-AFA9-0910-C9DC64A98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58" y="0"/>
            <a:ext cx="1096155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067" y="181691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8564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</a:t>
            </a:r>
            <a:r>
              <a:rPr lang="en-US" sz="9600" dirty="0">
                <a:solidFill>
                  <a:srgbClr val="1BBF23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</a:t>
            </a:r>
            <a:r>
              <a:rPr lang="en-US" sz="9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  <a:r>
              <a:rPr lang="en-US" sz="9600" dirty="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</a:t>
            </a:r>
            <a:r>
              <a:rPr lang="en-US" sz="9600" dirty="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9600" dirty="0">
                <a:solidFill>
                  <a:srgbClr val="FFC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ĐÚNG</a:t>
            </a:r>
            <a:r>
              <a:rPr lang="en-US" sz="9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309774" y="4424538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34794" y="2049345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50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8483"/>
            <a:ext cx="12176919" cy="68495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376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716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18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26856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5032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94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0376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16357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318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2685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5032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394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0376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16357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318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2685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5032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56063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745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635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11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877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879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881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88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49000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2020744" y="234662"/>
            <a:ext cx="1546617" cy="16798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19504" y="3469482"/>
            <a:ext cx="1529104" cy="15192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9668" r="10253" b="73325"/>
          <a:stretch/>
        </p:blipFill>
        <p:spPr>
          <a:xfrm>
            <a:off x="34439" y="5003873"/>
            <a:ext cx="1529104" cy="15192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9000177" y="5003873"/>
            <a:ext cx="1529104" cy="15192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0" t="46401" r="28549" b="35652"/>
          <a:stretch/>
        </p:blipFill>
        <p:spPr>
          <a:xfrm>
            <a:off x="10226040" y="234662"/>
            <a:ext cx="1280160" cy="16798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46997" r="42982" b="35269"/>
          <a:stretch/>
        </p:blipFill>
        <p:spPr>
          <a:xfrm>
            <a:off x="3476562" y="2073477"/>
            <a:ext cx="1995614" cy="12888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4416235" y="5133296"/>
            <a:ext cx="1457416" cy="12888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3" t="45472" r="10383" b="36794"/>
          <a:stretch/>
        </p:blipFill>
        <p:spPr>
          <a:xfrm>
            <a:off x="5428711" y="430171"/>
            <a:ext cx="1243229" cy="12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7" y="1828801"/>
            <a:ext cx="6730484" cy="34082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8FBC3-292E-5C73-E416-6BA251126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7546" y="2358552"/>
            <a:ext cx="5340559" cy="2566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72344E-CE02-2490-74EC-6C2943C1B010}"/>
              </a:ext>
            </a:extLst>
          </p:cNvPr>
          <p:cNvSpPr txBox="1"/>
          <p:nvPr/>
        </p:nvSpPr>
        <p:spPr>
          <a:xfrm>
            <a:off x="6573370" y="2644170"/>
            <a:ext cx="3131126" cy="1569660"/>
          </a:xfrm>
          <a:prstGeom prst="rect">
            <a:avLst/>
          </a:prstGeom>
          <a:gradFill>
            <a:gsLst>
              <a:gs pos="100000">
                <a:srgbClr val="FFF3CC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71452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99B3B-3519-4881-AD79-7679CA74BAB8}"/>
              </a:ext>
            </a:extLst>
          </p:cNvPr>
          <p:cNvSpPr txBox="1"/>
          <p:nvPr/>
        </p:nvSpPr>
        <p:spPr>
          <a:xfrm>
            <a:off x="3718826" y="5517537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38DC45-83BD-4F86-B262-68CEB73CDF01}"/>
              </a:ext>
            </a:extLst>
          </p:cNvPr>
          <p:cNvSpPr/>
          <p:nvPr/>
        </p:nvSpPr>
        <p:spPr>
          <a:xfrm>
            <a:off x="758304" y="407579"/>
            <a:ext cx="2056305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B497FE-C694-489F-A451-3A844E77B303}"/>
              </a:ext>
            </a:extLst>
          </p:cNvPr>
          <p:cNvSpPr/>
          <p:nvPr/>
        </p:nvSpPr>
        <p:spPr>
          <a:xfrm>
            <a:off x="207158" y="49526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E91DBC-2CC3-4DB7-8036-D23AF18EC3A5}"/>
              </a:ext>
            </a:extLst>
          </p:cNvPr>
          <p:cNvCxnSpPr/>
          <p:nvPr/>
        </p:nvCxnSpPr>
        <p:spPr>
          <a:xfrm>
            <a:off x="4226143" y="6246950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77D89-A462-455C-8F87-9E69F8497185}"/>
              </a:ext>
            </a:extLst>
          </p:cNvPr>
          <p:cNvCxnSpPr/>
          <p:nvPr/>
        </p:nvCxnSpPr>
        <p:spPr>
          <a:xfrm>
            <a:off x="6260146" y="6246950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4054AA-1D7E-412C-9363-668371480163}"/>
              </a:ext>
            </a:extLst>
          </p:cNvPr>
          <p:cNvCxnSpPr/>
          <p:nvPr/>
        </p:nvCxnSpPr>
        <p:spPr>
          <a:xfrm>
            <a:off x="6900371" y="6246950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E1C088-2B09-42A0-9384-A8907FC4EA00}"/>
              </a:ext>
            </a:extLst>
          </p:cNvPr>
          <p:cNvCxnSpPr/>
          <p:nvPr/>
        </p:nvCxnSpPr>
        <p:spPr>
          <a:xfrm>
            <a:off x="7651078" y="6246950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A25DBB6-24D1-4BE0-A047-812F817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52" y="106325"/>
            <a:ext cx="6666373" cy="53273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843F5E-0996-467D-8743-4E07DA68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109" y="1557024"/>
            <a:ext cx="1359666" cy="2449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EC06F0-97E6-442C-8530-34102F24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24" y="1837106"/>
            <a:ext cx="1257954" cy="2501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80FA4-395F-4546-B2A6-08C5A355A9B7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2BE767-7756-4B42-8A32-322F25846902}"/>
              </a:ext>
            </a:extLst>
          </p:cNvPr>
          <p:cNvSpPr/>
          <p:nvPr/>
        </p:nvSpPr>
        <p:spPr>
          <a:xfrm>
            <a:off x="480841" y="222726"/>
            <a:ext cx="155727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10D3E6-D067-4634-A60F-F2176742BBE6}"/>
              </a:ext>
            </a:extLst>
          </p:cNvPr>
          <p:cNvSpPr/>
          <p:nvPr/>
        </p:nvSpPr>
        <p:spPr>
          <a:xfrm>
            <a:off x="130112" y="260304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id="{2E627F3E-BF94-4E57-9F2E-B15356019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3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737691" y="5664799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96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7306" y="1179714"/>
            <a:ext cx="601797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67" y="2628881"/>
            <a:ext cx="7330665" cy="408152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20138" y="1921997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18942" y="2390280"/>
            <a:ext cx="1024188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195591" y="2564315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58567" y="4420355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87039" y="5315674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260E39-2341-47C4-B0DA-D9FD175E9F21}"/>
              </a:ext>
            </a:extLst>
          </p:cNvPr>
          <p:cNvSpPr/>
          <p:nvPr/>
        </p:nvSpPr>
        <p:spPr>
          <a:xfrm>
            <a:off x="5450478" y="5916601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0D91AA-76B4-43E0-BDDF-34C231BC6BAD}"/>
              </a:ext>
            </a:extLst>
          </p:cNvPr>
          <p:cNvCxnSpPr/>
          <p:nvPr/>
        </p:nvCxnSpPr>
        <p:spPr>
          <a:xfrm>
            <a:off x="3331036" y="2917757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91A5BE-D33B-402F-80FB-B87FC1D9A710}"/>
              </a:ext>
            </a:extLst>
          </p:cNvPr>
          <p:cNvCxnSpPr/>
          <p:nvPr/>
        </p:nvCxnSpPr>
        <p:spPr>
          <a:xfrm>
            <a:off x="5877339" y="2390280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E40C95-539C-4006-BFB6-34F803A00746}"/>
              </a:ext>
            </a:extLst>
          </p:cNvPr>
          <p:cNvCxnSpPr/>
          <p:nvPr/>
        </p:nvCxnSpPr>
        <p:spPr>
          <a:xfrm>
            <a:off x="8652792" y="30817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0A5F69-7EAF-4A58-A7B2-FF594C2A73F7}"/>
              </a:ext>
            </a:extLst>
          </p:cNvPr>
          <p:cNvCxnSpPr/>
          <p:nvPr/>
        </p:nvCxnSpPr>
        <p:spPr>
          <a:xfrm>
            <a:off x="2511454" y="58249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31DEDC-F939-4648-9BF1-B899EB1F0FCA}"/>
              </a:ext>
            </a:extLst>
          </p:cNvPr>
          <p:cNvCxnSpPr/>
          <p:nvPr/>
        </p:nvCxnSpPr>
        <p:spPr>
          <a:xfrm>
            <a:off x="9611971" y="4951689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092" y="5883966"/>
            <a:ext cx="1198813" cy="97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5BB18-8293-4C6F-9981-124103F96159}"/>
              </a:ext>
            </a:extLst>
          </p:cNvPr>
          <p:cNvSpPr txBox="1"/>
          <p:nvPr/>
        </p:nvSpPr>
        <p:spPr>
          <a:xfrm>
            <a:off x="3274174" y="1705451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D186E-E18C-488C-9861-C2EA9BDB4DB5}"/>
              </a:ext>
            </a:extLst>
          </p:cNvPr>
          <p:cNvSpPr txBox="1"/>
          <p:nvPr/>
        </p:nvSpPr>
        <p:spPr>
          <a:xfrm>
            <a:off x="4398307" y="1266799"/>
            <a:ext cx="3602694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188</Words>
  <Application>Microsoft Macintosh PowerPoint</Application>
  <PresentationFormat>Widescreen</PresentationFormat>
  <Paragraphs>88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Arabia</vt:lpstr>
      <vt:lpstr>Arial</vt:lpstr>
      <vt:lpstr>Arial-Rounded</vt:lpstr>
      <vt:lpstr>Calibri</vt:lpstr>
      <vt:lpstr>Calibri Light</vt:lpstr>
      <vt:lpstr>Kids</vt:lpstr>
      <vt:lpstr>Times New Roman</vt:lpstr>
      <vt:lpstr>方正准圆简体</vt:lpstr>
      <vt:lpstr>Office Theme</vt:lpstr>
      <vt:lpstr>2_Office 主题</vt:lpstr>
      <vt:lpstr>2_Office Theme</vt:lpstr>
      <vt:lpstr>3_Office Theme</vt:lpstr>
      <vt:lpstr>4_Office Theme</vt:lpstr>
      <vt:lpstr>1_Office Theme</vt:lpstr>
      <vt:lpstr>Chủ đề Office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Nguyễn Thị Như</cp:lastModifiedBy>
  <cp:revision>64</cp:revision>
  <dcterms:created xsi:type="dcterms:W3CDTF">2020-08-12T16:29:00Z</dcterms:created>
  <dcterms:modified xsi:type="dcterms:W3CDTF">2024-09-18T21:33:51Z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