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379" r:id="rId3"/>
    <p:sldId id="319" r:id="rId4"/>
    <p:sldId id="320" r:id="rId5"/>
    <p:sldId id="347" r:id="rId6"/>
    <p:sldId id="367" r:id="rId7"/>
    <p:sldId id="385" r:id="rId8"/>
    <p:sldId id="384" r:id="rId9"/>
    <p:sldId id="352" r:id="rId10"/>
    <p:sldId id="322" r:id="rId11"/>
    <p:sldId id="316" r:id="rId12"/>
    <p:sldId id="331" r:id="rId13"/>
    <p:sldId id="380" r:id="rId14"/>
    <p:sldId id="381" r:id="rId15"/>
    <p:sldId id="383" r:id="rId16"/>
    <p:sldId id="382" r:id="rId17"/>
    <p:sldId id="336" r:id="rId18"/>
  </p:sldIdLst>
  <p:sldSz cx="12161838" cy="6858000"/>
  <p:notesSz cx="6858000" cy="9144000"/>
  <p:embeddedFontLst>
    <p:embeddedFont>
      <p:font typeface="Itim" panose="020B0604020202020204" charset="-34"/>
      <p:regular r:id="rId20"/>
    </p:embeddedFont>
    <p:embeddedFont>
      <p:font typeface="Varela Round" panose="020B0604020202020204" charset="-79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CAD1"/>
    <a:srgbClr val="DE0000"/>
    <a:srgbClr val="C5EBEC"/>
    <a:srgbClr val="F5DD9B"/>
    <a:srgbClr val="F3BE89"/>
    <a:srgbClr val="EDC69D"/>
    <a:srgbClr val="F8C0D9"/>
    <a:srgbClr val="B7D8AD"/>
    <a:srgbClr val="C33C0A"/>
    <a:srgbClr val="BB8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4A9C77-A8A4-4D1C-BC68-1706C802DA68}">
  <a:tblStyle styleId="{A44A9C77-A8A4-4D1C-BC68-1706C802DA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84530" autoAdjust="0"/>
  </p:normalViewPr>
  <p:slideViewPr>
    <p:cSldViewPr snapToGrid="0">
      <p:cViewPr varScale="1">
        <p:scale>
          <a:sx n="71" d="100"/>
          <a:sy n="71" d="100"/>
        </p:scale>
        <p:origin x="1061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9576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656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32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4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6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hỏi và khai thác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989920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hỏi và khai thác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724227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6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90433" y="-877113"/>
            <a:ext cx="14741906" cy="9190713"/>
            <a:chOff x="-970225" y="-657835"/>
            <a:chExt cx="11083850" cy="6893035"/>
          </a:xfrm>
        </p:grpSpPr>
        <p:sp>
          <p:nvSpPr>
            <p:cNvPr id="22" name="Google Shape;22;p3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3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505054" y="1893767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145599" y="2657367"/>
            <a:ext cx="5870641" cy="2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52382" y="3971000"/>
            <a:ext cx="5857074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35660" y="2111967"/>
            <a:ext cx="708044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0030" y="-1744099"/>
            <a:ext cx="14246328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1003677" y="5200400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Itim"/>
              <a:buNone/>
              <a:defRPr sz="3192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1235536" y="1474833"/>
            <a:ext cx="9690766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414572" y="4202967"/>
            <a:ext cx="11332694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228" lvl="2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304" lvl="3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380" lvl="4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56" lvl="5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532" lvl="6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608" lvl="7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684" lvl="8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01907" y="4482089"/>
            <a:ext cx="5958024" cy="6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8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60292" y="2055184"/>
            <a:ext cx="8041257" cy="22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3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9508828" y="5362235"/>
            <a:ext cx="837108" cy="553484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570986" y="2962636"/>
            <a:ext cx="1742674" cy="4038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1" name="Google Shape;21;p2"/>
          <p:cNvSpPr/>
          <p:nvPr/>
        </p:nvSpPr>
        <p:spPr>
          <a:xfrm>
            <a:off x="66" y="5437467"/>
            <a:ext cx="12162027" cy="141033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2" name="Google Shape;22;p2"/>
          <p:cNvSpPr/>
          <p:nvPr/>
        </p:nvSpPr>
        <p:spPr>
          <a:xfrm>
            <a:off x="10825769" y="4992505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3" name="Google Shape;23;p2"/>
          <p:cNvSpPr/>
          <p:nvPr/>
        </p:nvSpPr>
        <p:spPr>
          <a:xfrm>
            <a:off x="4094795" y="59407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4" name="Google Shape;24;p2"/>
          <p:cNvSpPr/>
          <p:nvPr/>
        </p:nvSpPr>
        <p:spPr>
          <a:xfrm>
            <a:off x="10492212" y="55966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25" name="Google Shape;25;p2"/>
          <p:cNvGrpSpPr/>
          <p:nvPr/>
        </p:nvGrpSpPr>
        <p:grpSpPr>
          <a:xfrm>
            <a:off x="-178756" y="6185689"/>
            <a:ext cx="1748653" cy="7536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10256696" y="6194603"/>
            <a:ext cx="1620997" cy="702192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8538590" y="6138802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" name="Google Shape;35;p2"/>
          <p:cNvSpPr/>
          <p:nvPr/>
        </p:nvSpPr>
        <p:spPr>
          <a:xfrm>
            <a:off x="4684267" y="649661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6" name="Google Shape;36;p2"/>
          <p:cNvSpPr/>
          <p:nvPr/>
        </p:nvSpPr>
        <p:spPr>
          <a:xfrm>
            <a:off x="138308" y="573263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7" name="Google Shape;37;p2"/>
          <p:cNvSpPr/>
          <p:nvPr/>
        </p:nvSpPr>
        <p:spPr>
          <a:xfrm>
            <a:off x="5299574" y="634456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8" name="Google Shape;38;p2"/>
          <p:cNvSpPr/>
          <p:nvPr/>
        </p:nvSpPr>
        <p:spPr>
          <a:xfrm>
            <a:off x="2313664" y="254738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</p:spTree>
    <p:extLst>
      <p:ext uri="{BB962C8B-B14F-4D97-AF65-F5344CB8AC3E}">
        <p14:creationId xmlns:p14="http://schemas.microsoft.com/office/powerpoint/2010/main" val="184210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33815" y="593367"/>
            <a:ext cx="889434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33815" y="1986767"/>
            <a:ext cx="8894342" cy="3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7" r:id="rId4"/>
    <p:sldLayoutId id="2147483658" r:id="rId5"/>
    <p:sldLayoutId id="2147483725" r:id="rId6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audio" Target="../media/audio2.wav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5" Type="http://schemas.openxmlformats.org/officeDocument/2006/relationships/audio" Target="../media/audio2.wav"/><Relationship Id="rId10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5" Type="http://schemas.openxmlformats.org/officeDocument/2006/relationships/audio" Target="../media/audio2.wav"/><Relationship Id="rId10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ctrTitle" idx="4294967295"/>
          </p:nvPr>
        </p:nvSpPr>
        <p:spPr>
          <a:xfrm>
            <a:off x="1579562" y="7245166"/>
            <a:ext cx="9002713" cy="131286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5295">
                <a:solidFill>
                  <a:schemeClr val="accent1"/>
                </a:solidFill>
              </a:rPr>
              <a:t>TOÁN 3</a:t>
            </a:r>
            <a:endParaRPr sz="15295"/>
          </a:p>
        </p:txBody>
      </p:sp>
      <p:pic>
        <p:nvPicPr>
          <p:cNvPr id="5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6FFDC38A-1D2D-5D04-C2C7-A01DF11E6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122122" y="108456"/>
            <a:ext cx="1889524" cy="17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A9B67-3733-D8BC-58C0-3BEC85AF4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889" y="3810827"/>
            <a:ext cx="5530061" cy="25217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FD6FD1-D1BB-4F12-A6E5-ADC908D7C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9562" y="525401"/>
            <a:ext cx="9004572" cy="4090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718386" y="547348"/>
            <a:ext cx="9734550" cy="914400"/>
            <a:chOff x="842010" y="518160"/>
            <a:chExt cx="9734550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Số?</a:t>
              </a:r>
            </a:p>
          </p:txBody>
        </p:sp>
      </p:grpSp>
      <p:graphicFrame>
        <p:nvGraphicFramePr>
          <p:cNvPr id="25" name="Table 7">
            <a:extLst>
              <a:ext uri="{FF2B5EF4-FFF2-40B4-BE49-F238E27FC236}">
                <a16:creationId xmlns:a16="http://schemas.microsoft.com/office/drawing/2014/main" id="{0F1E2C9A-8218-E910-6D87-64F35733D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45297"/>
              </p:ext>
            </p:extLst>
          </p:nvPr>
        </p:nvGraphicFramePr>
        <p:xfrm>
          <a:off x="809826" y="1580275"/>
          <a:ext cx="10756529" cy="4195686"/>
        </p:xfrm>
        <a:graphic>
          <a:graphicData uri="http://schemas.openxmlformats.org/drawingml/2006/table">
            <a:tbl>
              <a:tblPr firstRow="1" bandRow="1">
                <a:tableStyleId>{A44A9C77-A8A4-4D1C-BC68-1706C802DA68}</a:tableStyleId>
              </a:tblPr>
              <a:tblGrid>
                <a:gridCol w="2544923">
                  <a:extLst>
                    <a:ext uri="{9D8B030D-6E8A-4147-A177-3AD203B41FA5}">
                      <a16:colId xmlns:a16="http://schemas.microsoft.com/office/drawing/2014/main" val="1656835364"/>
                    </a:ext>
                  </a:extLst>
                </a:gridCol>
                <a:gridCol w="1368601">
                  <a:extLst>
                    <a:ext uri="{9D8B030D-6E8A-4147-A177-3AD203B41FA5}">
                      <a16:colId xmlns:a16="http://schemas.microsoft.com/office/drawing/2014/main" val="2528650793"/>
                    </a:ext>
                  </a:extLst>
                </a:gridCol>
                <a:gridCol w="1368601">
                  <a:extLst>
                    <a:ext uri="{9D8B030D-6E8A-4147-A177-3AD203B41FA5}">
                      <a16:colId xmlns:a16="http://schemas.microsoft.com/office/drawing/2014/main" val="2966669627"/>
                    </a:ext>
                  </a:extLst>
                </a:gridCol>
                <a:gridCol w="1368601">
                  <a:extLst>
                    <a:ext uri="{9D8B030D-6E8A-4147-A177-3AD203B41FA5}">
                      <a16:colId xmlns:a16="http://schemas.microsoft.com/office/drawing/2014/main" val="829866500"/>
                    </a:ext>
                  </a:extLst>
                </a:gridCol>
                <a:gridCol w="1368601">
                  <a:extLst>
                    <a:ext uri="{9D8B030D-6E8A-4147-A177-3AD203B41FA5}">
                      <a16:colId xmlns:a16="http://schemas.microsoft.com/office/drawing/2014/main" val="3873613613"/>
                    </a:ext>
                  </a:extLst>
                </a:gridCol>
                <a:gridCol w="1368601">
                  <a:extLst>
                    <a:ext uri="{9D8B030D-6E8A-4147-A177-3AD203B41FA5}">
                      <a16:colId xmlns:a16="http://schemas.microsoft.com/office/drawing/2014/main" val="1093108257"/>
                    </a:ext>
                  </a:extLst>
                </a:gridCol>
                <a:gridCol w="1368601">
                  <a:extLst>
                    <a:ext uri="{9D8B030D-6E8A-4147-A177-3AD203B41FA5}">
                      <a16:colId xmlns:a16="http://schemas.microsoft.com/office/drawing/2014/main" val="346980092"/>
                    </a:ext>
                  </a:extLst>
                </a:gridCol>
              </a:tblGrid>
              <a:tr h="1398562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Thừa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819466"/>
                  </a:ext>
                </a:extLst>
              </a:tr>
              <a:tr h="1398562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Thừa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7028002"/>
                  </a:ext>
                </a:extLst>
              </a:tr>
              <a:tr h="1398562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Tích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8467124"/>
                  </a:ext>
                </a:extLst>
              </a:tr>
            </a:tbl>
          </a:graphicData>
        </a:graphic>
      </p:graphicFrame>
      <p:pic>
        <p:nvPicPr>
          <p:cNvPr id="1026" name="Picture 2" descr="Cartoon Network | Free Online Games, Downloads, Competitions &amp; Videos for  Kids">
            <a:extLst>
              <a:ext uri="{FF2B5EF4-FFF2-40B4-BE49-F238E27FC236}">
                <a16:creationId xmlns:a16="http://schemas.microsoft.com/office/drawing/2014/main" id="{A8732059-0849-E48C-80D3-8CE3D158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40" y="4504657"/>
            <a:ext cx="1075657" cy="10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Network | Free Online Games, Downloads, Competitions &amp; Videos for  Kids">
            <a:extLst>
              <a:ext uri="{FF2B5EF4-FFF2-40B4-BE49-F238E27FC236}">
                <a16:creationId xmlns:a16="http://schemas.microsoft.com/office/drawing/2014/main" id="{F1926385-FDFE-8A3D-EE2F-D5733583D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13" y="4516051"/>
            <a:ext cx="1134713" cy="113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| Free online games and video | Cartoon Network">
            <a:extLst>
              <a:ext uri="{FF2B5EF4-FFF2-40B4-BE49-F238E27FC236}">
                <a16:creationId xmlns:a16="http://schemas.microsoft.com/office/drawing/2014/main" id="{2C419BC5-541E-0086-6E7D-BFBBCC0F3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65" y="4493845"/>
            <a:ext cx="1075657" cy="10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eety - Study in China 2022 - Wiki English">
            <a:extLst>
              <a:ext uri="{FF2B5EF4-FFF2-40B4-BE49-F238E27FC236}">
                <a16:creationId xmlns:a16="http://schemas.microsoft.com/office/drawing/2014/main" id="{518B8AD0-F157-D34A-4EF6-12C54AE56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887" y="4618437"/>
            <a:ext cx="1059185" cy="115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516ABAA-2D7B-24D6-4DA9-3D186CA7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34" y="4589888"/>
            <a:ext cx="972262" cy="100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ownload Cartoon Free PNG photo images and clipart | FreePNGImg">
            <a:extLst>
              <a:ext uri="{FF2B5EF4-FFF2-40B4-BE49-F238E27FC236}">
                <a16:creationId xmlns:a16="http://schemas.microsoft.com/office/drawing/2014/main" id="{C7403C61-5167-2ACA-A6E5-B38B382E9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332" y="4493845"/>
            <a:ext cx="1251576" cy="12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4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5B3A1D-F449-1662-A594-5D12BBF9EB3F}"/>
              </a:ext>
            </a:extLst>
          </p:cNvPr>
          <p:cNvGrpSpPr/>
          <p:nvPr/>
        </p:nvGrpSpPr>
        <p:grpSpPr>
          <a:xfrm>
            <a:off x="190783" y="238298"/>
            <a:ext cx="9734550" cy="3882833"/>
            <a:chOff x="842010" y="518160"/>
            <a:chExt cx="9734550" cy="38828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EBEA8B-99A6-D283-CC2A-1A56ACFCB91D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DC67B3-12EE-82C9-C99E-EFDBD46A57D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1C3CA0C-C22E-202C-09BE-75F1133C2479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E09A78-CE1E-E50D-D1AC-55E78D8A3918}"/>
                </a:ext>
              </a:extLst>
            </p:cNvPr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Nêu các số còn thiếu.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C1AEEB-6F07-4460-A833-0667F66001E7}"/>
                </a:ext>
              </a:extLst>
            </p:cNvPr>
            <p:cNvSpPr txBox="1"/>
            <p:nvPr/>
          </p:nvSpPr>
          <p:spPr>
            <a:xfrm>
              <a:off x="1756410" y="1727081"/>
              <a:ext cx="882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a)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367865-8A39-FD19-5EA7-03577BC50498}"/>
                </a:ext>
              </a:extLst>
            </p:cNvPr>
            <p:cNvSpPr txBox="1"/>
            <p:nvPr/>
          </p:nvSpPr>
          <p:spPr>
            <a:xfrm>
              <a:off x="1756410" y="3754662"/>
              <a:ext cx="882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b)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D0E446D-AE24-3C1F-6147-5880E8310310}"/>
              </a:ext>
            </a:extLst>
          </p:cNvPr>
          <p:cNvSpPr/>
          <p:nvPr/>
        </p:nvSpPr>
        <p:spPr>
          <a:xfrm>
            <a:off x="1923331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E9C4C3-0ED6-23D3-96D0-2C03ACDE2A31}"/>
              </a:ext>
            </a:extLst>
          </p:cNvPr>
          <p:cNvSpPr/>
          <p:nvPr/>
        </p:nvSpPr>
        <p:spPr>
          <a:xfrm>
            <a:off x="2877718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1E9E36-D8AD-3F1A-DB2E-33F5D6EBBD7C}"/>
              </a:ext>
            </a:extLst>
          </p:cNvPr>
          <p:cNvSpPr/>
          <p:nvPr/>
        </p:nvSpPr>
        <p:spPr>
          <a:xfrm>
            <a:off x="3832105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F4ADF1-D0E0-1A38-706A-5B6C3A465E0B}"/>
              </a:ext>
            </a:extLst>
          </p:cNvPr>
          <p:cNvSpPr/>
          <p:nvPr/>
        </p:nvSpPr>
        <p:spPr>
          <a:xfrm>
            <a:off x="4786492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C72EB55-7386-744B-A2D8-19E47F4B3998}"/>
              </a:ext>
            </a:extLst>
          </p:cNvPr>
          <p:cNvSpPr/>
          <p:nvPr/>
        </p:nvSpPr>
        <p:spPr>
          <a:xfrm>
            <a:off x="5740879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07166B-578A-4F96-3FF8-9C93D711DA69}"/>
              </a:ext>
            </a:extLst>
          </p:cNvPr>
          <p:cNvSpPr/>
          <p:nvPr/>
        </p:nvSpPr>
        <p:spPr>
          <a:xfrm>
            <a:off x="6695266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446CA4F-4813-2AD9-90DC-87E5E5DA8921}"/>
              </a:ext>
            </a:extLst>
          </p:cNvPr>
          <p:cNvSpPr/>
          <p:nvPr/>
        </p:nvSpPr>
        <p:spPr>
          <a:xfrm>
            <a:off x="7649653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B511AF-7ADE-AEED-B6F8-9118B6FF9C27}"/>
              </a:ext>
            </a:extLst>
          </p:cNvPr>
          <p:cNvSpPr/>
          <p:nvPr/>
        </p:nvSpPr>
        <p:spPr>
          <a:xfrm>
            <a:off x="8604040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9D38369-EACE-5629-561C-D9AF9CF47D3C}"/>
              </a:ext>
            </a:extLst>
          </p:cNvPr>
          <p:cNvSpPr/>
          <p:nvPr/>
        </p:nvSpPr>
        <p:spPr>
          <a:xfrm>
            <a:off x="9558427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7AC4A5-7A29-E048-BF5A-25240C8D67AD}"/>
              </a:ext>
            </a:extLst>
          </p:cNvPr>
          <p:cNvSpPr/>
          <p:nvPr/>
        </p:nvSpPr>
        <p:spPr>
          <a:xfrm>
            <a:off x="10512814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B821A2-942B-D50D-E876-C49D49C7E8EE}"/>
              </a:ext>
            </a:extLst>
          </p:cNvPr>
          <p:cNvSpPr/>
          <p:nvPr/>
        </p:nvSpPr>
        <p:spPr>
          <a:xfrm>
            <a:off x="4785325" y="1370584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F37492-1594-2A52-E0F5-D130A5E32EF2}"/>
              </a:ext>
            </a:extLst>
          </p:cNvPr>
          <p:cNvSpPr/>
          <p:nvPr/>
        </p:nvSpPr>
        <p:spPr>
          <a:xfrm>
            <a:off x="5740879" y="1370584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632CCC-0097-C566-B6B2-14967E56F02B}"/>
              </a:ext>
            </a:extLst>
          </p:cNvPr>
          <p:cNvSpPr/>
          <p:nvPr/>
        </p:nvSpPr>
        <p:spPr>
          <a:xfrm>
            <a:off x="7648486" y="1370584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315E488-FE25-62AF-CAEA-AF7FFEC7A01F}"/>
              </a:ext>
            </a:extLst>
          </p:cNvPr>
          <p:cNvSpPr/>
          <p:nvPr/>
        </p:nvSpPr>
        <p:spPr>
          <a:xfrm>
            <a:off x="9553819" y="1370584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121E62C-8894-47AD-DE63-8CABFD2171DD}"/>
              </a:ext>
            </a:extLst>
          </p:cNvPr>
          <p:cNvGrpSpPr/>
          <p:nvPr/>
        </p:nvGrpSpPr>
        <p:grpSpPr>
          <a:xfrm>
            <a:off x="711079" y="4599021"/>
            <a:ext cx="11135863" cy="799570"/>
            <a:chOff x="1132897" y="4817417"/>
            <a:chExt cx="11135863" cy="79957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8F1F05C-9341-B91E-E46E-EB4A4878633A}"/>
                </a:ext>
              </a:extLst>
            </p:cNvPr>
            <p:cNvGrpSpPr/>
            <p:nvPr/>
          </p:nvGrpSpPr>
          <p:grpSpPr>
            <a:xfrm>
              <a:off x="1132897" y="4824621"/>
              <a:ext cx="988318" cy="792366"/>
              <a:chOff x="1092996" y="4676733"/>
              <a:chExt cx="1140530" cy="9144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70C56BB-2ECB-E963-D77C-D82DEE999073}"/>
                  </a:ext>
                </a:extLst>
              </p:cNvPr>
              <p:cNvSpPr/>
              <p:nvPr/>
            </p:nvSpPr>
            <p:spPr>
              <a:xfrm rot="2630003">
                <a:off x="1221754" y="4676733"/>
                <a:ext cx="914400" cy="914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EC0E3F5-B443-32A7-1222-F0F06007E1A0}"/>
                  </a:ext>
                </a:extLst>
              </p:cNvPr>
              <p:cNvSpPr txBox="1"/>
              <p:nvPr/>
            </p:nvSpPr>
            <p:spPr>
              <a:xfrm>
                <a:off x="1092996" y="4859237"/>
                <a:ext cx="1140530" cy="53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30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E9D403D-7A43-BF00-1A1F-B0FD6759FDFF}"/>
                </a:ext>
              </a:extLst>
            </p:cNvPr>
            <p:cNvGrpSpPr/>
            <p:nvPr/>
          </p:nvGrpSpPr>
          <p:grpSpPr>
            <a:xfrm>
              <a:off x="2339902" y="4817417"/>
              <a:ext cx="9928858" cy="799568"/>
              <a:chOff x="1159891" y="4684617"/>
              <a:chExt cx="11458021" cy="92271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74BA625-0B6D-891D-A4AF-2F2C290E0B59}"/>
                  </a:ext>
                </a:extLst>
              </p:cNvPr>
              <p:cNvSpPr/>
              <p:nvPr/>
            </p:nvSpPr>
            <p:spPr>
              <a:xfrm rot="2630003">
                <a:off x="1221754" y="4692928"/>
                <a:ext cx="914400" cy="91440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1052C2-B992-B8A8-56FC-CA1A7DB3A679}"/>
                  </a:ext>
                </a:extLst>
              </p:cNvPr>
              <p:cNvSpPr/>
              <p:nvPr/>
            </p:nvSpPr>
            <p:spPr>
              <a:xfrm rot="2630003">
                <a:off x="2536436" y="4692928"/>
                <a:ext cx="914400" cy="914401"/>
              </a:xfrm>
              <a:prstGeom prst="rect">
                <a:avLst/>
              </a:prstGeom>
              <a:solidFill>
                <a:srgbClr val="49CA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9584DC5-1B0D-5F61-38D6-E40BA85FB270}"/>
                  </a:ext>
                </a:extLst>
              </p:cNvPr>
              <p:cNvSpPr txBox="1"/>
              <p:nvPr/>
            </p:nvSpPr>
            <p:spPr>
              <a:xfrm>
                <a:off x="1159891" y="4897639"/>
                <a:ext cx="990600" cy="53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27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C9196F-B7F9-FA0C-294D-F678BBC9EA16}"/>
                  </a:ext>
                </a:extLst>
              </p:cNvPr>
              <p:cNvSpPr txBox="1"/>
              <p:nvPr/>
            </p:nvSpPr>
            <p:spPr>
              <a:xfrm>
                <a:off x="2498335" y="4947123"/>
                <a:ext cx="990600" cy="53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24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F718C6A-35CC-C78F-4E5F-C92C83EA6021}"/>
                  </a:ext>
                </a:extLst>
              </p:cNvPr>
              <p:cNvSpPr/>
              <p:nvPr/>
            </p:nvSpPr>
            <p:spPr>
              <a:xfrm rot="2630003">
                <a:off x="3856068" y="4692928"/>
                <a:ext cx="914400" cy="91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133EAE-E6E7-EB23-9311-B1C5EB7657A9}"/>
                  </a:ext>
                </a:extLst>
              </p:cNvPr>
              <p:cNvSpPr txBox="1"/>
              <p:nvPr/>
            </p:nvSpPr>
            <p:spPr>
              <a:xfrm>
                <a:off x="3817968" y="4917585"/>
                <a:ext cx="990600" cy="53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21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76F07D7-E157-B824-90F3-053F5448DCAE}"/>
                  </a:ext>
                </a:extLst>
              </p:cNvPr>
              <p:cNvSpPr/>
              <p:nvPr/>
            </p:nvSpPr>
            <p:spPr>
              <a:xfrm rot="2630003">
                <a:off x="5166544" y="4692928"/>
                <a:ext cx="914400" cy="91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CED2372-53B0-204A-2729-73FAA9F6356D}"/>
                  </a:ext>
                </a:extLst>
              </p:cNvPr>
              <p:cNvSpPr txBox="1"/>
              <p:nvPr/>
            </p:nvSpPr>
            <p:spPr>
              <a:xfrm>
                <a:off x="5133023" y="4876021"/>
                <a:ext cx="990600" cy="53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18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796888-AE53-E8C3-5EC2-490175CC53CE}"/>
                  </a:ext>
                </a:extLst>
              </p:cNvPr>
              <p:cNvSpPr/>
              <p:nvPr/>
            </p:nvSpPr>
            <p:spPr>
              <a:xfrm rot="2630003">
                <a:off x="6459434" y="4692927"/>
                <a:ext cx="914400" cy="914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A64F20-BDCE-323A-753D-2A9C354A154C}"/>
                  </a:ext>
                </a:extLst>
              </p:cNvPr>
              <p:cNvSpPr txBox="1"/>
              <p:nvPr/>
            </p:nvSpPr>
            <p:spPr>
              <a:xfrm>
                <a:off x="6406102" y="4876021"/>
                <a:ext cx="990600" cy="53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15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E6670E0-C7F0-24B7-4313-1F25ABCE1B58}"/>
                  </a:ext>
                </a:extLst>
              </p:cNvPr>
              <p:cNvSpPr/>
              <p:nvPr/>
            </p:nvSpPr>
            <p:spPr>
              <a:xfrm rot="2630003">
                <a:off x="7756389" y="4692926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B330540-318D-F89C-835A-509677AE5FD2}"/>
                  </a:ext>
                </a:extLst>
              </p:cNvPr>
              <p:cNvSpPr/>
              <p:nvPr/>
            </p:nvSpPr>
            <p:spPr>
              <a:xfrm rot="2630003">
                <a:off x="9076021" y="4692928"/>
                <a:ext cx="914400" cy="914401"/>
              </a:xfrm>
              <a:prstGeom prst="rect">
                <a:avLst/>
              </a:prstGeom>
              <a:solidFill>
                <a:srgbClr val="49CA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83608D0-14BD-B979-56E4-037514E2486B}"/>
                  </a:ext>
                </a:extLst>
              </p:cNvPr>
              <p:cNvSpPr/>
              <p:nvPr/>
            </p:nvSpPr>
            <p:spPr>
              <a:xfrm rot="2630003">
                <a:off x="10386496" y="4692927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F97337B-656D-1E9C-2638-085E0B46EDF6}"/>
                  </a:ext>
                </a:extLst>
              </p:cNvPr>
              <p:cNvSpPr txBox="1"/>
              <p:nvPr/>
            </p:nvSpPr>
            <p:spPr>
              <a:xfrm>
                <a:off x="7693705" y="4876021"/>
                <a:ext cx="990600" cy="53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12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3EC0C0-DE3B-1E27-ACCB-8EEC9BE3E9C7}"/>
                  </a:ext>
                </a:extLst>
              </p:cNvPr>
              <p:cNvSpPr txBox="1"/>
              <p:nvPr/>
            </p:nvSpPr>
            <p:spPr>
              <a:xfrm>
                <a:off x="10313730" y="4876021"/>
                <a:ext cx="990600" cy="53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B714D9-71FD-AE8B-97D9-F75C921F0372}"/>
                  </a:ext>
                </a:extLst>
              </p:cNvPr>
              <p:cNvSpPr/>
              <p:nvPr/>
            </p:nvSpPr>
            <p:spPr>
              <a:xfrm rot="2630003">
                <a:off x="11703512" y="4684617"/>
                <a:ext cx="914400" cy="914401"/>
              </a:xfrm>
              <a:prstGeom prst="rect">
                <a:avLst/>
              </a:prstGeom>
              <a:solidFill>
                <a:srgbClr val="49CA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8C49FD6-D858-6A57-7D3E-325830500BC9}"/>
              </a:ext>
            </a:extLst>
          </p:cNvPr>
          <p:cNvSpPr txBox="1"/>
          <p:nvPr/>
        </p:nvSpPr>
        <p:spPr>
          <a:xfrm>
            <a:off x="8743543" y="4783614"/>
            <a:ext cx="85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00235B-5277-2233-D866-7E4CA8DDC079}"/>
              </a:ext>
            </a:extLst>
          </p:cNvPr>
          <p:cNvSpPr txBox="1"/>
          <p:nvPr/>
        </p:nvSpPr>
        <p:spPr>
          <a:xfrm>
            <a:off x="4213999" y="4739292"/>
            <a:ext cx="858397" cy="6144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73AE1E9-3D27-A17F-8EC1-7DB8297102B9}"/>
              </a:ext>
            </a:extLst>
          </p:cNvPr>
          <p:cNvSpPr txBox="1"/>
          <p:nvPr/>
        </p:nvSpPr>
        <p:spPr>
          <a:xfrm>
            <a:off x="5362732" y="4687965"/>
            <a:ext cx="858397" cy="6144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B0AF54-3DD7-F177-6D05-AEC5EDD71C40}"/>
              </a:ext>
            </a:extLst>
          </p:cNvPr>
          <p:cNvSpPr txBox="1"/>
          <p:nvPr/>
        </p:nvSpPr>
        <p:spPr>
          <a:xfrm>
            <a:off x="7602122" y="4739291"/>
            <a:ext cx="858397" cy="6144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4DF3AF-ED41-4623-015B-A526F71771FA}"/>
              </a:ext>
            </a:extLst>
          </p:cNvPr>
          <p:cNvSpPr txBox="1"/>
          <p:nvPr/>
        </p:nvSpPr>
        <p:spPr>
          <a:xfrm>
            <a:off x="9894782" y="4750086"/>
            <a:ext cx="858397" cy="6144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348D8C-BE0B-8874-1588-20D010BFB5E6}"/>
              </a:ext>
            </a:extLst>
          </p:cNvPr>
          <p:cNvSpPr txBox="1"/>
          <p:nvPr/>
        </p:nvSpPr>
        <p:spPr>
          <a:xfrm>
            <a:off x="11037313" y="4783612"/>
            <a:ext cx="85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0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56" grpId="0" animBg="1"/>
      <p:bldP spid="63" grpId="0" animBg="1"/>
      <p:bldP spid="64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5B3A1D-F449-1662-A594-5D12BBF9EB3F}"/>
              </a:ext>
            </a:extLst>
          </p:cNvPr>
          <p:cNvGrpSpPr/>
          <p:nvPr/>
        </p:nvGrpSpPr>
        <p:grpSpPr>
          <a:xfrm>
            <a:off x="119520" y="-152400"/>
            <a:ext cx="11831358" cy="2930061"/>
            <a:chOff x="842010" y="518160"/>
            <a:chExt cx="11831358" cy="20244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EBEA8B-99A6-D283-CC2A-1A56ACFCB91D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DC67B3-12EE-82C9-C99E-EFDBD46A57D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1C3CA0C-C22E-202C-09BE-75F1133C2479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E09A78-CE1E-E50D-D1AC-55E78D8A3918}"/>
                </a:ext>
              </a:extLst>
            </p:cNvPr>
            <p:cNvSpPr txBox="1"/>
            <p:nvPr/>
          </p:nvSpPr>
          <p:spPr>
            <a:xfrm>
              <a:off x="1661814" y="756345"/>
              <a:ext cx="11011554" cy="178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đấu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đấu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6A904D-D0CB-9208-9E72-4CFBFB6A77EE}"/>
              </a:ext>
            </a:extLst>
          </p:cNvPr>
          <p:cNvCxnSpPr>
            <a:cxnSpLocks/>
          </p:cNvCxnSpPr>
          <p:nvPr/>
        </p:nvCxnSpPr>
        <p:spPr>
          <a:xfrm>
            <a:off x="1081294" y="972735"/>
            <a:ext cx="2393426" cy="16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9AEE33-8659-13CC-1170-FAC159FCFBFA}"/>
              </a:ext>
            </a:extLst>
          </p:cNvPr>
          <p:cNvCxnSpPr>
            <a:cxnSpLocks/>
          </p:cNvCxnSpPr>
          <p:nvPr/>
        </p:nvCxnSpPr>
        <p:spPr>
          <a:xfrm flipV="1">
            <a:off x="2598127" y="1811398"/>
            <a:ext cx="3081911" cy="369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27AEC1A-351C-F6AB-9CC7-C6E688BED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1743" y="2697765"/>
            <a:ext cx="5900095" cy="428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9AEE33-8659-13CC-1170-FAC159FCFBFA}"/>
              </a:ext>
            </a:extLst>
          </p:cNvPr>
          <p:cNvCxnSpPr>
            <a:cxnSpLocks/>
          </p:cNvCxnSpPr>
          <p:nvPr/>
        </p:nvCxnSpPr>
        <p:spPr>
          <a:xfrm flipV="1">
            <a:off x="1135084" y="2687418"/>
            <a:ext cx="4808516" cy="3200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6A904D-D0CB-9208-9E72-4CFBFB6A77EE}"/>
              </a:ext>
            </a:extLst>
          </p:cNvPr>
          <p:cNvCxnSpPr>
            <a:cxnSpLocks/>
          </p:cNvCxnSpPr>
          <p:nvPr/>
        </p:nvCxnSpPr>
        <p:spPr>
          <a:xfrm>
            <a:off x="7774343" y="984239"/>
            <a:ext cx="2393426" cy="16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7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ảnh có liên quan">
            <a:extLst>
              <a:ext uri="{FF2B5EF4-FFF2-40B4-BE49-F238E27FC236}">
                <a16:creationId xmlns:a16="http://schemas.microsoft.com/office/drawing/2014/main" id="{F038A8DD-2620-4D59-9C56-8C8887BB3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/>
          <a:stretch/>
        </p:blipFill>
        <p:spPr bwMode="auto">
          <a:xfrm>
            <a:off x="-43522" y="-400792"/>
            <a:ext cx="12204422" cy="72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4403" y="154091"/>
            <a:ext cx="64949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 chơi </a:t>
            </a:r>
          </a:p>
          <a:p>
            <a:pPr algn="ctr"/>
            <a:r>
              <a:rPr lang="en-GB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</a:t>
            </a:r>
            <a:r>
              <a:rPr lang="en-GB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GB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1034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</p:pic>
      <p:sp>
        <p:nvSpPr>
          <p:cNvPr id="28" name="MsPham"/>
          <p:cNvSpPr/>
          <p:nvPr/>
        </p:nvSpPr>
        <p:spPr>
          <a:xfrm>
            <a:off x="779523" y="99526"/>
            <a:ext cx="10371969" cy="1425589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600" b="1" kern="120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1: </a:t>
            </a:r>
            <a:r>
              <a:rPr lang="en-US" sz="3600" b="1" kern="120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Tính :   </a:t>
            </a:r>
          </a:p>
          <a:p>
            <a:pPr algn="ctr" defTabSz="912114">
              <a:buClrTx/>
              <a:defRPr/>
            </a:pPr>
            <a:r>
              <a:rPr lang="en-US" sz="3600" b="1" kern="120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  x  6  =  ?</a:t>
            </a:r>
            <a:endParaRPr lang="en-US" sz="3600" b="1" kern="12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Sai1MsPham"/>
          <p:cNvSpPr/>
          <p:nvPr/>
        </p:nvSpPr>
        <p:spPr>
          <a:xfrm>
            <a:off x="2792958" y="2197793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altLang="en-US" sz="4389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4389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4400" b="1" kern="120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</a:t>
            </a:r>
            <a:endParaRPr lang="en-US" sz="4400" b="1" kern="1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6" y="6051590"/>
            <a:ext cx="1594850" cy="708822"/>
          </a:xfrm>
          <a:prstGeom prst="rect">
            <a:avLst/>
          </a:prstGeom>
        </p:spPr>
      </p:pic>
      <p:sp>
        <p:nvSpPr>
          <p:cNvPr id="23" name="Sai2MsPham"/>
          <p:cNvSpPr/>
          <p:nvPr/>
        </p:nvSpPr>
        <p:spPr>
          <a:xfrm>
            <a:off x="2792958" y="3571178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altLang="en-US" sz="4389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altLang="en-US" sz="4389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4389" b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  <a:endParaRPr lang="en-US" sz="4389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DungMsPham"/>
          <p:cNvSpPr/>
          <p:nvPr/>
        </p:nvSpPr>
        <p:spPr>
          <a:xfrm>
            <a:off x="2792958" y="4940066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4389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389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389" b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  <a:endParaRPr lang="en-US" sz="4389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00" y="2153166"/>
            <a:ext cx="1077957" cy="11534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79" y="3603140"/>
            <a:ext cx="1077957" cy="11534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D45220D-0B29-47C1-B007-44ACC856E0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07" y="-2069707"/>
            <a:ext cx="857059" cy="1176199"/>
          </a:xfrm>
          <a:prstGeom prst="rect">
            <a:avLst/>
          </a:prstGeom>
        </p:spPr>
      </p:pic>
      <p:pic>
        <p:nvPicPr>
          <p:cNvPr id="4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04186" y="2170576"/>
            <a:ext cx="2957652" cy="232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79" y="4844489"/>
            <a:ext cx="1661445" cy="125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1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6"/>
            <a:ext cx="12161838" cy="6841034"/>
          </a:xfrm>
          <a:prstGeom prst="rect">
            <a:avLst/>
          </a:prstGeom>
        </p:spPr>
      </p:pic>
      <p:sp>
        <p:nvSpPr>
          <p:cNvPr id="28" name="MsPham"/>
          <p:cNvSpPr/>
          <p:nvPr/>
        </p:nvSpPr>
        <p:spPr>
          <a:xfrm>
            <a:off x="90009" y="74208"/>
            <a:ext cx="11485219" cy="1566438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en-US" sz="3600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2114">
              <a:buClrTx/>
              <a:defRPr/>
            </a:pPr>
            <a:r>
              <a:rPr lang="en-US" sz="3600" b="1" kern="120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kern="120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2. Điền số ?        </a:t>
            </a:r>
          </a:p>
          <a:p>
            <a:pPr algn="ctr" defTabSz="912114">
              <a:buClrTx/>
              <a:defRPr/>
            </a:pPr>
            <a:r>
              <a:rPr lang="en-US" sz="3600" b="1" kern="120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b="1" kern="120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 x  …..  = 21</a:t>
            </a:r>
            <a:endParaRPr lang="en-US" sz="3600" b="1" kern="12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2114">
              <a:buClrTx/>
              <a:defRPr/>
            </a:pPr>
            <a:endParaRPr lang="en-US" sz="3600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Sai1MsPham"/>
          <p:cNvSpPr/>
          <p:nvPr/>
        </p:nvSpPr>
        <p:spPr>
          <a:xfrm>
            <a:off x="1819625" y="2501920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altLang="en-US" sz="6000" b="1" kern="1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6000" b="1" kern="120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6</a:t>
            </a:r>
            <a:endParaRPr lang="en-US" altLang="en-US" sz="6000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818" y="6012783"/>
            <a:ext cx="1594850" cy="708822"/>
          </a:xfrm>
          <a:prstGeom prst="rect">
            <a:avLst/>
          </a:prstGeom>
        </p:spPr>
      </p:pic>
      <p:sp>
        <p:nvSpPr>
          <p:cNvPr id="23" name="Sai2MsPham"/>
          <p:cNvSpPr/>
          <p:nvPr/>
        </p:nvSpPr>
        <p:spPr>
          <a:xfrm>
            <a:off x="1819624" y="5479369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6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6000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8</a:t>
            </a:r>
            <a:endParaRPr lang="en-US" sz="6000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DungMsPham"/>
          <p:cNvSpPr/>
          <p:nvPr/>
        </p:nvSpPr>
        <p:spPr>
          <a:xfrm>
            <a:off x="1819625" y="4001345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altLang="en-US" sz="6000" b="1" kern="1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altLang="en-US" sz="6000" b="1" kern="120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7</a:t>
            </a:r>
            <a:endParaRPr lang="en-US" altLang="en-US" sz="6000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13" y="2457293"/>
            <a:ext cx="1077957" cy="11534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12" y="5347875"/>
            <a:ext cx="1077957" cy="1153413"/>
          </a:xfrm>
          <a:prstGeom prst="rect">
            <a:avLst/>
          </a:prstGeom>
        </p:spPr>
      </p:pic>
      <p:pic>
        <p:nvPicPr>
          <p:cNvPr id="19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28065" y="2054509"/>
            <a:ext cx="3344409" cy="2214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07" y="3718976"/>
            <a:ext cx="1782172" cy="13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MsPham"/>
          <p:cNvSpPr/>
          <p:nvPr/>
        </p:nvSpPr>
        <p:spPr>
          <a:xfrm>
            <a:off x="779523" y="111795"/>
            <a:ext cx="10371969" cy="1337257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600" b="1" kern="120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</a:t>
            </a:r>
            <a:r>
              <a:rPr lang="en-US" sz="3600" b="1" kern="120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3: Điền dấu &gt;, &lt;, =?   </a:t>
            </a:r>
          </a:p>
          <a:p>
            <a:pPr algn="ctr" defTabSz="912114">
              <a:buClrTx/>
              <a:defRPr/>
            </a:pPr>
            <a:r>
              <a:rPr lang="en-US" sz="3600" b="1" kern="120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b="1" kern="120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  x  4  …..  3  x  5</a:t>
            </a:r>
            <a:endParaRPr lang="en-US" sz="3600" b="1" kern="12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Sai1MsPham"/>
          <p:cNvSpPr/>
          <p:nvPr/>
        </p:nvSpPr>
        <p:spPr>
          <a:xfrm>
            <a:off x="2687312" y="4728725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400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=</a:t>
            </a:r>
            <a:endParaRPr lang="en-US" sz="4400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24" y="6012038"/>
            <a:ext cx="1594850" cy="708822"/>
          </a:xfrm>
          <a:prstGeom prst="rect">
            <a:avLst/>
          </a:prstGeom>
        </p:spPr>
      </p:pic>
      <p:sp>
        <p:nvSpPr>
          <p:cNvPr id="23" name="Sai2MsPham"/>
          <p:cNvSpPr/>
          <p:nvPr/>
        </p:nvSpPr>
        <p:spPr>
          <a:xfrm>
            <a:off x="2687313" y="3301640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altLang="en-US" sz="4400" b="1" kern="1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altLang="en-US" sz="4400" b="1" kern="120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&gt;</a:t>
            </a:r>
            <a:endParaRPr lang="en-US" sz="4400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DungMsPham"/>
          <p:cNvSpPr/>
          <p:nvPr/>
        </p:nvSpPr>
        <p:spPr>
          <a:xfrm>
            <a:off x="2687311" y="1944469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4400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&lt;</a:t>
            </a:r>
            <a:endParaRPr lang="en-US" sz="4400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42" y="4689093"/>
            <a:ext cx="1077957" cy="11534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89" y="3309354"/>
            <a:ext cx="1077957" cy="1153413"/>
          </a:xfrm>
          <a:prstGeom prst="rect">
            <a:avLst/>
          </a:prstGeom>
        </p:spPr>
      </p:pic>
      <p:pic>
        <p:nvPicPr>
          <p:cNvPr id="12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19406" y="2133958"/>
            <a:ext cx="3064492" cy="2408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46" y="1699773"/>
            <a:ext cx="1778325" cy="13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A8F3078-F43C-9632-1AB2-A0046696A584}"/>
              </a:ext>
            </a:extLst>
          </p:cNvPr>
          <p:cNvSpPr txBox="1"/>
          <p:nvPr/>
        </p:nvSpPr>
        <p:spPr>
          <a:xfrm>
            <a:off x="156651" y="7071477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Dặn dò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2D7EB-E84E-7519-2048-0BAF1DAB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676" y="727525"/>
            <a:ext cx="12929190" cy="2390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FBFFF6-E6F0-C1F7-CEAF-F9D69ECCB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528" y="3429000"/>
            <a:ext cx="428684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E1C35C8-21C5-E106-207E-C4DA4E25F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683" y="1355462"/>
            <a:ext cx="10366472" cy="1370472"/>
          </a:xfrm>
        </p:spPr>
        <p:txBody>
          <a:bodyPr/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79360" y="2898058"/>
            <a:ext cx="11403119" cy="123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ĐUA VỊT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7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E1C35C8-21C5-E106-207E-C4DA4E25F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683" y="0"/>
            <a:ext cx="10366472" cy="2898058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BỔ SUNG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79360" y="2898058"/>
            <a:ext cx="11403119" cy="123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</a:t>
            </a:r>
            <a:r>
              <a:rPr lang="en-US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3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2EBD4C-7E54-8241-0938-704D3868A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847"/>
          <a:stretch/>
        </p:blipFill>
        <p:spPr>
          <a:xfrm>
            <a:off x="-1096055" y="-235038"/>
            <a:ext cx="5048623" cy="5535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89FD29-2479-1123-80B3-7D18571B8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32" y="2287684"/>
            <a:ext cx="12004064" cy="22191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6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001EA3-C974-1E0B-EB7F-D9477CA78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577" y="1290920"/>
            <a:ext cx="11478411" cy="40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4706D-748D-D0E0-A0F6-E15907D9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D57A8-3E54-786F-4492-67682617F3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Nguyễn Ngọc Chính's: Những phương tiện di chuyển đã đi vào dĩ vãng (4) - Xe  Cyclo">
            <a:extLst>
              <a:ext uri="{FF2B5EF4-FFF2-40B4-BE49-F238E27FC236}">
                <a16:creationId xmlns:a16="http://schemas.microsoft.com/office/drawing/2014/main" id="{C2684A62-AC49-06A8-E0DD-B452E503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0"/>
            <a:ext cx="10621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4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mytourcdn.com/upload_images/Image/Minh%20Hoang/Diep/xich%20lo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34" y="31767"/>
            <a:ext cx="9834449" cy="656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E35031-3FDE-547F-952F-CD99A6ECDA56}"/>
              </a:ext>
            </a:extLst>
          </p:cNvPr>
          <p:cNvSpPr txBox="1"/>
          <p:nvPr/>
        </p:nvSpPr>
        <p:spPr>
          <a:xfrm>
            <a:off x="356394" y="712057"/>
            <a:ext cx="1144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a)</a:t>
            </a:r>
            <a:endParaRPr lang="en-US" sz="3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01EA3-C974-1E0B-EB7F-D9477CA78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581" y="118334"/>
            <a:ext cx="11344257" cy="406639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BC7E49F-570C-4C3D-480D-5B56BB437E0A}"/>
              </a:ext>
            </a:extLst>
          </p:cNvPr>
          <p:cNvSpPr/>
          <p:nvPr/>
        </p:nvSpPr>
        <p:spPr>
          <a:xfrm>
            <a:off x="817582" y="4846320"/>
            <a:ext cx="10987862" cy="1452880"/>
          </a:xfrm>
          <a:prstGeom prst="wedgeRoundRectCallout">
            <a:avLst>
              <a:gd name="adj1" fmla="val -33185"/>
              <a:gd name="adj2" fmla="val 487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420009" y="5545502"/>
            <a:ext cx="1452283" cy="215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123698" y="6165130"/>
            <a:ext cx="4139769" cy="21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080453" y="5534213"/>
            <a:ext cx="87163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61772" y="5545503"/>
            <a:ext cx="2179295" cy="10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2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42FCEE-DA58-3EAD-3146-5891B6E31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4" y="898356"/>
            <a:ext cx="2883494" cy="2964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8899C-C623-965A-FE15-63E205F7BB62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Hoạt động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DF42C-0B8A-D17E-36CF-C2C76B9D2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04" y="2564712"/>
            <a:ext cx="1200406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rning the Alphabet by Slidesgo">
  <a:themeElements>
    <a:clrScheme name="Simple Light">
      <a:dk1>
        <a:srgbClr val="000000"/>
      </a:dk1>
      <a:lt1>
        <a:srgbClr val="FFFFFF"/>
      </a:lt1>
      <a:dk2>
        <a:srgbClr val="804638"/>
      </a:dk2>
      <a:lt2>
        <a:srgbClr val="EFD89B"/>
      </a:lt2>
      <a:accent1>
        <a:srgbClr val="49CAD1"/>
      </a:accent1>
      <a:accent2>
        <a:srgbClr val="9CED85"/>
      </a:accent2>
      <a:accent3>
        <a:srgbClr val="EFC658"/>
      </a:accent3>
      <a:accent4>
        <a:srgbClr val="EEA384"/>
      </a:accent4>
      <a:accent5>
        <a:srgbClr val="DD8954"/>
      </a:accent5>
      <a:accent6>
        <a:srgbClr val="DE6262"/>
      </a:accent6>
      <a:hlink>
        <a:srgbClr val="DE6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222</Words>
  <Application>Microsoft Office PowerPoint</Application>
  <PresentationFormat>Custom</PresentationFormat>
  <Paragraphs>88</Paragraphs>
  <Slides>17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Itim</vt:lpstr>
      <vt:lpstr>Arial-Rounded</vt:lpstr>
      <vt:lpstr>Times New Roman</vt:lpstr>
      <vt:lpstr>Arial</vt:lpstr>
      <vt:lpstr>Varela Round</vt:lpstr>
      <vt:lpstr>SVN-Billo</vt:lpstr>
      <vt:lpstr>Learning the Alphabet by Slidesgo</vt:lpstr>
      <vt:lpstr>TOÁN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Alphabet</dc:title>
  <dc:creator>PC</dc:creator>
  <cp:lastModifiedBy>STD</cp:lastModifiedBy>
  <cp:revision>181</cp:revision>
  <dcterms:modified xsi:type="dcterms:W3CDTF">2024-09-16T01:26:06Z</dcterms:modified>
</cp:coreProperties>
</file>