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805" r:id="rId3"/>
  </p:sldMasterIdLst>
  <p:notesMasterIdLst>
    <p:notesMasterId r:id="rId19"/>
  </p:notesMasterIdLst>
  <p:sldIdLst>
    <p:sldId id="256" r:id="rId4"/>
    <p:sldId id="329" r:id="rId5"/>
    <p:sldId id="348" r:id="rId6"/>
    <p:sldId id="275" r:id="rId7"/>
    <p:sldId id="357" r:id="rId8"/>
    <p:sldId id="362" r:id="rId9"/>
    <p:sldId id="365" r:id="rId10"/>
    <p:sldId id="364" r:id="rId11"/>
    <p:sldId id="289" r:id="rId12"/>
    <p:sldId id="311" r:id="rId13"/>
    <p:sldId id="366" r:id="rId14"/>
    <p:sldId id="313" r:id="rId15"/>
    <p:sldId id="369" r:id="rId16"/>
    <p:sldId id="361" r:id="rId17"/>
    <p:sldId id="298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7F9FF"/>
    <a:srgbClr val="FF0066"/>
    <a:srgbClr val="658B88"/>
    <a:srgbClr val="DAF9FC"/>
    <a:srgbClr val="CCFFFF"/>
    <a:srgbClr val="FEEADA"/>
    <a:srgbClr val="FDDFC7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3060" autoAdjust="0"/>
  </p:normalViewPr>
  <p:slideViewPr>
    <p:cSldViewPr>
      <p:cViewPr>
        <p:scale>
          <a:sx n="66" d="100"/>
          <a:sy n="66" d="100"/>
        </p:scale>
        <p:origin x="726" y="-19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Số</a:t>
            </a:r>
            <a:r>
              <a:rPr lang="en-US" baseline="0" dirty="0"/>
              <a:t> bi </a:t>
            </a:r>
            <a:r>
              <a:rPr lang="en-US" baseline="0" dirty="0" err="1"/>
              <a:t>có</a:t>
            </a:r>
            <a:r>
              <a:rPr lang="en-US" baseline="0" dirty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Số</a:t>
            </a:r>
            <a:r>
              <a:rPr lang="en-US" baseline="0" dirty="0"/>
              <a:t> bi </a:t>
            </a:r>
            <a:r>
              <a:rPr lang="en-US" baseline="0" dirty="0" err="1"/>
              <a:t>có</a:t>
            </a:r>
            <a:r>
              <a:rPr lang="en-US" baseline="0" dirty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16-Sep-24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4747" y="-256311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56519" y="1140943"/>
            <a:ext cx="9697065" cy="1907698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33" y="3033455"/>
            <a:ext cx="9200973" cy="262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2508" y="1433073"/>
            <a:ext cx="1111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0070C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trừ</a:t>
            </a:r>
            <a:endParaRPr lang="en-US" sz="4000" b="1" dirty="0">
              <a:solidFill>
                <a:srgbClr val="0070C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734" y="5638800"/>
            <a:ext cx="8982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Thị Lê Dung – Lớp: 3D</a:t>
            </a:r>
            <a:br>
              <a:rPr lang="en-US" sz="3600" b="1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</a:p>
          <a:p>
            <a:endParaRPr lang="en-US" sz="36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1" y="457200"/>
              <a:ext cx="10156390" cy="199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70063"/>
              </p:ext>
            </p:extLst>
          </p:nvPr>
        </p:nvGraphicFramePr>
        <p:xfrm>
          <a:off x="1150779" y="1742400"/>
          <a:ext cx="9961862" cy="2425077"/>
        </p:xfrm>
        <a:graphic>
          <a:graphicData uri="http://schemas.openxmlformats.org/drawingml/2006/table">
            <a:tbl>
              <a:tblPr firstRow="1" firstCol="1" bandRow="1"/>
              <a:tblGrid>
                <a:gridCol w="298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bị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70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34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800" b="1" baseline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50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25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37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29678" y="200810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39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0119" y="292459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22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71719" y="190698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44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39622" y="290141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27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7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1066800"/>
            <a:ext cx="7620000" cy="25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61196"/>
            <a:ext cx="11582400" cy="6644404"/>
            <a:chOff x="1141952" y="362337"/>
            <a:chExt cx="10188840" cy="4692971"/>
          </a:xfrm>
        </p:grpSpPr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54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412110"/>
            <a:ext cx="11810999" cy="606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52251" y="3048000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6919119" y="5396243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5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1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64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bờ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lội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bờ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24 con.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5" y="1726338"/>
            <a:ext cx="5568348" cy="481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8513" y="1548403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6753" y="2286000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2612" y="3124200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64 – 24 = 40 (con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83112" y="3883156"/>
            <a:ext cx="3018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40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9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832322" y="1513951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tìm một số hạng, ta lấy tổng trừ đi số hạng kia.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863296" y="2654455"/>
            <a:ext cx="10533026" cy="984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tìm số hạng chưa biết trong phép tính sau: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50 + ? = 60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828956" y="3962400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60 - 50 = 10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1418" y="2842797"/>
            <a:ext cx="5061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914400"/>
            <a:ext cx="5791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2286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3" y="813375"/>
            <a:ext cx="957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1127" y="2519473"/>
            <a:ext cx="9632792" cy="179852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100346" y="2021653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68587" y="202165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65407" y="4505980"/>
            <a:ext cx="925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Số bi lúc đầu Việt có bằng tổng số bi còn lại và số bi đã cho.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3026" y="5029200"/>
            <a:ext cx="8754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                               Số bi Việt có là: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                                     3 + 5 = 8 (viên).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46919" y="685800"/>
            <a:ext cx="108966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0319" y="3962400"/>
            <a:ext cx="990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74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319" y="3048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3" y="914400"/>
            <a:ext cx="957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latin typeface="Times New Roman"/>
                <a:ea typeface="Times New Roman"/>
              </a:rPr>
              <a:t>Nam có 8 </a:t>
            </a:r>
            <a:r>
              <a:rPr lang="nl-NL" sz="3200" b="1">
                <a:latin typeface="Times New Roman"/>
                <a:ea typeface="Times New Roman"/>
              </a:rPr>
              <a:t>viên bi, </a:t>
            </a:r>
            <a:r>
              <a:rPr lang="nl-NL" sz="3200" b="1" dirty="0">
                <a:latin typeface="Times New Roman"/>
                <a:ea typeface="Times New Roman"/>
              </a:rPr>
              <a:t>Nam cho bạn một số bi và còn lại 3 viên. Hỏi Nam đã cho bạn mấy viên bi?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1919" y="3945302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>
                <a:latin typeface="Times New Roman"/>
                <a:ea typeface="Times New Roman"/>
              </a:rPr>
              <a:t>Nam đã cho bạn số viên bi là:</a:t>
            </a:r>
            <a:endParaRPr lang="en-US" sz="28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800" b="1" dirty="0">
                <a:latin typeface="Times New Roman"/>
                <a:ea typeface="Times New Roman"/>
              </a:rPr>
              <a:t>  8 – 3 = 5 (viên)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5407" y="5257800"/>
            <a:ext cx="87541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499519" y="2135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             -              ?            =              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6119" y="317363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537619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661819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090819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" grpId="0"/>
      <p:bldP spid="29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990600"/>
            <a:ext cx="8305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566" y="153768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56842" y="264805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b="1" dirty="0">
                <a:latin typeface="Times New Roman"/>
                <a:ea typeface="Times New Roman"/>
              </a:rPr>
              <a:t>a) </a:t>
            </a:r>
            <a:r>
              <a:rPr lang="en-US" sz="3200" b="1" dirty="0" err="1">
                <a:latin typeface="Times New Roman"/>
                <a:ea typeface="Times New Roman"/>
              </a:rPr>
              <a:t>Tìm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số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bị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trừ</a:t>
            </a:r>
            <a:r>
              <a:rPr lang="en-US" sz="3200" b="1" dirty="0">
                <a:latin typeface="Times New Roman"/>
                <a:ea typeface="Times New Roman"/>
              </a:rPr>
              <a:t> (</a:t>
            </a:r>
            <a:r>
              <a:rPr lang="en-US" sz="3200" b="1" dirty="0" err="1">
                <a:latin typeface="Times New Roman"/>
                <a:ea typeface="Times New Roman"/>
              </a:rPr>
              <a:t>theo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mẫu</a:t>
            </a:r>
            <a:r>
              <a:rPr lang="en-US" sz="3200" b="1" dirty="0">
                <a:latin typeface="Times New Roman"/>
                <a:ea typeface="Times New Roman"/>
              </a:rPr>
              <a:t>)</a:t>
            </a:r>
            <a:r>
              <a:rPr lang="vi-VN" sz="3200" b="1" dirty="0">
                <a:latin typeface="Times New Roman"/>
                <a:ea typeface="Times New Roman"/>
              </a:rPr>
              <a:t>.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3893" y="3277437"/>
            <a:ext cx="397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405" y="1219200"/>
            <a:ext cx="264371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</a:rPr>
              <a:t>Mẫu:   ? – 10 = 30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526" y="4069445"/>
            <a:ext cx="259839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</a:rPr>
              <a:t>Mẫu:   30 – ? = 20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119" y="996611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- 20 = 40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47519" y="1752600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85719" y="1750031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- 12 = 25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47519" y="2438400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5719" y="2432538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- 18 = 42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9899" y="3861722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09899" y="4646809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09899" y="5429788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47519" y="3838613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50 -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92403" y="4681141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35 -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56618" y="5429788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51 -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77243" y="386172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77243" y="4656989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77243" y="544457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46406" y="1962834"/>
            <a:ext cx="26437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</a:rPr>
              <a:t>    30 + 10 = 40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</a:rPr>
              <a:t>           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6937" y="4942751"/>
            <a:ext cx="263807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</a:t>
            </a:r>
            <a:r>
              <a:rPr lang="nl-NL" sz="2400" b="1" dirty="0">
                <a:latin typeface="Times New Roman"/>
                <a:ea typeface="Times New Roman"/>
              </a:rPr>
              <a:t>30 - 20 = 10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47519" y="1002266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7519" y="996611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09419" y="1723683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09419" y="2401311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5655" y="3803037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91012" y="4646245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409899" y="5423977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4" grpId="0"/>
      <p:bldP spid="2" grpId="0" animBg="1"/>
      <p:bldP spid="3" grpId="0" animBg="1"/>
      <p:bldP spid="6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40" grpId="0" animBg="1"/>
      <p:bldP spid="41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1" grpId="0" animBg="1"/>
      <p:bldP spid="7" grpId="0" animBg="1"/>
      <p:bldP spid="52" grpId="0" animBg="1"/>
      <p:bldP spid="53" grpId="0" animBg="1"/>
      <p:bldP spid="11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490</Words>
  <Application>Microsoft Office PowerPoint</Application>
  <PresentationFormat>Custom</PresentationFormat>
  <Paragraphs>104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等线</vt:lpstr>
      <vt:lpstr>HP001 4 hàng</vt:lpstr>
      <vt:lpstr>HP001 4 hang 1 ô ly</vt:lpstr>
      <vt:lpstr>Times New Roman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STD_NGOC</cp:lastModifiedBy>
  <cp:revision>276</cp:revision>
  <dcterms:created xsi:type="dcterms:W3CDTF">2021-05-23T10:25:42Z</dcterms:created>
  <dcterms:modified xsi:type="dcterms:W3CDTF">2024-09-16T14:48:19Z</dcterms:modified>
</cp:coreProperties>
</file>