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31"/>
  </p:notesMasterIdLst>
  <p:sldIdLst>
    <p:sldId id="523" r:id="rId4"/>
    <p:sldId id="352" r:id="rId5"/>
    <p:sldId id="353" r:id="rId6"/>
    <p:sldId id="470" r:id="rId7"/>
    <p:sldId id="475" r:id="rId8"/>
    <p:sldId id="480" r:id="rId9"/>
    <p:sldId id="494" r:id="rId10"/>
    <p:sldId id="510" r:id="rId11"/>
    <p:sldId id="474" r:id="rId12"/>
    <p:sldId id="524" r:id="rId13"/>
    <p:sldId id="511" r:id="rId14"/>
    <p:sldId id="512" r:id="rId15"/>
    <p:sldId id="522" r:id="rId16"/>
    <p:sldId id="506" r:id="rId17"/>
    <p:sldId id="515" r:id="rId18"/>
    <p:sldId id="473" r:id="rId19"/>
    <p:sldId id="514" r:id="rId20"/>
    <p:sldId id="479" r:id="rId21"/>
    <p:sldId id="495" r:id="rId22"/>
    <p:sldId id="496" r:id="rId23"/>
    <p:sldId id="516" r:id="rId24"/>
    <p:sldId id="517" r:id="rId25"/>
    <p:sldId id="518" r:id="rId26"/>
    <p:sldId id="520" r:id="rId27"/>
    <p:sldId id="497" r:id="rId28"/>
    <p:sldId id="519" r:id="rId29"/>
    <p:sldId id="52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D63AA-FBEF-400B-A8C9-61419EB96CC6}" type="datetimeFigureOut">
              <a:rPr lang="en-US" smtClean="0"/>
              <a:t>17-Sep-24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43503-01E6-4BE3-BBDD-1991E49C884D}" type="slidenum">
              <a:rPr lang="en-US" smtClean="0"/>
              <a:t>‹#›</a:t>
            </a:fld>
            <a:endParaRPr lang="en-US"/>
          </a:p>
        </p:txBody>
      </p:sp>
    </p:spTree>
    <p:extLst>
      <p:ext uri="{BB962C8B-B14F-4D97-AF65-F5344CB8AC3E}">
        <p14:creationId xmlns:p14="http://schemas.microsoft.com/office/powerpoint/2010/main" val="50330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88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89720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370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002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43817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290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6573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5562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491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276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649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1752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75001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61700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62686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3079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5545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90139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786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8353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7011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0823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100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6965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84728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4.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3.xml"/><Relationship Id="rId5" Type="http://schemas.openxmlformats.org/officeDocument/2006/relationships/tags" Target="../tags/tag63.xml"/><Relationship Id="rId4" Type="http://schemas.openxmlformats.org/officeDocument/2006/relationships/tags" Target="../tags/tag6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3.xml"/><Relationship Id="rId5" Type="http://schemas.openxmlformats.org/officeDocument/2006/relationships/tags" Target="../tags/tag68.xml"/><Relationship Id="rId4" Type="http://schemas.openxmlformats.org/officeDocument/2006/relationships/tags" Target="../tags/tag67.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Master" Target="../slideMasters/slideMaster3.xml"/><Relationship Id="rId4" Type="http://schemas.openxmlformats.org/officeDocument/2006/relationships/tags" Target="../tags/tag9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Master" Target="../slideMasters/slideMaster3.xml"/><Relationship Id="rId5" Type="http://schemas.openxmlformats.org/officeDocument/2006/relationships/tags" Target="../tags/tag105.xml"/><Relationship Id="rId4" Type="http://schemas.openxmlformats.org/officeDocument/2006/relationships/tags" Target="../tags/tag10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Master" Target="../slideMasters/slideMaster3.xml"/><Relationship Id="rId4" Type="http://schemas.openxmlformats.org/officeDocument/2006/relationships/tags" Target="../tags/tag109.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3.xml"/><Relationship Id="rId5" Type="http://schemas.openxmlformats.org/officeDocument/2006/relationships/tags" Target="../tags/tag114.xml"/><Relationship Id="rId4" Type="http://schemas.openxmlformats.org/officeDocument/2006/relationships/tags" Target="../tags/tag1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2024/9/17</a:t>
            </a:fld>
            <a:endParaRPr lang="zh-CN" altLang="en-US"/>
          </a:p>
        </p:txBody>
      </p:sp>
      <p:sp>
        <p:nvSpPr>
          <p:cNvPr id="5" name="页脚占位符 4">
            <a:extLst>
              <a:ext uri="{FF2B5EF4-FFF2-40B4-BE49-F238E27FC236}">
                <a16:creationId xmlns=""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059557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2024/9/17</a:t>
            </a:fld>
            <a:endParaRPr lang="zh-CN" altLang="en-US"/>
          </a:p>
        </p:txBody>
      </p:sp>
      <p:sp>
        <p:nvSpPr>
          <p:cNvPr id="5" name="页脚占位符 4">
            <a:extLst>
              <a:ext uri="{FF2B5EF4-FFF2-40B4-BE49-F238E27FC236}">
                <a16:creationId xmlns=""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8965905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2024/9/17</a:t>
            </a:fld>
            <a:endParaRPr lang="zh-CN" altLang="en-US"/>
          </a:p>
        </p:txBody>
      </p:sp>
      <p:sp>
        <p:nvSpPr>
          <p:cNvPr id="5" name="页脚占位符 4">
            <a:extLst>
              <a:ext uri="{FF2B5EF4-FFF2-40B4-BE49-F238E27FC236}">
                <a16:creationId xmlns=""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0895387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6874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74843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311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23118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36817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87676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64242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6197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2024/9/17</a:t>
            </a:fld>
            <a:endParaRPr lang="zh-CN" altLang="en-US"/>
          </a:p>
        </p:txBody>
      </p:sp>
      <p:sp>
        <p:nvSpPr>
          <p:cNvPr id="5" name="页脚占位符 4">
            <a:extLst>
              <a:ext uri="{FF2B5EF4-FFF2-40B4-BE49-F238E27FC236}">
                <a16:creationId xmlns=""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969949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05052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51537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2024/9/17</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842681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2357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626001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84029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pic>
        <p:nvPicPr>
          <p:cNvPr id="7" name="Picture 6" descr="Logo&#10;&#10;Description automatically generated">
            <a:extLst>
              <a:ext uri="{FF2B5EF4-FFF2-40B4-BE49-F238E27FC236}">
                <a16:creationId xmlns="" xmlns:a16="http://schemas.microsoft.com/office/drawing/2014/main" id="{16E25873-2CDC-41D5-976D-F09C825067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86000" y="0"/>
            <a:ext cx="2286000" cy="2286000"/>
          </a:xfrm>
          <a:prstGeom prst="rect">
            <a:avLst/>
          </a:prstGeom>
        </p:spPr>
      </p:pic>
    </p:spTree>
    <p:extLst>
      <p:ext uri="{BB962C8B-B14F-4D97-AF65-F5344CB8AC3E}">
        <p14:creationId xmlns:p14="http://schemas.microsoft.com/office/powerpoint/2010/main" val="582034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11939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2006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1937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2024/9/17</a:t>
            </a:fld>
            <a:endParaRPr lang="zh-CN" altLang="en-US"/>
          </a:p>
        </p:txBody>
      </p:sp>
      <p:sp>
        <p:nvSpPr>
          <p:cNvPr id="5" name="页脚占位符 4">
            <a:extLst>
              <a:ext uri="{FF2B5EF4-FFF2-40B4-BE49-F238E27FC236}">
                <a16:creationId xmlns=""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9959279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91206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93702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82245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2024/9/17</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523949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17813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062229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2024/9/17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960908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2024/9/17</a:t>
            </a:fld>
            <a:endParaRPr lang="zh-CN" altLang="en-US"/>
          </a:p>
        </p:txBody>
      </p:sp>
      <p:sp>
        <p:nvSpPr>
          <p:cNvPr id="6" name="页脚占位符 5">
            <a:extLst>
              <a:ext uri="{FF2B5EF4-FFF2-40B4-BE49-F238E27FC236}">
                <a16:creationId xmlns=""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91921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2024/9/17</a:t>
            </a:fld>
            <a:endParaRPr lang="zh-CN" altLang="en-US"/>
          </a:p>
        </p:txBody>
      </p:sp>
      <p:sp>
        <p:nvSpPr>
          <p:cNvPr id="8" name="页脚占位符 7">
            <a:extLst>
              <a:ext uri="{FF2B5EF4-FFF2-40B4-BE49-F238E27FC236}">
                <a16:creationId xmlns=""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9020228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2024/9/17</a:t>
            </a:fld>
            <a:endParaRPr lang="zh-CN" altLang="en-US"/>
          </a:p>
        </p:txBody>
      </p:sp>
      <p:sp>
        <p:nvSpPr>
          <p:cNvPr id="4" name="页脚占位符 3">
            <a:extLst>
              <a:ext uri="{FF2B5EF4-FFF2-40B4-BE49-F238E27FC236}">
                <a16:creationId xmlns=""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6902484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2024/9/17</a:t>
            </a:fld>
            <a:endParaRPr lang="zh-CN" altLang="en-US"/>
          </a:p>
        </p:txBody>
      </p:sp>
      <p:sp>
        <p:nvSpPr>
          <p:cNvPr id="3" name="页脚占位符 2">
            <a:extLst>
              <a:ext uri="{FF2B5EF4-FFF2-40B4-BE49-F238E27FC236}">
                <a16:creationId xmlns=""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5581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2024/9/17</a:t>
            </a:fld>
            <a:endParaRPr lang="zh-CN" altLang="en-US"/>
          </a:p>
        </p:txBody>
      </p:sp>
      <p:sp>
        <p:nvSpPr>
          <p:cNvPr id="6" name="页脚占位符 5">
            <a:extLst>
              <a:ext uri="{FF2B5EF4-FFF2-40B4-BE49-F238E27FC236}">
                <a16:creationId xmlns=""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35757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2024/9/17</a:t>
            </a:fld>
            <a:endParaRPr lang="zh-CN" altLang="en-US"/>
          </a:p>
        </p:txBody>
      </p:sp>
      <p:sp>
        <p:nvSpPr>
          <p:cNvPr id="6" name="页脚占位符 5">
            <a:extLst>
              <a:ext uri="{FF2B5EF4-FFF2-40B4-BE49-F238E27FC236}">
                <a16:creationId xmlns=""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01453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1.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5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 xmlns:a16="http://schemas.microsoft.com/office/drawing/2014/main" id="{766089F4-DB85-4DC8-A35E-853DEC819EC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76450" y="314324"/>
            <a:ext cx="1666875" cy="1666875"/>
          </a:xfrm>
          <a:prstGeom prst="rect">
            <a:avLst/>
          </a:prstGeom>
        </p:spPr>
      </p:pic>
    </p:spTree>
    <p:extLst>
      <p:ext uri="{BB962C8B-B14F-4D97-AF65-F5344CB8AC3E}">
        <p14:creationId xmlns:p14="http://schemas.microsoft.com/office/powerpoint/2010/main" val="640242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 xmlns:a16="http://schemas.microsoft.com/office/drawing/2014/main" id="{B3B10CF7-1427-4708-A665-7C43220F7D8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6239334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1026794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microsoft.com/office/2007/relationships/hdphoto" Target="../media/hdphoto5.wdp"/><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7.png"/><Relationship Id="rId5" Type="http://schemas.microsoft.com/office/2007/relationships/hdphoto" Target="../media/hdphoto4.wdp"/><Relationship Id="rId4" Type="http://schemas.openxmlformats.org/officeDocument/2006/relationships/image" Target="../media/image26.png"/><Relationship Id="rId9"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6.png"/><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6.png"/><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6.png"/><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6.png"/><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microsoft.com/office/2007/relationships/hdphoto" Target="../media/hdphoto8.wdp"/></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2D1736F-E858-4884-A6DD-7602A7CBA2FB}"/>
              </a:ext>
            </a:extLst>
          </p:cNvPr>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613300" y="0"/>
            <a:ext cx="1483027" cy="625121"/>
          </a:xfrm>
          <a:prstGeom prst="rect">
            <a:avLst/>
          </a:prstGeom>
        </p:spPr>
      </p:pic>
      <p:pic>
        <p:nvPicPr>
          <p:cNvPr id="3" name="Picture 2">
            <a:extLst>
              <a:ext uri="{FF2B5EF4-FFF2-40B4-BE49-F238E27FC236}">
                <a16:creationId xmlns="" xmlns:a16="http://schemas.microsoft.com/office/drawing/2014/main" id="{95978583-8187-457C-AFCD-68E0DCD83F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048" y="125012"/>
            <a:ext cx="945944" cy="945944"/>
          </a:xfrm>
          <a:prstGeom prst="rect">
            <a:avLst/>
          </a:prstGeom>
        </p:spPr>
      </p:pic>
      <p:pic>
        <p:nvPicPr>
          <p:cNvPr id="4" name="Picture 3">
            <a:extLst>
              <a:ext uri="{FF2B5EF4-FFF2-40B4-BE49-F238E27FC236}">
                <a16:creationId xmlns="" xmlns:a16="http://schemas.microsoft.com/office/drawing/2014/main" id="{003CA56D-3920-4868-9B9C-1C14A3CF548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rot="1592100" flipH="1">
            <a:off x="11183787" y="-100115"/>
            <a:ext cx="1037872" cy="825349"/>
          </a:xfrm>
          <a:prstGeom prst="rect">
            <a:avLst/>
          </a:prstGeom>
        </p:spPr>
      </p:pic>
      <p:pic>
        <p:nvPicPr>
          <p:cNvPr id="14" name="Picture 13">
            <a:extLst>
              <a:ext uri="{FF2B5EF4-FFF2-40B4-BE49-F238E27FC236}">
                <a16:creationId xmlns="" xmlns:a16="http://schemas.microsoft.com/office/drawing/2014/main" id="{E0FB614A-890B-44E8-B616-7CF873743ECD}"/>
              </a:ext>
            </a:extLst>
          </p:cNvPr>
          <p:cNvPicPr>
            <a:picLocks noChangeAspect="1"/>
          </p:cNvPicPr>
          <p:nvPr/>
        </p:nvPicPr>
        <p:blipFill>
          <a:blip r:embed="rId8"/>
          <a:stretch>
            <a:fillRect/>
          </a:stretch>
        </p:blipFill>
        <p:spPr>
          <a:xfrm>
            <a:off x="7772017" y="168489"/>
            <a:ext cx="4419983" cy="3859102"/>
          </a:xfrm>
          <a:prstGeom prst="rect">
            <a:avLst/>
          </a:prstGeom>
        </p:spPr>
      </p:pic>
    </p:spTree>
    <p:extLst>
      <p:ext uri="{BB962C8B-B14F-4D97-AF65-F5344CB8AC3E}">
        <p14:creationId xmlns:p14="http://schemas.microsoft.com/office/powerpoint/2010/main" val="33843482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32" presetClass="emph" presetSubtype="0" fill="hold" nodeType="withEffect">
                                  <p:stCondLst>
                                    <p:cond delay="0"/>
                                  </p:stCondLst>
                                  <p:childTnLst>
                                    <p:animRot by="120000">
                                      <p:cBhvr>
                                        <p:cTn id="16" dur="270" fill="hold">
                                          <p:stCondLst>
                                            <p:cond delay="0"/>
                                          </p:stCondLst>
                                        </p:cTn>
                                        <p:tgtEl>
                                          <p:spTgt spid="14"/>
                                        </p:tgtEl>
                                        <p:attrNameLst>
                                          <p:attrName>r</p:attrName>
                                        </p:attrNameLst>
                                      </p:cBhvr>
                                    </p:animRot>
                                    <p:animRot by="-240000">
                                      <p:cBhvr>
                                        <p:cTn id="17" dur="540" fill="hold">
                                          <p:stCondLst>
                                            <p:cond delay="540"/>
                                          </p:stCondLst>
                                        </p:cTn>
                                        <p:tgtEl>
                                          <p:spTgt spid="14"/>
                                        </p:tgtEl>
                                        <p:attrNameLst>
                                          <p:attrName>r</p:attrName>
                                        </p:attrNameLst>
                                      </p:cBhvr>
                                    </p:animRot>
                                    <p:animRot by="240000">
                                      <p:cBhvr>
                                        <p:cTn id="18" dur="540" fill="hold">
                                          <p:stCondLst>
                                            <p:cond delay="1080"/>
                                          </p:stCondLst>
                                        </p:cTn>
                                        <p:tgtEl>
                                          <p:spTgt spid="14"/>
                                        </p:tgtEl>
                                        <p:attrNameLst>
                                          <p:attrName>r</p:attrName>
                                        </p:attrNameLst>
                                      </p:cBhvr>
                                    </p:animRot>
                                    <p:animRot by="-240000">
                                      <p:cBhvr>
                                        <p:cTn id="19" dur="540" fill="hold">
                                          <p:stCondLst>
                                            <p:cond delay="1620"/>
                                          </p:stCondLst>
                                        </p:cTn>
                                        <p:tgtEl>
                                          <p:spTgt spid="14"/>
                                        </p:tgtEl>
                                        <p:attrNameLst>
                                          <p:attrName>r</p:attrName>
                                        </p:attrNameLst>
                                      </p:cBhvr>
                                    </p:animRot>
                                    <p:animRot by="120000">
                                      <p:cBhvr>
                                        <p:cTn id="20" dur="540" fill="hold">
                                          <p:stCondLst>
                                            <p:cond delay="216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TextBox 18">
              <a:extLst>
                <a:ext uri="{FF2B5EF4-FFF2-40B4-BE49-F238E27FC236}">
                  <a16:creationId xmlns=""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algn="ctr"/>
              <a:r>
                <a:rPr lang="en-US" sz="2000" b="1" dirty="0">
                  <a:solidFill>
                    <a:srgbClr val="FF0000"/>
                  </a:solidFill>
                  <a:latin typeface="Coiny" panose="02000903060500060000" pitchFamily="2" charset="0"/>
                </a:rPr>
                <a:t>LUYỆN ĐỌC NỐI TIẾP ĐOẠN</a:t>
              </a:r>
            </a:p>
          </p:txBody>
        </p:sp>
      </p:grpSp>
      <p:sp>
        <p:nvSpPr>
          <p:cNvPr id="20" name="Text Box 2">
            <a:extLst>
              <a:ext uri="{FF2B5EF4-FFF2-40B4-BE49-F238E27FC236}">
                <a16:creationId xmlns="" xmlns:a16="http://schemas.microsoft.com/office/drawing/2014/main" id="{4DB1ED2C-4FD9-4741-B75A-D8B3364D0A94}"/>
              </a:ext>
            </a:extLst>
          </p:cNvPr>
          <p:cNvSpPr txBox="1">
            <a:spLocks noChangeArrowheads="1"/>
          </p:cNvSpPr>
          <p:nvPr/>
        </p:nvSpPr>
        <p:spPr bwMode="auto">
          <a:xfrm>
            <a:off x="785792" y="1805468"/>
            <a:ext cx="107585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 </a:t>
            </a: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p:txBody>
      </p:sp>
      <p:sp>
        <p:nvSpPr>
          <p:cNvPr id="21" name="TextBox 20">
            <a:extLst>
              <a:ext uri="{FF2B5EF4-FFF2-40B4-BE49-F238E27FC236}">
                <a16:creationId xmlns=""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algn="ct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Ngày</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gặp</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lại</a:t>
            </a:r>
            <a:endPar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 xmlns:a16="http://schemas.microsoft.com/office/drawing/2014/main" id="{B205CA53-0AEC-48E2-BDA7-79C28726926F}"/>
              </a:ext>
            </a:extLst>
          </p:cNvPr>
          <p:cNvSpPr/>
          <p:nvPr/>
        </p:nvSpPr>
        <p:spPr>
          <a:xfrm>
            <a:off x="316563" y="1839019"/>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cxnSp>
        <p:nvCxnSpPr>
          <p:cNvPr id="31" name="Straight Connector 30">
            <a:extLst>
              <a:ext uri="{FF2B5EF4-FFF2-40B4-BE49-F238E27FC236}">
                <a16:creationId xmlns="" xmlns:a16="http://schemas.microsoft.com/office/drawing/2014/main" id="{C656946E-C195-4ED7-BBB3-1C16363908D4}"/>
              </a:ext>
            </a:extLst>
          </p:cNvPr>
          <p:cNvCxnSpPr/>
          <p:nvPr/>
        </p:nvCxnSpPr>
        <p:spPr>
          <a:xfrm flipH="1">
            <a:off x="1699211" y="2590298"/>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 xmlns:a16="http://schemas.microsoft.com/office/drawing/2014/main" id="{1B3B2E8E-696C-4C13-A48E-3A94799B81CE}"/>
              </a:ext>
            </a:extLst>
          </p:cNvPr>
          <p:cNvGrpSpPr/>
          <p:nvPr/>
        </p:nvGrpSpPr>
        <p:grpSpPr>
          <a:xfrm>
            <a:off x="5914597" y="2530167"/>
            <a:ext cx="181402" cy="539684"/>
            <a:chOff x="7046758" y="4314441"/>
            <a:chExt cx="181402" cy="539684"/>
          </a:xfrm>
        </p:grpSpPr>
        <p:cxnSp>
          <p:nvCxnSpPr>
            <p:cNvPr id="32" name="Straight Connector 31">
              <a:extLst>
                <a:ext uri="{FF2B5EF4-FFF2-40B4-BE49-F238E27FC236}">
                  <a16:creationId xmlns="" xmlns:a16="http://schemas.microsoft.com/office/drawing/2014/main" id="{575F2375-8F0C-40F7-A1D5-DB214C414DC0}"/>
                </a:ext>
              </a:extLst>
            </p:cNvPr>
            <p:cNvCxnSpPr/>
            <p:nvPr/>
          </p:nvCxnSpPr>
          <p:spPr>
            <a:xfrm flipH="1">
              <a:off x="7124126" y="4316110"/>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6CA28301-7300-417F-9C66-E383950DA6A6}"/>
                </a:ext>
              </a:extLst>
            </p:cNvPr>
            <p:cNvCxnSpPr/>
            <p:nvPr/>
          </p:nvCxnSpPr>
          <p:spPr>
            <a:xfrm flipH="1">
              <a:off x="7046758" y="4314441"/>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41001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TextBox 18">
              <a:extLst>
                <a:ext uri="{FF2B5EF4-FFF2-40B4-BE49-F238E27FC236}">
                  <a16:creationId xmlns=""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iny" panose="02000903060500060000" pitchFamily="2" charset="0"/>
                  <a:cs typeface="+mn-cs"/>
                </a:rPr>
                <a:t>LUYỆN ĐỌC NỐI TIẾP ĐOẠN</a:t>
              </a:r>
            </a:p>
          </p:txBody>
        </p:sp>
      </p:grpSp>
      <p:sp>
        <p:nvSpPr>
          <p:cNvPr id="20" name="Text Box 2">
            <a:extLst>
              <a:ext uri="{FF2B5EF4-FFF2-40B4-BE49-F238E27FC236}">
                <a16:creationId xmlns="" xmlns:a16="http://schemas.microsoft.com/office/drawing/2014/main" id="{4DB1ED2C-4FD9-4741-B75A-D8B3364D0A94}"/>
              </a:ext>
            </a:extLst>
          </p:cNvPr>
          <p:cNvSpPr txBox="1">
            <a:spLocks noChangeArrowheads="1"/>
          </p:cNvSpPr>
          <p:nvPr/>
        </p:nvSpPr>
        <p:spPr bwMode="auto">
          <a:xfrm>
            <a:off x="785792" y="1805468"/>
            <a:ext cx="1075850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Nhìn Sơn đen nhẻm, mắt lấp lánh khi kể chuyện, Chi chợt thấy buồn:</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Chi cười: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Ừ nhỉ.</a:t>
            </a:r>
            <a:endParaRPr kumimoji="0" lang="vi-VN"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 xmlns:a16="http://schemas.microsoft.com/office/drawing/2014/main" id="{B205CA53-0AEC-48E2-BDA7-79C28726926F}"/>
              </a:ext>
            </a:extLst>
          </p:cNvPr>
          <p:cNvSpPr/>
          <p:nvPr/>
        </p:nvSpPr>
        <p:spPr>
          <a:xfrm>
            <a:off x="200579" y="1910944"/>
            <a:ext cx="647700" cy="532706"/>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Coiny" panose="02000903060500060000" pitchFamily="2" charset="0"/>
                <a:cs typeface="Calibri" panose="020F0502020204030204" pitchFamily="34" charset="0"/>
                <a:sym typeface="Arial"/>
              </a:rPr>
              <a:t>3</a:t>
            </a:r>
            <a:endParaRPr kumimoji="0" lang="en-US" sz="2800" b="0" i="0" u="none" strike="noStrike" kern="1200" cap="none" spc="0" normalizeH="0" baseline="0" noProof="0" dirty="0">
              <a:ln>
                <a:noFill/>
              </a:ln>
              <a:solidFill>
                <a:schemeClr val="bg1"/>
              </a:solidFill>
              <a:effectLst/>
              <a:uLnTx/>
              <a:uFillTx/>
              <a:latin typeface="Coiny" panose="02000903060500060000" pitchFamily="2" charset="0"/>
              <a:cs typeface="Calibri" panose="020F0502020204030204" pitchFamily="34" charset="0"/>
              <a:sym typeface="Arial"/>
            </a:endParaRPr>
          </a:p>
        </p:txBody>
      </p:sp>
    </p:spTree>
    <p:extLst>
      <p:ext uri="{BB962C8B-B14F-4D97-AF65-F5344CB8AC3E}">
        <p14:creationId xmlns:p14="http://schemas.microsoft.com/office/powerpoint/2010/main" val="522384870"/>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TextBox 18">
              <a:extLst>
                <a:ext uri="{FF2B5EF4-FFF2-40B4-BE49-F238E27FC236}">
                  <a16:creationId xmlns=""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iny" panose="02000903060500060000" pitchFamily="2" charset="0"/>
                  <a:cs typeface="+mn-cs"/>
                </a:rPr>
                <a:t>LUYỆN ĐỌC NỐI TIẾP ĐOẠN</a:t>
              </a:r>
            </a:p>
          </p:txBody>
        </p:sp>
      </p:grpSp>
      <p:sp>
        <p:nvSpPr>
          <p:cNvPr id="20" name="Text Box 2">
            <a:extLst>
              <a:ext uri="{FF2B5EF4-FFF2-40B4-BE49-F238E27FC236}">
                <a16:creationId xmlns="" xmlns:a16="http://schemas.microsoft.com/office/drawing/2014/main" id="{4DB1ED2C-4FD9-4741-B75A-D8B3364D0A94}"/>
              </a:ext>
            </a:extLst>
          </p:cNvPr>
          <p:cNvSpPr txBox="1">
            <a:spLocks noChangeArrowheads="1"/>
          </p:cNvSpPr>
          <p:nvPr/>
        </p:nvSpPr>
        <p:spPr bwMode="auto">
          <a:xfrm>
            <a:off x="785792" y="1805468"/>
            <a:ext cx="107585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Thế là Chi kể bố dạy Chi đi xe đạp. Bây giờ, Chi đã đạp xe bon bon. Con đường quen thuộc bỗng trở nên mới mẻ.</a:t>
            </a:r>
          </a:p>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Cứ thế, hai bạn thi nhau kể những trải nghiệm mùa hè.</a:t>
            </a:r>
          </a:p>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Ngày mai đi học rồi, nhưng mùa hè chắc sẽ theo các bạn vào lớp học.</a:t>
            </a:r>
            <a:endParaRPr kumimoji="0" lang="vi-V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 xmlns:a16="http://schemas.microsoft.com/office/drawing/2014/main" id="{B205CA53-0AEC-48E2-BDA7-79C28726926F}"/>
              </a:ext>
            </a:extLst>
          </p:cNvPr>
          <p:cNvSpPr/>
          <p:nvPr/>
        </p:nvSpPr>
        <p:spPr>
          <a:xfrm>
            <a:off x="276225" y="1905694"/>
            <a:ext cx="606089" cy="537956"/>
          </a:xfrm>
          <a:prstGeom prst="teardrop">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noProof="0" dirty="0">
                <a:solidFill>
                  <a:schemeClr val="bg1"/>
                </a:solidFill>
                <a:latin typeface="Coiny" panose="02000903060500060000" pitchFamily="2" charset="0"/>
                <a:cs typeface="Calibri" panose="020F0502020204030204" pitchFamily="34" charset="0"/>
                <a:sym typeface="Arial"/>
              </a:rPr>
              <a:t>4</a:t>
            </a:r>
            <a:endParaRPr kumimoji="0" lang="en-US" sz="2800" b="0" i="0" u="none" strike="noStrike" kern="1200" cap="none" spc="0" normalizeH="0" baseline="0" noProof="0" dirty="0">
              <a:ln>
                <a:noFill/>
              </a:ln>
              <a:solidFill>
                <a:schemeClr val="bg1"/>
              </a:solidFill>
              <a:effectLst/>
              <a:uLnTx/>
              <a:uFillTx/>
              <a:latin typeface="Coiny" panose="02000903060500060000" pitchFamily="2" charset="0"/>
              <a:cs typeface="Calibri" panose="020F0502020204030204" pitchFamily="34" charset="0"/>
              <a:sym typeface="Arial"/>
            </a:endParaRPr>
          </a:p>
        </p:txBody>
      </p:sp>
    </p:spTree>
    <p:extLst>
      <p:ext uri="{BB962C8B-B14F-4D97-AF65-F5344CB8AC3E}">
        <p14:creationId xmlns:p14="http://schemas.microsoft.com/office/powerpoint/2010/main" val="2176837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toy, vector graphics&#10;&#10;Description automatically generated">
            <a:extLst>
              <a:ext uri="{FF2B5EF4-FFF2-40B4-BE49-F238E27FC236}">
                <a16:creationId xmlns="" xmlns:a16="http://schemas.microsoft.com/office/drawing/2014/main" id="{BF3FD4C1-C98D-4A41-818C-AA19A8AD3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3" name="Group 12">
            <a:extLst>
              <a:ext uri="{FF2B5EF4-FFF2-40B4-BE49-F238E27FC236}">
                <a16:creationId xmlns="" xmlns:a16="http://schemas.microsoft.com/office/drawing/2014/main" id="{89069873-60CA-45B3-A53D-106B84214A4D}"/>
              </a:ext>
            </a:extLst>
          </p:cNvPr>
          <p:cNvGrpSpPr/>
          <p:nvPr/>
        </p:nvGrpSpPr>
        <p:grpSpPr>
          <a:xfrm>
            <a:off x="6386847" y="3078741"/>
            <a:ext cx="3677724" cy="1043679"/>
            <a:chOff x="6410789" y="819970"/>
            <a:chExt cx="4322439" cy="1121761"/>
          </a:xfrm>
        </p:grpSpPr>
        <p:pic>
          <p:nvPicPr>
            <p:cNvPr id="14" name="Picture 13">
              <a:extLst>
                <a:ext uri="{FF2B5EF4-FFF2-40B4-BE49-F238E27FC236}">
                  <a16:creationId xmlns="" xmlns:a16="http://schemas.microsoft.com/office/drawing/2014/main" id="{A59D8824-6425-4D3B-A05A-E78DA91C1F75}"/>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5" name="TextBox 14">
              <a:extLst>
                <a:ext uri="{FF2B5EF4-FFF2-40B4-BE49-F238E27FC236}">
                  <a16:creationId xmlns="" xmlns:a16="http://schemas.microsoft.com/office/drawing/2014/main" id="{2AF14A29-9367-411B-B375-55E53BE00F21}"/>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tia</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nắng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 xmlns:a16="http://schemas.microsoft.com/office/drawing/2014/main" id="{8C235AE6-45A8-4E1F-B5FE-B0A77C1F335B}"/>
              </a:ext>
            </a:extLst>
          </p:cNvPr>
          <p:cNvGrpSpPr/>
          <p:nvPr/>
        </p:nvGrpSpPr>
        <p:grpSpPr>
          <a:xfrm>
            <a:off x="6358618" y="4243365"/>
            <a:ext cx="3781464" cy="1043679"/>
            <a:chOff x="6410789" y="2733385"/>
            <a:chExt cx="4322439" cy="1121761"/>
          </a:xfrm>
        </p:grpSpPr>
        <p:pic>
          <p:nvPicPr>
            <p:cNvPr id="18" name="Picture 17">
              <a:extLst>
                <a:ext uri="{FF2B5EF4-FFF2-40B4-BE49-F238E27FC236}">
                  <a16:creationId xmlns="" xmlns:a16="http://schemas.microsoft.com/office/drawing/2014/main" id="{33757805-6D76-4763-8B71-8E6C733D7627}"/>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23" name="TextBox 22">
              <a:extLst>
                <a:ext uri="{FF2B5EF4-FFF2-40B4-BE49-F238E27FC236}">
                  <a16:creationId xmlns="" xmlns:a16="http://schemas.microsoft.com/office/drawing/2014/main" id="{78305EC9-7443-4A5D-A1F4-574EDEFBDFB4}"/>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mừng</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rỡ</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Group 23">
            <a:extLst>
              <a:ext uri="{FF2B5EF4-FFF2-40B4-BE49-F238E27FC236}">
                <a16:creationId xmlns="" xmlns:a16="http://schemas.microsoft.com/office/drawing/2014/main" id="{19E2EB45-ABBB-4528-8C83-32E6635C0A33}"/>
              </a:ext>
            </a:extLst>
          </p:cNvPr>
          <p:cNvGrpSpPr/>
          <p:nvPr/>
        </p:nvGrpSpPr>
        <p:grpSpPr>
          <a:xfrm>
            <a:off x="6373577" y="5427073"/>
            <a:ext cx="3781464" cy="1043680"/>
            <a:chOff x="6404693" y="4731628"/>
            <a:chExt cx="4328535" cy="1121761"/>
          </a:xfrm>
        </p:grpSpPr>
        <p:pic>
          <p:nvPicPr>
            <p:cNvPr id="25" name="Picture 24">
              <a:extLst>
                <a:ext uri="{FF2B5EF4-FFF2-40B4-BE49-F238E27FC236}">
                  <a16:creationId xmlns="" xmlns:a16="http://schemas.microsoft.com/office/drawing/2014/main" id="{DC87E51F-5D4F-4D80-B2EB-4DBE14359B76}"/>
                </a:ext>
              </a:extLst>
            </p:cNvPr>
            <p:cNvPicPr>
              <a:picLocks noChangeAspect="1"/>
            </p:cNvPicPr>
            <p:nvPr/>
          </p:nvPicPr>
          <p:blipFill>
            <a:blip r:embed="rId8">
              <a:duotone>
                <a:prstClr val="black"/>
                <a:srgbClr val="31AA44">
                  <a:tint val="45000"/>
                  <a:satMod val="400000"/>
                </a:srgbClr>
              </a:duotone>
              <a:extLst>
                <a:ext uri="{BEBA8EAE-BF5A-486C-A8C5-ECC9F3942E4B}">
                  <a14:imgProps xmlns:a14="http://schemas.microsoft.com/office/drawing/2010/main">
                    <a14:imgLayer r:embed="rId9">
                      <a14:imgEffect>
                        <a14:artisticBlur/>
                      </a14:imgEffect>
                    </a14:imgLayer>
                  </a14:imgProps>
                </a:ext>
              </a:extLst>
            </a:blip>
            <a:stretch>
              <a:fillRect/>
            </a:stretch>
          </p:blipFill>
          <p:spPr>
            <a:xfrm>
              <a:off x="6404693" y="4731628"/>
              <a:ext cx="4328535" cy="1121761"/>
            </a:xfrm>
            <a:prstGeom prst="rect">
              <a:avLst/>
            </a:prstGeom>
          </p:spPr>
        </p:pic>
        <p:sp>
          <p:nvSpPr>
            <p:cNvPr id="26" name="TextBox 25">
              <a:extLst>
                <a:ext uri="{FF2B5EF4-FFF2-40B4-BE49-F238E27FC236}">
                  <a16:creationId xmlns="" xmlns:a16="http://schemas.microsoft.com/office/drawing/2014/main" id="{D78AFCCA-5563-489F-BFC9-D4D5E8DDC507}"/>
                </a:ext>
              </a:extLst>
            </p:cNvPr>
            <p:cNvSpPr txBox="1"/>
            <p:nvPr/>
          </p:nvSpPr>
          <p:spPr>
            <a:xfrm>
              <a:off x="6484427" y="4861621"/>
              <a:ext cx="4138688" cy="926246"/>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lấp</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lánh</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Rectangle 26">
            <a:extLst>
              <a:ext uri="{FF2B5EF4-FFF2-40B4-BE49-F238E27FC236}">
                <a16:creationId xmlns="" xmlns:a16="http://schemas.microsoft.com/office/drawing/2014/main" id="{C1DB8F4C-603B-433D-BEB9-6C7C9153E574}"/>
              </a:ext>
            </a:extLst>
          </p:cNvPr>
          <p:cNvSpPr/>
          <p:nvPr/>
        </p:nvSpPr>
        <p:spPr>
          <a:xfrm>
            <a:off x="683399" y="1514079"/>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8" name="Group 27">
            <a:extLst>
              <a:ext uri="{FF2B5EF4-FFF2-40B4-BE49-F238E27FC236}">
                <a16:creationId xmlns="" xmlns:a16="http://schemas.microsoft.com/office/drawing/2014/main" id="{B9EF91E7-2D42-477D-B580-AD8FF80CE89B}"/>
              </a:ext>
            </a:extLst>
          </p:cNvPr>
          <p:cNvGrpSpPr/>
          <p:nvPr/>
        </p:nvGrpSpPr>
        <p:grpSpPr>
          <a:xfrm>
            <a:off x="6265427" y="1843888"/>
            <a:ext cx="3781463" cy="1121761"/>
            <a:chOff x="6410789" y="819970"/>
            <a:chExt cx="4322439" cy="1121761"/>
          </a:xfrm>
        </p:grpSpPr>
        <p:pic>
          <p:nvPicPr>
            <p:cNvPr id="29" name="Picture 28">
              <a:extLst>
                <a:ext uri="{FF2B5EF4-FFF2-40B4-BE49-F238E27FC236}">
                  <a16:creationId xmlns="" xmlns:a16="http://schemas.microsoft.com/office/drawing/2014/main" id="{B6F3FD1A-9B18-416F-83D3-533143510078}"/>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30" name="TextBox 29">
              <a:extLst>
                <a:ext uri="{FF2B5EF4-FFF2-40B4-BE49-F238E27FC236}">
                  <a16:creationId xmlns="" xmlns:a16="http://schemas.microsoft.com/office/drawing/2014/main" id="{2E8F9BB0-DB2E-47C9-B57E-1A8E656FA179}"/>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cửa</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sổ</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920241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ppt_x</p:attrName>
                                        </p:attrNameLst>
                                      </p:cBhvr>
                                      <p:tavLst>
                                        <p:tav tm="0">
                                          <p:val>
                                            <p:strVal val="#ppt_x-#ppt_w*1.125000"/>
                                          </p:val>
                                        </p:tav>
                                        <p:tav tm="100000">
                                          <p:val>
                                            <p:strVal val="#ppt_x"/>
                                          </p:val>
                                        </p:tav>
                                      </p:tavLst>
                                    </p:anim>
                                    <p:animEffect transition="in" filter="wipe(right)">
                                      <p:cBhvr>
                                        <p:cTn id="8" dur="500"/>
                                        <p:tgtEl>
                                          <p:spTgt spid="2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ppt_x</p:attrName>
                                        </p:attrNameLst>
                                      </p:cBhvr>
                                      <p:tavLst>
                                        <p:tav tm="0">
                                          <p:val>
                                            <p:strVal val="#ppt_x-#ppt_w*1.125000"/>
                                          </p:val>
                                        </p:tav>
                                        <p:tav tm="100000">
                                          <p:val>
                                            <p:strVal val="#ppt_x"/>
                                          </p:val>
                                        </p:tav>
                                      </p:tavLst>
                                    </p:anim>
                                    <p:animEffect transition="in" filter="wipe(righ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ppt_x</p:attrName>
                                        </p:attrNameLst>
                                      </p:cBhvr>
                                      <p:tavLst>
                                        <p:tav tm="0">
                                          <p:val>
                                            <p:strVal val="#ppt_x-#ppt_w*1.125000"/>
                                          </p:val>
                                        </p:tav>
                                        <p:tav tm="100000">
                                          <p:val>
                                            <p:strVal val="#ppt_x"/>
                                          </p:val>
                                        </p:tav>
                                      </p:tavLst>
                                    </p:anim>
                                    <p:animEffect transition="in" filter="wipe(righ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ppt_x</p:attrName>
                                        </p:attrNameLst>
                                      </p:cBhvr>
                                      <p:tavLst>
                                        <p:tav tm="0">
                                          <p:val>
                                            <p:strVal val="#ppt_x-#ppt_w*1.125000"/>
                                          </p:val>
                                        </p:tav>
                                        <p:tav tm="100000">
                                          <p:val>
                                            <p:strVal val="#ppt_x"/>
                                          </p:val>
                                        </p:tav>
                                      </p:tavLst>
                                    </p:anim>
                                    <p:animEffect transition="in" filter="wipe(righ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EA0F86E0-B344-4512-AD99-4C087D79FD69}"/>
              </a:ext>
            </a:extLst>
          </p:cNvPr>
          <p:cNvGrpSpPr/>
          <p:nvPr/>
        </p:nvGrpSpPr>
        <p:grpSpPr>
          <a:xfrm>
            <a:off x="0" y="-453805"/>
            <a:ext cx="5804823" cy="6364273"/>
            <a:chOff x="0" y="-453805"/>
            <a:chExt cx="5804823" cy="6364273"/>
          </a:xfrm>
        </p:grpSpPr>
        <p:grpSp>
          <p:nvGrpSpPr>
            <p:cNvPr id="6" name="Group 5">
              <a:extLst>
                <a:ext uri="{FF2B5EF4-FFF2-40B4-BE49-F238E27FC236}">
                  <a16:creationId xmlns="" xmlns:a16="http://schemas.microsoft.com/office/drawing/2014/main" id="{02D6759C-46D3-41BC-A64A-5C9A6C410CEA}"/>
                </a:ext>
              </a:extLst>
            </p:cNvPr>
            <p:cNvGrpSpPr/>
            <p:nvPr/>
          </p:nvGrpSpPr>
          <p:grpSpPr>
            <a:xfrm>
              <a:off x="0" y="-453805"/>
              <a:ext cx="5804823" cy="6364273"/>
              <a:chOff x="-2699870" y="-504571"/>
              <a:chExt cx="2433548" cy="2433548"/>
            </a:xfrm>
          </p:grpSpPr>
          <p:pic>
            <p:nvPicPr>
              <p:cNvPr id="8" name="Picture 7">
                <a:extLst>
                  <a:ext uri="{FF2B5EF4-FFF2-40B4-BE49-F238E27FC236}">
                    <a16:creationId xmlns="" xmlns:a16="http://schemas.microsoft.com/office/drawing/2014/main" id="{2C425FFE-5FBC-4C3B-9860-3B186C942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870" y="-504571"/>
                <a:ext cx="2433548" cy="2433548"/>
              </a:xfrm>
              <a:prstGeom prst="rect">
                <a:avLst/>
              </a:prstGeom>
            </p:spPr>
          </p:pic>
          <p:sp>
            <p:nvSpPr>
              <p:cNvPr id="9" name="Round Diagonal Corner Rectangle 63">
                <a:extLst>
                  <a:ext uri="{FF2B5EF4-FFF2-40B4-BE49-F238E27FC236}">
                    <a16:creationId xmlns="" xmlns:a16="http://schemas.microsoft.com/office/drawing/2014/main" id="{2BC123AE-8322-4E73-9A93-6095AD1C2636}"/>
                  </a:ext>
                </a:extLst>
              </p:cNvPr>
              <p:cNvSpPr/>
              <p:nvPr/>
            </p:nvSpPr>
            <p:spPr>
              <a:xfrm>
                <a:off x="-2347080" y="1023196"/>
                <a:ext cx="1651516" cy="886512"/>
              </a:xfrm>
              <a:prstGeom prst="round2DiagRect">
                <a:avLst/>
              </a:prstGeom>
              <a:solidFill>
                <a:srgbClr val="ED7D31">
                  <a:lumMod val="20000"/>
                  <a:lumOff val="80000"/>
                </a:srgbClr>
              </a:solidFill>
              <a:ln w="57150" cap="flat" cmpd="sng" algn="ctr">
                <a:solidFill>
                  <a:srgbClr val="CC33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7" name="TextBox 6">
              <a:extLst>
                <a:ext uri="{FF2B5EF4-FFF2-40B4-BE49-F238E27FC236}">
                  <a16:creationId xmlns="" xmlns:a16="http://schemas.microsoft.com/office/drawing/2014/main" id="{D68A5601-67AA-4646-B645-8355D0D3344C}"/>
                </a:ext>
              </a:extLst>
            </p:cNvPr>
            <p:cNvSpPr txBox="1"/>
            <p:nvPr/>
          </p:nvSpPr>
          <p:spPr>
            <a:xfrm>
              <a:off x="1260726" y="3977586"/>
              <a:ext cx="3101008" cy="14465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4472C4">
                      <a:lumMod val="50000"/>
                    </a:srgbClr>
                  </a:solidFill>
                  <a:effectLst/>
                  <a:uLnTx/>
                  <a:uFillTx/>
                  <a:latin typeface="UTM Cookies" panose="02040603050506020204" pitchFamily="18" charset="0"/>
                </a:rPr>
                <a:t>LUYỆN ĐỌC NHÓM NHỎ</a:t>
              </a:r>
            </a:p>
          </p:txBody>
        </p:sp>
      </p:grpSp>
      <p:pic>
        <p:nvPicPr>
          <p:cNvPr id="10" name="Picture 9">
            <a:extLst>
              <a:ext uri="{FF2B5EF4-FFF2-40B4-BE49-F238E27FC236}">
                <a16:creationId xmlns="" xmlns:a16="http://schemas.microsoft.com/office/drawing/2014/main" id="{30265423-A8AE-46DA-B127-442B2E5F199F}"/>
              </a:ext>
            </a:extLst>
          </p:cNvPr>
          <p:cNvPicPr>
            <a:picLocks noChangeAspect="1"/>
          </p:cNvPicPr>
          <p:nvPr/>
        </p:nvPicPr>
        <p:blipFill rotWithShape="1">
          <a:blip r:embed="rId4"/>
          <a:srcRect r="7109"/>
          <a:stretch/>
        </p:blipFill>
        <p:spPr>
          <a:xfrm>
            <a:off x="6024534" y="1252336"/>
            <a:ext cx="5176095" cy="2289312"/>
          </a:xfrm>
          <a:prstGeom prst="rect">
            <a:avLst/>
          </a:prstGeom>
        </p:spPr>
      </p:pic>
      <p:pic>
        <p:nvPicPr>
          <p:cNvPr id="11" name="Picture 10">
            <a:extLst>
              <a:ext uri="{FF2B5EF4-FFF2-40B4-BE49-F238E27FC236}">
                <a16:creationId xmlns="" xmlns:a16="http://schemas.microsoft.com/office/drawing/2014/main" id="{3E50B1D6-9460-4169-AD17-2DA899EB65AE}"/>
              </a:ext>
            </a:extLst>
          </p:cNvPr>
          <p:cNvPicPr>
            <a:picLocks noChangeAspect="1"/>
          </p:cNvPicPr>
          <p:nvPr/>
        </p:nvPicPr>
        <p:blipFill>
          <a:blip r:embed="rId5"/>
          <a:stretch>
            <a:fillRect/>
          </a:stretch>
        </p:blipFill>
        <p:spPr>
          <a:xfrm>
            <a:off x="5006556" y="3808348"/>
            <a:ext cx="6194073" cy="2608157"/>
          </a:xfrm>
          <a:prstGeom prst="rect">
            <a:avLst/>
          </a:prstGeom>
        </p:spPr>
      </p:pic>
    </p:spTree>
    <p:extLst>
      <p:ext uri="{BB962C8B-B14F-4D97-AF65-F5344CB8AC3E}">
        <p14:creationId xmlns:p14="http://schemas.microsoft.com/office/powerpoint/2010/main" val="1888965798"/>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ardrop 9">
            <a:extLst>
              <a:ext uri="{FF2B5EF4-FFF2-40B4-BE49-F238E27FC236}">
                <a16:creationId xmlns="" xmlns:a16="http://schemas.microsoft.com/office/drawing/2014/main" id="{9A84F2B0-ECBF-4BC3-8789-8F02AF55C90F}"/>
              </a:ext>
            </a:extLst>
          </p:cNvPr>
          <p:cNvSpPr/>
          <p:nvPr/>
        </p:nvSpPr>
        <p:spPr>
          <a:xfrm>
            <a:off x="-43580" y="134000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1</a:t>
            </a:r>
          </a:p>
        </p:txBody>
      </p:sp>
      <p:sp>
        <p:nvSpPr>
          <p:cNvPr id="12" name="Teardrop 11">
            <a:extLst>
              <a:ext uri="{FF2B5EF4-FFF2-40B4-BE49-F238E27FC236}">
                <a16:creationId xmlns="" xmlns:a16="http://schemas.microsoft.com/office/drawing/2014/main" id="{84DCB935-6625-40F8-8059-1CAED82D1699}"/>
              </a:ext>
            </a:extLst>
          </p:cNvPr>
          <p:cNvSpPr/>
          <p:nvPr/>
        </p:nvSpPr>
        <p:spPr>
          <a:xfrm>
            <a:off x="-43580" y="3196845"/>
            <a:ext cx="451376" cy="392234"/>
          </a:xfrm>
          <a:prstGeom prst="teardrop">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2</a:t>
            </a:r>
          </a:p>
        </p:txBody>
      </p:sp>
      <p:sp>
        <p:nvSpPr>
          <p:cNvPr id="14" name="Teardrop 13">
            <a:extLst>
              <a:ext uri="{FF2B5EF4-FFF2-40B4-BE49-F238E27FC236}">
                <a16:creationId xmlns="" xmlns:a16="http://schemas.microsoft.com/office/drawing/2014/main" id="{C1B90CFA-412D-4096-9296-554629E7923A}"/>
              </a:ext>
            </a:extLst>
          </p:cNvPr>
          <p:cNvSpPr/>
          <p:nvPr/>
        </p:nvSpPr>
        <p:spPr>
          <a:xfrm>
            <a:off x="-62630" y="5328699"/>
            <a:ext cx="460679" cy="378600"/>
          </a:xfrm>
          <a:prstGeom prst="teardrop">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3</a:t>
            </a:r>
          </a:p>
        </p:txBody>
      </p:sp>
    </p:spTree>
    <p:extLst>
      <p:ext uri="{BB962C8B-B14F-4D97-AF65-F5344CB8AC3E}">
        <p14:creationId xmlns:p14="http://schemas.microsoft.com/office/powerpoint/2010/main" val="2086866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Group 8">
            <a:extLst>
              <a:ext uri="{FF2B5EF4-FFF2-40B4-BE49-F238E27FC236}">
                <a16:creationId xmlns="" xmlns:a16="http://schemas.microsoft.com/office/drawing/2014/main" id="{830CC6F9-3695-402F-AABC-9FB59588F855}"/>
              </a:ext>
            </a:extLst>
          </p:cNvPr>
          <p:cNvGrpSpPr/>
          <p:nvPr/>
        </p:nvGrpSpPr>
        <p:grpSpPr>
          <a:xfrm>
            <a:off x="3393513" y="355079"/>
            <a:ext cx="5404973" cy="668878"/>
            <a:chOff x="-186723" y="89773"/>
            <a:chExt cx="5404973" cy="668878"/>
          </a:xfrm>
        </p:grpSpPr>
        <p:sp>
          <p:nvSpPr>
            <p:cNvPr id="11" name="Google Shape;1244;p45">
              <a:extLst>
                <a:ext uri="{FF2B5EF4-FFF2-40B4-BE49-F238E27FC236}">
                  <a16:creationId xmlns="" xmlns:a16="http://schemas.microsoft.com/office/drawing/2014/main" id="{EEEED874-C02C-4C7F-A9C3-E877D4013DF9}"/>
                </a:ext>
              </a:extLst>
            </p:cNvPr>
            <p:cNvSpPr/>
            <p:nvPr/>
          </p:nvSpPr>
          <p:spPr>
            <a:xfrm>
              <a:off x="81324" y="89773"/>
              <a:ext cx="4802431" cy="668878"/>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 name="TextBox 16">
              <a:extLst>
                <a:ext uri="{FF2B5EF4-FFF2-40B4-BE49-F238E27FC236}">
                  <a16:creationId xmlns="" xmlns:a16="http://schemas.microsoft.com/office/drawing/2014/main" id="{22A69CA6-FD0E-46CA-9FCF-394B587D5E94}"/>
                </a:ext>
              </a:extLst>
            </p:cNvPr>
            <p:cNvSpPr txBox="1"/>
            <p:nvPr/>
          </p:nvSpPr>
          <p:spPr>
            <a:xfrm>
              <a:off x="-186723" y="223252"/>
              <a:ext cx="54049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iny" panose="02000903060500060000" pitchFamily="2" charset="0"/>
                  <a:ea typeface="+mn-ea"/>
                  <a:cs typeface="+mn-cs"/>
                </a:rPr>
                <a:t>LUYỆN ĐỌC </a:t>
              </a:r>
              <a:r>
                <a:rPr lang="en-US" sz="2400" b="1" dirty="0">
                  <a:solidFill>
                    <a:srgbClr val="FF0000"/>
                  </a:solidFill>
                  <a:latin typeface="Coiny" panose="02000903060500060000" pitchFamily="2" charset="0"/>
                </a:rPr>
                <a:t>TRƯỚC LỚP</a:t>
              </a:r>
              <a:endParaRPr kumimoji="0" lang="en-US" sz="24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pic>
        <p:nvPicPr>
          <p:cNvPr id="20" name="Picture 19">
            <a:extLst>
              <a:ext uri="{FF2B5EF4-FFF2-40B4-BE49-F238E27FC236}">
                <a16:creationId xmlns="" xmlns:a16="http://schemas.microsoft.com/office/drawing/2014/main" id="{E02454CF-CBE4-42B0-B7D7-605A26D52DDE}"/>
              </a:ext>
            </a:extLst>
          </p:cNvPr>
          <p:cNvPicPr>
            <a:picLocks noChangeAspect="1"/>
          </p:cNvPicPr>
          <p:nvPr/>
        </p:nvPicPr>
        <p:blipFill>
          <a:blip r:embed="rId4"/>
          <a:stretch>
            <a:fillRect/>
          </a:stretch>
        </p:blipFill>
        <p:spPr>
          <a:xfrm>
            <a:off x="2261275" y="1023957"/>
            <a:ext cx="7870618" cy="3932261"/>
          </a:xfrm>
          <a:prstGeom prst="rect">
            <a:avLst/>
          </a:prstGeom>
        </p:spPr>
      </p:pic>
    </p:spTree>
    <p:extLst>
      <p:ext uri="{BB962C8B-B14F-4D97-AF65-F5344CB8AC3E}">
        <p14:creationId xmlns:p14="http://schemas.microsoft.com/office/powerpoint/2010/main" val="159063068"/>
      </p:ext>
    </p:extLst>
  </p:cSld>
  <p:clrMapOvr>
    <a:masterClrMapping/>
  </p:clrMapOvr>
  <mc:AlternateContent xmlns:mc="http://schemas.openxmlformats.org/markup-compatibility/2006" xmlns:p14="http://schemas.microsoft.com/office/powerpoint/2010/main">
    <mc:Choice Requires="p14">
      <p:transition spd="slow" p14:dur="2000" advClick="0">
        <p14:ferris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21708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EDDC0B4B-2196-4D69-B117-1F0E4278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4729" y="1242972"/>
            <a:ext cx="6539340" cy="5615028"/>
          </a:xfrm>
          <a:prstGeom prst="rect">
            <a:avLst/>
          </a:prstGeom>
        </p:spPr>
      </p:pic>
      <p:pic>
        <p:nvPicPr>
          <p:cNvPr id="5" name="Picture 4">
            <a:extLst>
              <a:ext uri="{FF2B5EF4-FFF2-40B4-BE49-F238E27FC236}">
                <a16:creationId xmlns="" xmlns:a16="http://schemas.microsoft.com/office/drawing/2014/main" id="{DE5D6522-E9B3-410E-A30D-2F1EBB92D2E6}"/>
              </a:ext>
            </a:extLst>
          </p:cNvPr>
          <p:cNvPicPr>
            <a:picLocks noChangeAspect="1"/>
          </p:cNvPicPr>
          <p:nvPr/>
        </p:nvPicPr>
        <p:blipFill>
          <a:blip r:embed="rId4"/>
          <a:stretch>
            <a:fillRect/>
          </a:stretch>
        </p:blipFill>
        <p:spPr>
          <a:xfrm>
            <a:off x="4983721" y="1647181"/>
            <a:ext cx="6151397" cy="3188484"/>
          </a:xfrm>
          <a:prstGeom prst="rect">
            <a:avLst/>
          </a:prstGeom>
        </p:spPr>
      </p:pic>
    </p:spTree>
    <p:extLst>
      <p:ext uri="{BB962C8B-B14F-4D97-AF65-F5344CB8AC3E}">
        <p14:creationId xmlns:p14="http://schemas.microsoft.com/office/powerpoint/2010/main" val="375413723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770A9D2A-57FF-44D0-A788-A88AF920240D}"/>
              </a:ext>
            </a:extLst>
          </p:cNvPr>
          <p:cNvGrpSpPr/>
          <p:nvPr/>
        </p:nvGrpSpPr>
        <p:grpSpPr>
          <a:xfrm>
            <a:off x="3234923" y="-914401"/>
            <a:ext cx="5303769" cy="3322750"/>
            <a:chOff x="3234923" y="-914401"/>
            <a:chExt cx="5303769" cy="3322750"/>
          </a:xfrm>
        </p:grpSpPr>
        <p:pic>
          <p:nvPicPr>
            <p:cNvPr id="9" name="Picture 8">
              <a:extLst>
                <a:ext uri="{FF2B5EF4-FFF2-40B4-BE49-F238E27FC236}">
                  <a16:creationId xmlns="" xmlns:a16="http://schemas.microsoft.com/office/drawing/2014/main" id="{281C9A97-8CE2-4EC5-B5F4-4F37C94DD2DB}"/>
                </a:ext>
              </a:extLst>
            </p:cNvPr>
            <p:cNvPicPr>
              <a:picLocks noChangeAspect="1"/>
            </p:cNvPicPr>
            <p:nvPr/>
          </p:nvPicPr>
          <p:blipFill rotWithShape="1">
            <a:blip r:embed="rId3">
              <a:extLst>
                <a:ext uri="{28A0092B-C50C-407E-A947-70E740481C1C}">
                  <a14:useLocalDpi xmlns:a14="http://schemas.microsoft.com/office/drawing/2010/main" val="0"/>
                </a:ext>
              </a:extLst>
            </a:blip>
            <a:srcRect t="30784" r="47071" b="36882"/>
            <a:stretch/>
          </p:blipFill>
          <p:spPr>
            <a:xfrm>
              <a:off x="3234923" y="-914401"/>
              <a:ext cx="5303769" cy="3322750"/>
            </a:xfrm>
            <a:prstGeom prst="rect">
              <a:avLst/>
            </a:prstGeom>
          </p:spPr>
        </p:pic>
        <p:sp>
          <p:nvSpPr>
            <p:cNvPr id="10" name="TextBox 9">
              <a:extLst>
                <a:ext uri="{FF2B5EF4-FFF2-40B4-BE49-F238E27FC236}">
                  <a16:creationId xmlns="" xmlns:a16="http://schemas.microsoft.com/office/drawing/2014/main" id="{0DF8F7BF-8971-43BD-B3AE-6E9043B5B015}"/>
                </a:ext>
              </a:extLst>
            </p:cNvPr>
            <p:cNvSpPr txBox="1"/>
            <p:nvPr/>
          </p:nvSpPr>
          <p:spPr>
            <a:xfrm>
              <a:off x="4790941" y="360608"/>
              <a:ext cx="2511380" cy="1200329"/>
            </a:xfrm>
            <a:prstGeom prst="rect">
              <a:avLst/>
            </a:prstGeom>
            <a:noFill/>
          </p:spPr>
          <p:txBody>
            <a:bodyPr wrap="square" rtlCol="0">
              <a:spAutoFit/>
            </a:bodyPr>
            <a:lstStyle/>
            <a:p>
              <a:pPr algn="ctr"/>
              <a:r>
                <a:rPr lang="en-US" sz="3600" dirty="0">
                  <a:solidFill>
                    <a:srgbClr val="C00000"/>
                  </a:solidFill>
                  <a:latin typeface="UTM Cookies" panose="02040603050506020204" pitchFamily="18" charset="0"/>
                </a:rPr>
                <a:t>CÙNG TÌM HIỂU</a:t>
              </a:r>
            </a:p>
          </p:txBody>
        </p:sp>
      </p:grpSp>
      <p:sp>
        <p:nvSpPr>
          <p:cNvPr id="11" name="Rounded Rectangle 2">
            <a:extLst>
              <a:ext uri="{FF2B5EF4-FFF2-40B4-BE49-F238E27FC236}">
                <a16:creationId xmlns="" xmlns:a16="http://schemas.microsoft.com/office/drawing/2014/main" id="{6C48FFED-49F9-4BBC-84B1-1198DB90F80A}"/>
              </a:ext>
            </a:extLst>
          </p:cNvPr>
          <p:cNvSpPr/>
          <p:nvPr/>
        </p:nvSpPr>
        <p:spPr>
          <a:xfrm>
            <a:off x="487680" y="2408348"/>
            <a:ext cx="5014513" cy="1584531"/>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1.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Tìm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tiết</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thể</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hiện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niềm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vui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gặp</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nhau</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Rounded Rectangle 4">
            <a:extLst>
              <a:ext uri="{FF2B5EF4-FFF2-40B4-BE49-F238E27FC236}">
                <a16:creationId xmlns="" xmlns:a16="http://schemas.microsoft.com/office/drawing/2014/main" id="{D3DF707A-E847-4875-83A0-EDEE9B0DE414}"/>
              </a:ext>
            </a:extLst>
          </p:cNvPr>
          <p:cNvSpPr/>
          <p:nvPr/>
        </p:nvSpPr>
        <p:spPr>
          <a:xfrm>
            <a:off x="6343650" y="2408349"/>
            <a:ext cx="5518641" cy="1584530"/>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2.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đã</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trải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nghiệm</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5">
            <a:extLst>
              <a:ext uri="{FF2B5EF4-FFF2-40B4-BE49-F238E27FC236}">
                <a16:creationId xmlns="" xmlns:a16="http://schemas.microsoft.com/office/drawing/2014/main" id="{BDC23E41-9469-4D97-96F1-0BC57FB5098F}"/>
              </a:ext>
            </a:extLst>
          </p:cNvPr>
          <p:cNvSpPr/>
          <p:nvPr/>
        </p:nvSpPr>
        <p:spPr>
          <a:xfrm>
            <a:off x="487680" y="4474629"/>
            <a:ext cx="5014513" cy="1711335"/>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3.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Trải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nghiệm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khác</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với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Rounded Rectangle 6">
            <a:extLst>
              <a:ext uri="{FF2B5EF4-FFF2-40B4-BE49-F238E27FC236}">
                <a16:creationId xmlns="" xmlns:a16="http://schemas.microsoft.com/office/drawing/2014/main" id="{48BB9519-28F5-4899-9BCC-C8965DB32CCF}"/>
              </a:ext>
            </a:extLst>
          </p:cNvPr>
          <p:cNvSpPr/>
          <p:nvPr/>
        </p:nvSpPr>
        <p:spPr>
          <a:xfrm>
            <a:off x="6343650" y="4283064"/>
            <a:ext cx="5518641" cy="1711335"/>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4. Theo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sao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học</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lớp</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26459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CD2C006-C535-48CE-BDBA-F0E20729E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403" y="1242972"/>
            <a:ext cx="6539340" cy="5615028"/>
          </a:xfrm>
          <a:prstGeom prst="rect">
            <a:avLst/>
          </a:prstGeom>
        </p:spPr>
      </p:pic>
      <p:pic>
        <p:nvPicPr>
          <p:cNvPr id="8" name="Picture 7">
            <a:extLst>
              <a:ext uri="{FF2B5EF4-FFF2-40B4-BE49-F238E27FC236}">
                <a16:creationId xmlns="" xmlns:a16="http://schemas.microsoft.com/office/drawing/2014/main" id="{C8CDB9F2-E0B0-4434-B5C9-08733D69F7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8" t="3672" r="49225" b="61932"/>
          <a:stretch/>
        </p:blipFill>
        <p:spPr>
          <a:xfrm>
            <a:off x="271277" y="0"/>
            <a:ext cx="6929255" cy="6308035"/>
          </a:xfrm>
          <a:prstGeom prst="rect">
            <a:avLst/>
          </a:prstGeom>
        </p:spPr>
      </p:pic>
      <p:sp>
        <p:nvSpPr>
          <p:cNvPr id="9" name="TextBox 8">
            <a:extLst>
              <a:ext uri="{FF2B5EF4-FFF2-40B4-BE49-F238E27FC236}">
                <a16:creationId xmlns="" xmlns:a16="http://schemas.microsoft.com/office/drawing/2014/main" id="{8A0E8AEC-DDCA-4FE9-B787-C8BE9F263D1A}"/>
              </a:ext>
            </a:extLst>
          </p:cNvPr>
          <p:cNvSpPr txBox="1"/>
          <p:nvPr/>
        </p:nvSpPr>
        <p:spPr>
          <a:xfrm>
            <a:off x="695648" y="1806876"/>
            <a:ext cx="5727424" cy="2308324"/>
          </a:xfrm>
          <a:prstGeom prst="rect">
            <a:avLst/>
          </a:prstGeom>
          <a:noFill/>
        </p:spPr>
        <p:txBody>
          <a:bodyPr wrap="square" rtlCol="0">
            <a:spAutoFit/>
          </a:bodyPr>
          <a:lstStyle/>
          <a:p>
            <a:pPr algn="ctr"/>
            <a:r>
              <a:rPr lang="en-US" sz="7200" b="1" err="1">
                <a:solidFill>
                  <a:schemeClr val="accent6">
                    <a:lumMod val="75000"/>
                  </a:schemeClr>
                </a:solidFill>
                <a:latin typeface="UTM Cookies" panose="02040603050506020204" pitchFamily="18" charset="0"/>
              </a:rPr>
              <a:t>Khởi</a:t>
            </a:r>
            <a:r>
              <a:rPr lang="en-US" sz="7200" b="1">
                <a:solidFill>
                  <a:schemeClr val="accent6">
                    <a:lumMod val="75000"/>
                  </a:schemeClr>
                </a:solidFill>
                <a:latin typeface="UTM Cookies" panose="02040603050506020204" pitchFamily="18" charset="0"/>
              </a:rPr>
              <a:t> </a:t>
            </a:r>
            <a:r>
              <a:rPr lang="en-US" sz="7200" b="1" smtClean="0">
                <a:solidFill>
                  <a:schemeClr val="accent6">
                    <a:lumMod val="75000"/>
                  </a:schemeClr>
                </a:solidFill>
                <a:latin typeface="UTM Cookies" panose="02040603050506020204" pitchFamily="18" charset="0"/>
              </a:rPr>
              <a:t>động</a:t>
            </a:r>
          </a:p>
          <a:p>
            <a:pPr algn="ctr"/>
            <a:r>
              <a:rPr lang="en-US" sz="7200" b="1" smtClean="0">
                <a:solidFill>
                  <a:schemeClr val="accent6">
                    <a:lumMod val="75000"/>
                  </a:schemeClr>
                </a:solidFill>
                <a:latin typeface="UTM Cookies" panose="02040603050506020204" pitchFamily="18" charset="0"/>
              </a:rPr>
              <a:t>Bài hát: Đi học</a:t>
            </a:r>
            <a:endParaRPr lang="en-US" sz="7200" b="1" dirty="0">
              <a:solidFill>
                <a:schemeClr val="accent6">
                  <a:lumMod val="75000"/>
                </a:schemeClr>
              </a:solidFill>
              <a:latin typeface="UTM Cookies" panose="02040603050506020204" pitchFamily="18" charset="0"/>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tiên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a:extLst>
              <a:ext uri="{FF2B5EF4-FFF2-40B4-BE49-F238E27FC236}">
                <a16:creationId xmlns=""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 xmlns:a16="http://schemas.microsoft.com/office/drawing/2014/main" id="{DB65991A-49A1-45C4-84A2-E8F6BEAA34C8}"/>
                </a:ext>
              </a:extLst>
            </p:cNvPr>
            <p:cNvSpPr/>
            <p:nvPr/>
          </p:nvSpPr>
          <p:spPr>
            <a:xfrm>
              <a:off x="2104983" y="417740"/>
              <a:ext cx="5843238" cy="1661993"/>
            </a:xfrm>
            <a:prstGeom prst="rect">
              <a:avLst/>
            </a:prstGeom>
          </p:spPr>
          <p:txBody>
            <a:bodyPr wrap="square">
              <a:spAutoFit/>
            </a:bodyPr>
            <a:lstStyle/>
            <a:p>
              <a:pPr algn="ctr"/>
              <a:r>
                <a:rPr lang="vi-VN" sz="3400" b="1" dirty="0">
                  <a:latin typeface="Arial-Rounded" panose="020B0500000000000000" pitchFamily="34" charset="0"/>
                  <a:ea typeface="Arial-Rounded" panose="020B0500000000000000" pitchFamily="34" charset="0"/>
                  <a:cs typeface="Arial-Rounded" panose="020B0500000000000000" pitchFamily="34" charset="0"/>
                </a:rPr>
                <a:t>1. Tìm những chi tiết thể hiện niềm vui khi gặp lại nhau của Chi và Sơn?</a:t>
              </a:r>
            </a:p>
          </p:txBody>
        </p:sp>
      </p:grpSp>
      <p:sp>
        <p:nvSpPr>
          <p:cNvPr id="16" name="Rectangle 15">
            <a:extLst>
              <a:ext uri="{FF2B5EF4-FFF2-40B4-BE49-F238E27FC236}">
                <a16:creationId xmlns="" xmlns:a16="http://schemas.microsoft.com/office/drawing/2014/main" id="{42C22AAB-718F-4791-890E-4506954A8462}"/>
              </a:ext>
            </a:extLst>
          </p:cNvPr>
          <p:cNvSpPr/>
          <p:nvPr/>
        </p:nvSpPr>
        <p:spPr>
          <a:xfrm>
            <a:off x="340620" y="4124124"/>
            <a:ext cx="9589485" cy="1754326"/>
          </a:xfrm>
          <a:prstGeom prst="rect">
            <a:avLst/>
          </a:prstGeom>
        </p:spPr>
        <p:txBody>
          <a:bodyPr wrap="none">
            <a:spAutoFit/>
          </a:bodyPr>
          <a:lstStyle/>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Sơn giơ chiếc diều rất xinh ra vẫy Chi rối rít.</a:t>
            </a:r>
          </a:p>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Chi mừng rỡ chạy ra.</a:t>
            </a:r>
          </a:p>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Hai bạn thi nhau kể những trải nghiệm mùa hè.</a:t>
            </a:r>
          </a:p>
        </p:txBody>
      </p:sp>
    </p:spTree>
    <p:extLst>
      <p:ext uri="{BB962C8B-B14F-4D97-AF65-F5344CB8AC3E}">
        <p14:creationId xmlns:p14="http://schemas.microsoft.com/office/powerpoint/2010/main" val="2101658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lời của Sơn nói với Chi về mùa hè của mình để trả lời câu hỏi.</a:t>
            </a:r>
          </a:p>
        </p:txBody>
      </p:sp>
      <p:grpSp>
        <p:nvGrpSpPr>
          <p:cNvPr id="11" name="Group 10">
            <a:extLst>
              <a:ext uri="{FF2B5EF4-FFF2-40B4-BE49-F238E27FC236}">
                <a16:creationId xmlns=""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 xmlns:a16="http://schemas.microsoft.com/office/drawing/2014/main" id="{DB65991A-49A1-45C4-84A2-E8F6BEAA34C8}"/>
                </a:ext>
              </a:extLst>
            </p:cNvPr>
            <p:cNvSpPr/>
            <p:nvPr/>
          </p:nvSpPr>
          <p:spPr>
            <a:xfrm>
              <a:off x="2104983" y="576879"/>
              <a:ext cx="5843238"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Sơn đã có những trải nghiệm gì trong mùa hè?</a:t>
              </a:r>
            </a:p>
          </p:txBody>
        </p:sp>
      </p:grpSp>
      <p:sp>
        <p:nvSpPr>
          <p:cNvPr id="16" name="Rectangle 15">
            <a:extLst>
              <a:ext uri="{FF2B5EF4-FFF2-40B4-BE49-F238E27FC236}">
                <a16:creationId xmlns="" xmlns:a16="http://schemas.microsoft.com/office/drawing/2014/main" id="{42C22AAB-718F-4791-890E-4506954A8462}"/>
              </a:ext>
            </a:extLst>
          </p:cNvPr>
          <p:cNvSpPr/>
          <p:nvPr/>
        </p:nvSpPr>
        <p:spPr>
          <a:xfrm>
            <a:off x="639876" y="3970515"/>
            <a:ext cx="8158436" cy="2589491"/>
          </a:xfrm>
          <a:prstGeom prst="rect">
            <a:avLst/>
          </a:prstGeom>
        </p:spPr>
        <p:txBody>
          <a:bodyPr wrap="square">
            <a:spAutoFit/>
          </a:bodyPr>
          <a:lstStyle/>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mùa hè, Sơn được về quê ở cùng ông bà.</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Cậu được theo ông bà đi trồng rau, câu cá.</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Chiều chiều, cậu đi thả diều cùng bạn</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Sơn còn được nằm giữa bãi cỏ ngắm trời xanh.</a:t>
            </a:r>
          </a:p>
        </p:txBody>
      </p:sp>
    </p:spTree>
    <p:extLst>
      <p:ext uri="{BB962C8B-B14F-4D97-AF65-F5344CB8AC3E}">
        <p14:creationId xmlns:p14="http://schemas.microsoft.com/office/powerpoint/2010/main" val="3185978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cuộc đối thoại giữa Chi và Sơn để trả lời câu hỏi.</a:t>
            </a:r>
          </a:p>
        </p:txBody>
      </p:sp>
      <p:grpSp>
        <p:nvGrpSpPr>
          <p:cNvPr id="11" name="Group 10">
            <a:extLst>
              <a:ext uri="{FF2B5EF4-FFF2-40B4-BE49-F238E27FC236}">
                <a16:creationId xmlns=""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 xmlns:a16="http://schemas.microsoft.com/office/drawing/2014/main" id="{DB65991A-49A1-45C4-84A2-E8F6BEAA34C8}"/>
                </a:ext>
              </a:extLst>
            </p:cNvPr>
            <p:cNvSpPr/>
            <p:nvPr/>
          </p:nvSpPr>
          <p:spPr>
            <a:xfrm>
              <a:off x="2104983" y="576879"/>
              <a:ext cx="5843238"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 Trải nghiệm mùa hè của Chi có gì khác với Sơn?</a:t>
              </a:r>
            </a:p>
          </p:txBody>
        </p:sp>
      </p:grpSp>
      <p:sp>
        <p:nvSpPr>
          <p:cNvPr id="16" name="Rectangle 15">
            <a:extLst>
              <a:ext uri="{FF2B5EF4-FFF2-40B4-BE49-F238E27FC236}">
                <a16:creationId xmlns="" xmlns:a16="http://schemas.microsoft.com/office/drawing/2014/main" id="{42C22AAB-718F-4791-890E-4506954A8462}"/>
              </a:ext>
            </a:extLst>
          </p:cNvPr>
          <p:cNvSpPr/>
          <p:nvPr/>
        </p:nvSpPr>
        <p:spPr>
          <a:xfrm>
            <a:off x="387122" y="3946604"/>
            <a:ext cx="8158436" cy="1754326"/>
          </a:xfrm>
          <a:prstGeom prst="rect">
            <a:avLst/>
          </a:prstGeom>
        </p:spPr>
        <p:txBody>
          <a:bodyPr wrap="square">
            <a:spAutoFit/>
          </a:bodyPr>
          <a:lstStyle/>
          <a:p>
            <a:pPr marL="457200" lvl="0" indent="-457200" algn="just">
              <a:buFont typeface="Arial" panose="020B0604020202020204" pitchFamily="34" charset="0"/>
              <a:buChar char="•"/>
            </a:pP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mùa hè vừa rồi, Chi được bố dạy đi xe đạp. Bạn được đạp xe đi khắp nơi.</a:t>
            </a:r>
          </a:p>
        </p:txBody>
      </p:sp>
    </p:spTree>
    <p:extLst>
      <p:ext uri="{BB962C8B-B14F-4D97-AF65-F5344CB8AC3E}">
        <p14:creationId xmlns:p14="http://schemas.microsoft.com/office/powerpoint/2010/main" val="900460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suy nghĩ và đưa ra câu trả lời theo ý kiến riêng của mình.</a:t>
            </a:r>
          </a:p>
        </p:txBody>
      </p:sp>
      <p:grpSp>
        <p:nvGrpSpPr>
          <p:cNvPr id="11" name="Group 10">
            <a:extLst>
              <a:ext uri="{FF2B5EF4-FFF2-40B4-BE49-F238E27FC236}">
                <a16:creationId xmlns="" xmlns:a16="http://schemas.microsoft.com/office/drawing/2014/main" id="{7C6C1712-9C0B-4D9F-B155-858E02062419}"/>
              </a:ext>
            </a:extLst>
          </p:cNvPr>
          <p:cNvGrpSpPr/>
          <p:nvPr/>
        </p:nvGrpSpPr>
        <p:grpSpPr>
          <a:xfrm>
            <a:off x="-335280" y="-771524"/>
            <a:ext cx="9193530" cy="9031604"/>
            <a:chOff x="929679" y="-1054475"/>
            <a:chExt cx="7949254" cy="5301994"/>
          </a:xfrm>
        </p:grpSpPr>
        <p:pic>
          <p:nvPicPr>
            <p:cNvPr id="13" name="Picture 12">
              <a:extLst>
                <a:ext uri="{FF2B5EF4-FFF2-40B4-BE49-F238E27FC236}">
                  <a16:creationId xmlns=""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1054475"/>
              <a:ext cx="7949254" cy="5301994"/>
            </a:xfrm>
            <a:prstGeom prst="rect">
              <a:avLst/>
            </a:prstGeom>
          </p:spPr>
        </p:pic>
        <p:sp>
          <p:nvSpPr>
            <p:cNvPr id="14" name="Rectangle 13">
              <a:extLst>
                <a:ext uri="{FF2B5EF4-FFF2-40B4-BE49-F238E27FC236}">
                  <a16:creationId xmlns="" xmlns:a16="http://schemas.microsoft.com/office/drawing/2014/main" id="{DB65991A-49A1-45C4-84A2-E8F6BEAA34C8}"/>
                </a:ext>
              </a:extLst>
            </p:cNvPr>
            <p:cNvSpPr/>
            <p:nvPr/>
          </p:nvSpPr>
          <p:spPr>
            <a:xfrm>
              <a:off x="2067738" y="398539"/>
              <a:ext cx="5843238" cy="3183324"/>
            </a:xfrm>
            <a:prstGeom prst="rect">
              <a:avLst/>
            </a:prstGeom>
          </p:spPr>
          <p:txBody>
            <a:bodyPr wrap="square">
              <a:spAutoFit/>
            </a:bodyPr>
            <a:lstStyle/>
            <a:p>
              <a:pPr algn="ct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4. Theo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sao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học</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lớp</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vẫn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nhớ</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kể</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nhau</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nghe</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c.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ý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kiến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ctr"/>
              <a:endPar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950654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EDE6050B-48A4-4C75-8A7E-A309DB1160C2}"/>
              </a:ext>
            </a:extLst>
          </p:cNvPr>
          <p:cNvGrpSpPr/>
          <p:nvPr/>
        </p:nvGrpSpPr>
        <p:grpSpPr>
          <a:xfrm>
            <a:off x="3869777" y="-556173"/>
            <a:ext cx="4312198" cy="3985173"/>
            <a:chOff x="3825327" y="-288795"/>
            <a:chExt cx="3985173" cy="3985173"/>
          </a:xfrm>
        </p:grpSpPr>
        <p:pic>
          <p:nvPicPr>
            <p:cNvPr id="9" name="Picture 8">
              <a:extLst>
                <a:ext uri="{FF2B5EF4-FFF2-40B4-BE49-F238E27FC236}">
                  <a16:creationId xmlns="" xmlns:a16="http://schemas.microsoft.com/office/drawing/2014/main" id="{7302FE2C-6331-4D19-935F-63D90A7333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05B85BB0-4355-4548-B58B-FAEF36173326}"/>
                </a:ext>
              </a:extLst>
            </p:cNvPr>
            <p:cNvSpPr txBox="1"/>
            <p:nvPr/>
          </p:nvSpPr>
          <p:spPr>
            <a:xfrm>
              <a:off x="4414026" y="1239207"/>
              <a:ext cx="3396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 xmlns:a16="http://schemas.microsoft.com/office/drawing/2014/main" id="{A50D1AFD-6C39-4114-8068-6EDDBC79778D}"/>
              </a:ext>
            </a:extLst>
          </p:cNvPr>
          <p:cNvSpPr txBox="1"/>
          <p:nvPr/>
        </p:nvSpPr>
        <p:spPr>
          <a:xfrm>
            <a:off x="704850" y="2384176"/>
            <a:ext cx="10258425" cy="2800767"/>
          </a:xfrm>
          <a:custGeom>
            <a:avLst/>
            <a:gdLst>
              <a:gd name="connsiteX0" fmla="*/ 0 w 10258425"/>
              <a:gd name="connsiteY0" fmla="*/ 0 h 2800767"/>
              <a:gd name="connsiteX1" fmla="*/ 672497 w 10258425"/>
              <a:gd name="connsiteY1" fmla="*/ 0 h 2800767"/>
              <a:gd name="connsiteX2" fmla="*/ 1344993 w 10258425"/>
              <a:gd name="connsiteY2" fmla="*/ 0 h 2800767"/>
              <a:gd name="connsiteX3" fmla="*/ 2120075 w 10258425"/>
              <a:gd name="connsiteY3" fmla="*/ 0 h 2800767"/>
              <a:gd name="connsiteX4" fmla="*/ 2484819 w 10258425"/>
              <a:gd name="connsiteY4" fmla="*/ 0 h 2800767"/>
              <a:gd name="connsiteX5" fmla="*/ 2952147 w 10258425"/>
              <a:gd name="connsiteY5" fmla="*/ 0 h 2800767"/>
              <a:gd name="connsiteX6" fmla="*/ 3624644 w 10258425"/>
              <a:gd name="connsiteY6" fmla="*/ 0 h 2800767"/>
              <a:gd name="connsiteX7" fmla="*/ 4297140 w 10258425"/>
              <a:gd name="connsiteY7" fmla="*/ 0 h 2800767"/>
              <a:gd name="connsiteX8" fmla="*/ 4764469 w 10258425"/>
              <a:gd name="connsiteY8" fmla="*/ 0 h 2800767"/>
              <a:gd name="connsiteX9" fmla="*/ 5129213 w 10258425"/>
              <a:gd name="connsiteY9" fmla="*/ 0 h 2800767"/>
              <a:gd name="connsiteX10" fmla="*/ 5904294 w 10258425"/>
              <a:gd name="connsiteY10" fmla="*/ 0 h 2800767"/>
              <a:gd name="connsiteX11" fmla="*/ 6166453 w 10258425"/>
              <a:gd name="connsiteY11" fmla="*/ 0 h 2800767"/>
              <a:gd name="connsiteX12" fmla="*/ 6531197 w 10258425"/>
              <a:gd name="connsiteY12" fmla="*/ 0 h 2800767"/>
              <a:gd name="connsiteX13" fmla="*/ 6895941 w 10258425"/>
              <a:gd name="connsiteY13" fmla="*/ 0 h 2800767"/>
              <a:gd name="connsiteX14" fmla="*/ 7465854 w 10258425"/>
              <a:gd name="connsiteY14" fmla="*/ 0 h 2800767"/>
              <a:gd name="connsiteX15" fmla="*/ 7728014 w 10258425"/>
              <a:gd name="connsiteY15" fmla="*/ 0 h 2800767"/>
              <a:gd name="connsiteX16" fmla="*/ 8297926 w 10258425"/>
              <a:gd name="connsiteY16" fmla="*/ 0 h 2800767"/>
              <a:gd name="connsiteX17" fmla="*/ 9073007 w 10258425"/>
              <a:gd name="connsiteY17" fmla="*/ 0 h 2800767"/>
              <a:gd name="connsiteX18" fmla="*/ 9437751 w 10258425"/>
              <a:gd name="connsiteY18" fmla="*/ 0 h 2800767"/>
              <a:gd name="connsiteX19" fmla="*/ 10258425 w 10258425"/>
              <a:gd name="connsiteY19" fmla="*/ 0 h 2800767"/>
              <a:gd name="connsiteX20" fmla="*/ 10258425 w 10258425"/>
              <a:gd name="connsiteY20" fmla="*/ 532146 h 2800767"/>
              <a:gd name="connsiteX21" fmla="*/ 10258425 w 10258425"/>
              <a:gd name="connsiteY21" fmla="*/ 1036284 h 2800767"/>
              <a:gd name="connsiteX22" fmla="*/ 10258425 w 10258425"/>
              <a:gd name="connsiteY22" fmla="*/ 1568430 h 2800767"/>
              <a:gd name="connsiteX23" fmla="*/ 10258425 w 10258425"/>
              <a:gd name="connsiteY23" fmla="*/ 2156591 h 2800767"/>
              <a:gd name="connsiteX24" fmla="*/ 10258425 w 10258425"/>
              <a:gd name="connsiteY24" fmla="*/ 2800767 h 2800767"/>
              <a:gd name="connsiteX25" fmla="*/ 9688513 w 10258425"/>
              <a:gd name="connsiteY25" fmla="*/ 2800767 h 2800767"/>
              <a:gd name="connsiteX26" fmla="*/ 8913432 w 10258425"/>
              <a:gd name="connsiteY26" fmla="*/ 2800767 h 2800767"/>
              <a:gd name="connsiteX27" fmla="*/ 8651272 w 10258425"/>
              <a:gd name="connsiteY27" fmla="*/ 2800767 h 2800767"/>
              <a:gd name="connsiteX28" fmla="*/ 8183944 w 10258425"/>
              <a:gd name="connsiteY28" fmla="*/ 2800767 h 2800767"/>
              <a:gd name="connsiteX29" fmla="*/ 7716615 w 10258425"/>
              <a:gd name="connsiteY29" fmla="*/ 2800767 h 2800767"/>
              <a:gd name="connsiteX30" fmla="*/ 7044119 w 10258425"/>
              <a:gd name="connsiteY30" fmla="*/ 2800767 h 2800767"/>
              <a:gd name="connsiteX31" fmla="*/ 6269038 w 10258425"/>
              <a:gd name="connsiteY31" fmla="*/ 2800767 h 2800767"/>
              <a:gd name="connsiteX32" fmla="*/ 5801709 w 10258425"/>
              <a:gd name="connsiteY32" fmla="*/ 2800767 h 2800767"/>
              <a:gd name="connsiteX33" fmla="*/ 5436965 w 10258425"/>
              <a:gd name="connsiteY33" fmla="*/ 2800767 h 2800767"/>
              <a:gd name="connsiteX34" fmla="*/ 4969637 w 10258425"/>
              <a:gd name="connsiteY34" fmla="*/ 2800767 h 2800767"/>
              <a:gd name="connsiteX35" fmla="*/ 4297140 w 10258425"/>
              <a:gd name="connsiteY35" fmla="*/ 2800767 h 2800767"/>
              <a:gd name="connsiteX36" fmla="*/ 3829812 w 10258425"/>
              <a:gd name="connsiteY36" fmla="*/ 2800767 h 2800767"/>
              <a:gd name="connsiteX37" fmla="*/ 3054731 w 10258425"/>
              <a:gd name="connsiteY37" fmla="*/ 2800767 h 2800767"/>
              <a:gd name="connsiteX38" fmla="*/ 2382234 w 10258425"/>
              <a:gd name="connsiteY38" fmla="*/ 2800767 h 2800767"/>
              <a:gd name="connsiteX39" fmla="*/ 1812322 w 10258425"/>
              <a:gd name="connsiteY39" fmla="*/ 2800767 h 2800767"/>
              <a:gd name="connsiteX40" fmla="*/ 1550162 w 10258425"/>
              <a:gd name="connsiteY40" fmla="*/ 2800767 h 2800767"/>
              <a:gd name="connsiteX41" fmla="*/ 877665 w 10258425"/>
              <a:gd name="connsiteY41" fmla="*/ 2800767 h 2800767"/>
              <a:gd name="connsiteX42" fmla="*/ 0 w 10258425"/>
              <a:gd name="connsiteY42" fmla="*/ 2800767 h 2800767"/>
              <a:gd name="connsiteX43" fmla="*/ 0 w 10258425"/>
              <a:gd name="connsiteY43" fmla="*/ 2184598 h 2800767"/>
              <a:gd name="connsiteX44" fmla="*/ 0 w 10258425"/>
              <a:gd name="connsiteY44" fmla="*/ 1652453 h 2800767"/>
              <a:gd name="connsiteX45" fmla="*/ 0 w 10258425"/>
              <a:gd name="connsiteY45" fmla="*/ 1092299 h 2800767"/>
              <a:gd name="connsiteX46" fmla="*/ 0 w 10258425"/>
              <a:gd name="connsiteY46" fmla="*/ 588161 h 2800767"/>
              <a:gd name="connsiteX47" fmla="*/ 0 w 10258425"/>
              <a:gd name="connsiteY47"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58425" h="2800767" extrusionOk="0">
                <a:moveTo>
                  <a:pt x="0" y="0"/>
                </a:moveTo>
                <a:cubicBezTo>
                  <a:pt x="139884" y="-22009"/>
                  <a:pt x="529804" y="46299"/>
                  <a:pt x="672497" y="0"/>
                </a:cubicBezTo>
                <a:cubicBezTo>
                  <a:pt x="815190" y="-46299"/>
                  <a:pt x="1183869" y="33051"/>
                  <a:pt x="1344993" y="0"/>
                </a:cubicBezTo>
                <a:cubicBezTo>
                  <a:pt x="1506117" y="-33051"/>
                  <a:pt x="1926956" y="85873"/>
                  <a:pt x="2120075" y="0"/>
                </a:cubicBezTo>
                <a:cubicBezTo>
                  <a:pt x="2313194" y="-85873"/>
                  <a:pt x="2363777" y="42620"/>
                  <a:pt x="2484819" y="0"/>
                </a:cubicBezTo>
                <a:cubicBezTo>
                  <a:pt x="2605861" y="-42620"/>
                  <a:pt x="2823920" y="31701"/>
                  <a:pt x="2952147" y="0"/>
                </a:cubicBezTo>
                <a:cubicBezTo>
                  <a:pt x="3080374" y="-31701"/>
                  <a:pt x="3400256" y="27697"/>
                  <a:pt x="3624644" y="0"/>
                </a:cubicBezTo>
                <a:cubicBezTo>
                  <a:pt x="3849032" y="-27697"/>
                  <a:pt x="4058237" y="8746"/>
                  <a:pt x="4297140" y="0"/>
                </a:cubicBezTo>
                <a:cubicBezTo>
                  <a:pt x="4536043" y="-8746"/>
                  <a:pt x="4566861" y="27331"/>
                  <a:pt x="4764469" y="0"/>
                </a:cubicBezTo>
                <a:cubicBezTo>
                  <a:pt x="4962077" y="-27331"/>
                  <a:pt x="4990003" y="144"/>
                  <a:pt x="5129213" y="0"/>
                </a:cubicBezTo>
                <a:cubicBezTo>
                  <a:pt x="5268423" y="-144"/>
                  <a:pt x="5685860" y="22362"/>
                  <a:pt x="5904294" y="0"/>
                </a:cubicBezTo>
                <a:cubicBezTo>
                  <a:pt x="6122728" y="-22362"/>
                  <a:pt x="6103764" y="7101"/>
                  <a:pt x="6166453" y="0"/>
                </a:cubicBezTo>
                <a:cubicBezTo>
                  <a:pt x="6229142" y="-7101"/>
                  <a:pt x="6419367" y="12526"/>
                  <a:pt x="6531197" y="0"/>
                </a:cubicBezTo>
                <a:cubicBezTo>
                  <a:pt x="6643027" y="-12526"/>
                  <a:pt x="6772034" y="13104"/>
                  <a:pt x="6895941" y="0"/>
                </a:cubicBezTo>
                <a:cubicBezTo>
                  <a:pt x="7019848" y="-13104"/>
                  <a:pt x="7257679" y="4557"/>
                  <a:pt x="7465854" y="0"/>
                </a:cubicBezTo>
                <a:cubicBezTo>
                  <a:pt x="7674029" y="-4557"/>
                  <a:pt x="7641237" y="30357"/>
                  <a:pt x="7728014" y="0"/>
                </a:cubicBezTo>
                <a:cubicBezTo>
                  <a:pt x="7814791" y="-30357"/>
                  <a:pt x="8177063" y="9250"/>
                  <a:pt x="8297926" y="0"/>
                </a:cubicBezTo>
                <a:cubicBezTo>
                  <a:pt x="8418789" y="-9250"/>
                  <a:pt x="8784744" y="44019"/>
                  <a:pt x="9073007" y="0"/>
                </a:cubicBezTo>
                <a:cubicBezTo>
                  <a:pt x="9361270" y="-44019"/>
                  <a:pt x="9260675" y="3697"/>
                  <a:pt x="9437751" y="0"/>
                </a:cubicBezTo>
                <a:cubicBezTo>
                  <a:pt x="9614827" y="-3697"/>
                  <a:pt x="10041240" y="66145"/>
                  <a:pt x="10258425" y="0"/>
                </a:cubicBezTo>
                <a:cubicBezTo>
                  <a:pt x="10297425" y="174782"/>
                  <a:pt x="10228313" y="359791"/>
                  <a:pt x="10258425" y="532146"/>
                </a:cubicBezTo>
                <a:cubicBezTo>
                  <a:pt x="10288537" y="704501"/>
                  <a:pt x="10230037" y="811269"/>
                  <a:pt x="10258425" y="1036284"/>
                </a:cubicBezTo>
                <a:cubicBezTo>
                  <a:pt x="10286813" y="1261299"/>
                  <a:pt x="10203289" y="1434605"/>
                  <a:pt x="10258425" y="1568430"/>
                </a:cubicBezTo>
                <a:cubicBezTo>
                  <a:pt x="10313561" y="1702255"/>
                  <a:pt x="10222531" y="1929151"/>
                  <a:pt x="10258425" y="2156591"/>
                </a:cubicBezTo>
                <a:cubicBezTo>
                  <a:pt x="10294319" y="2384031"/>
                  <a:pt x="10190677" y="2637808"/>
                  <a:pt x="10258425" y="2800767"/>
                </a:cubicBezTo>
                <a:cubicBezTo>
                  <a:pt x="10108954" y="2813636"/>
                  <a:pt x="9972460" y="2788660"/>
                  <a:pt x="9688513" y="2800767"/>
                </a:cubicBezTo>
                <a:cubicBezTo>
                  <a:pt x="9404566" y="2812874"/>
                  <a:pt x="9276625" y="2771391"/>
                  <a:pt x="8913432" y="2800767"/>
                </a:cubicBezTo>
                <a:cubicBezTo>
                  <a:pt x="8550239" y="2830143"/>
                  <a:pt x="8760947" y="2792665"/>
                  <a:pt x="8651272" y="2800767"/>
                </a:cubicBezTo>
                <a:cubicBezTo>
                  <a:pt x="8541597" y="2808869"/>
                  <a:pt x="8306470" y="2773720"/>
                  <a:pt x="8183944" y="2800767"/>
                </a:cubicBezTo>
                <a:cubicBezTo>
                  <a:pt x="8061418" y="2827814"/>
                  <a:pt x="7899627" y="2799510"/>
                  <a:pt x="7716615" y="2800767"/>
                </a:cubicBezTo>
                <a:cubicBezTo>
                  <a:pt x="7533603" y="2802024"/>
                  <a:pt x="7293112" y="2749230"/>
                  <a:pt x="7044119" y="2800767"/>
                </a:cubicBezTo>
                <a:cubicBezTo>
                  <a:pt x="6795126" y="2852304"/>
                  <a:pt x="6512624" y="2796701"/>
                  <a:pt x="6269038" y="2800767"/>
                </a:cubicBezTo>
                <a:cubicBezTo>
                  <a:pt x="6025452" y="2804833"/>
                  <a:pt x="5908970" y="2782733"/>
                  <a:pt x="5801709" y="2800767"/>
                </a:cubicBezTo>
                <a:cubicBezTo>
                  <a:pt x="5694448" y="2818801"/>
                  <a:pt x="5555930" y="2774539"/>
                  <a:pt x="5436965" y="2800767"/>
                </a:cubicBezTo>
                <a:cubicBezTo>
                  <a:pt x="5318000" y="2826995"/>
                  <a:pt x="5179665" y="2764257"/>
                  <a:pt x="4969637" y="2800767"/>
                </a:cubicBezTo>
                <a:cubicBezTo>
                  <a:pt x="4759609" y="2837277"/>
                  <a:pt x="4520024" y="2770698"/>
                  <a:pt x="4297140" y="2800767"/>
                </a:cubicBezTo>
                <a:cubicBezTo>
                  <a:pt x="4074256" y="2830836"/>
                  <a:pt x="4049502" y="2753467"/>
                  <a:pt x="3829812" y="2800767"/>
                </a:cubicBezTo>
                <a:cubicBezTo>
                  <a:pt x="3610122" y="2848067"/>
                  <a:pt x="3284614" y="2777904"/>
                  <a:pt x="3054731" y="2800767"/>
                </a:cubicBezTo>
                <a:cubicBezTo>
                  <a:pt x="2824848" y="2823630"/>
                  <a:pt x="2562046" y="2788794"/>
                  <a:pt x="2382234" y="2800767"/>
                </a:cubicBezTo>
                <a:cubicBezTo>
                  <a:pt x="2202422" y="2812740"/>
                  <a:pt x="1975436" y="2796863"/>
                  <a:pt x="1812322" y="2800767"/>
                </a:cubicBezTo>
                <a:cubicBezTo>
                  <a:pt x="1649208" y="2804671"/>
                  <a:pt x="1627289" y="2792762"/>
                  <a:pt x="1550162" y="2800767"/>
                </a:cubicBezTo>
                <a:cubicBezTo>
                  <a:pt x="1473035" y="2808772"/>
                  <a:pt x="1198096" y="2738698"/>
                  <a:pt x="877665" y="2800767"/>
                </a:cubicBezTo>
                <a:cubicBezTo>
                  <a:pt x="557234" y="2862836"/>
                  <a:pt x="421738" y="2729250"/>
                  <a:pt x="0" y="2800767"/>
                </a:cubicBezTo>
                <a:cubicBezTo>
                  <a:pt x="-40679" y="2558922"/>
                  <a:pt x="68259" y="2360241"/>
                  <a:pt x="0" y="2184598"/>
                </a:cubicBezTo>
                <a:cubicBezTo>
                  <a:pt x="-68259" y="2008955"/>
                  <a:pt x="55250" y="1841513"/>
                  <a:pt x="0" y="1652453"/>
                </a:cubicBezTo>
                <a:cubicBezTo>
                  <a:pt x="-55250" y="1463393"/>
                  <a:pt x="53434" y="1371779"/>
                  <a:pt x="0" y="1092299"/>
                </a:cubicBezTo>
                <a:cubicBezTo>
                  <a:pt x="-53434" y="812819"/>
                  <a:pt x="49843" y="821530"/>
                  <a:pt x="0" y="588161"/>
                </a:cubicBezTo>
                <a:cubicBezTo>
                  <a:pt x="-49843" y="354792"/>
                  <a:pt x="56482" y="186408"/>
                  <a:pt x="0" y="0"/>
                </a:cubicBezTo>
                <a:close/>
              </a:path>
            </a:pathLst>
          </a:custGeom>
          <a:noFill/>
          <a:ln w="38100">
            <a:solidFill>
              <a:srgbClr val="000000"/>
            </a:solidFill>
            <a:extLst>
              <a:ext uri="{C807C97D-BFC1-408E-A445-0C87EB9F89A2}">
                <ask:lineSketchStyleProps xmlns="" xmlns:ask="http://schemas.microsoft.com/office/drawing/2018/sketchyshapes" sd="4162152659">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giữa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Sơn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kì</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Hai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sẻ</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nghiệm</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thú</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vị</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dịp</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qua.</a:t>
            </a:r>
            <a:endParaRPr kumimoji="0" lang="en-US" sz="44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037933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descr="4ef6b7c9486052b6069210c143670dcb">
            <a:extLst>
              <a:ext uri="{FF2B5EF4-FFF2-40B4-BE49-F238E27FC236}">
                <a16:creationId xmlns="" xmlns:a16="http://schemas.microsoft.com/office/drawing/2014/main" id="{0E90430C-C573-4959-9249-03ACB5A9DEA6}"/>
              </a:ext>
            </a:extLst>
          </p:cNvPr>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9930384" y="276165"/>
            <a:ext cx="1684020" cy="1878330"/>
          </a:xfrm>
          <a:prstGeom prst="rect">
            <a:avLst/>
          </a:prstGeom>
        </p:spPr>
      </p:pic>
      <p:grpSp>
        <p:nvGrpSpPr>
          <p:cNvPr id="10" name="Group 9">
            <a:extLst>
              <a:ext uri="{FF2B5EF4-FFF2-40B4-BE49-F238E27FC236}">
                <a16:creationId xmlns="" xmlns:a16="http://schemas.microsoft.com/office/drawing/2014/main" id="{706E9FA4-CF8D-4745-A860-8E17030F4984}"/>
              </a:ext>
            </a:extLst>
          </p:cNvPr>
          <p:cNvGrpSpPr/>
          <p:nvPr/>
        </p:nvGrpSpPr>
        <p:grpSpPr>
          <a:xfrm>
            <a:off x="3721285" y="3253387"/>
            <a:ext cx="5138108" cy="823718"/>
            <a:chOff x="-98337" y="142871"/>
            <a:chExt cx="5818792" cy="823718"/>
          </a:xfrm>
        </p:grpSpPr>
        <p:sp>
          <p:nvSpPr>
            <p:cNvPr id="11" name="Google Shape;1244;p45">
              <a:extLst>
                <a:ext uri="{FF2B5EF4-FFF2-40B4-BE49-F238E27FC236}">
                  <a16:creationId xmlns="" xmlns:a16="http://schemas.microsoft.com/office/drawing/2014/main" id="{0A999C7D-279C-40F5-9773-13C78A1CA3C6}"/>
                </a:ext>
              </a:extLst>
            </p:cNvPr>
            <p:cNvSpPr/>
            <p:nvPr/>
          </p:nvSpPr>
          <p:spPr>
            <a:xfrm>
              <a:off x="92313" y="142871"/>
              <a:ext cx="5437491" cy="823718"/>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TextBox 12">
              <a:extLst>
                <a:ext uri="{FF2B5EF4-FFF2-40B4-BE49-F238E27FC236}">
                  <a16:creationId xmlns="" xmlns:a16="http://schemas.microsoft.com/office/drawing/2014/main" id="{2389C2F0-3D18-429A-BAB5-434EB2905CA7}"/>
                </a:ext>
              </a:extLst>
            </p:cNvPr>
            <p:cNvSpPr txBox="1"/>
            <p:nvPr/>
          </p:nvSpPr>
          <p:spPr>
            <a:xfrm>
              <a:off x="-98337" y="272573"/>
              <a:ext cx="58187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oiny" panose="02000903060500060000" pitchFamily="2" charset="0"/>
                </a:rPr>
                <a:t>Luyện</a:t>
              </a:r>
              <a:r>
                <a:rPr lang="en-US" sz="3600" b="1" dirty="0">
                  <a:solidFill>
                    <a:srgbClr val="FF0000"/>
                  </a:solidFill>
                  <a:latin typeface="Coiny" panose="02000903060500060000" pitchFamily="2" charset="0"/>
                </a:rPr>
                <a:t> </a:t>
              </a:r>
              <a:r>
                <a:rPr lang="en-US" sz="3600" b="1" dirty="0" err="1">
                  <a:solidFill>
                    <a:srgbClr val="FF0000"/>
                  </a:solidFill>
                  <a:latin typeface="Coiny" panose="02000903060500060000" pitchFamily="2" charset="0"/>
                </a:rPr>
                <a:t>đọc</a:t>
              </a:r>
              <a:r>
                <a:rPr lang="en-US" sz="3600" b="1" dirty="0">
                  <a:solidFill>
                    <a:srgbClr val="FF0000"/>
                  </a:solidFill>
                  <a:latin typeface="Coiny" panose="02000903060500060000" pitchFamily="2" charset="0"/>
                </a:rPr>
                <a:t> </a:t>
              </a:r>
              <a:r>
                <a:rPr lang="en-US" sz="3600" b="1" dirty="0" err="1">
                  <a:solidFill>
                    <a:srgbClr val="FF0000"/>
                  </a:solidFill>
                  <a:latin typeface="Coiny" panose="02000903060500060000" pitchFamily="2" charset="0"/>
                </a:rPr>
                <a:t>lại</a:t>
              </a:r>
              <a:endParaRPr kumimoji="0" lang="en-US" sz="36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10998831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8300080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8B66F0AE-7D13-4D31-BC77-F1FEB3C32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 xmlns:a16="http://schemas.microsoft.com/office/drawing/2014/main" id="{9130ABED-CEB4-4426-9B50-C45268AD651B}"/>
              </a:ext>
            </a:extLst>
          </p:cNvPr>
          <p:cNvPicPr>
            <a:picLocks noChangeAspect="1"/>
          </p:cNvPicPr>
          <p:nvPr/>
        </p:nvPicPr>
        <p:blipFill>
          <a:blip r:embed="rId4">
            <a:duotone>
              <a:schemeClr val="accent4">
                <a:shade val="45000"/>
                <a:satMod val="135000"/>
              </a:schemeClr>
              <a:prstClr val="white"/>
            </a:duotone>
          </a:blip>
          <a:stretch>
            <a:fillRect/>
          </a:stretch>
        </p:blipFill>
        <p:spPr>
          <a:xfrm>
            <a:off x="2204786" y="1278739"/>
            <a:ext cx="7273158" cy="3475021"/>
          </a:xfrm>
          <a:prstGeom prst="rect">
            <a:avLst/>
          </a:prstGeom>
        </p:spPr>
      </p:pic>
    </p:spTree>
    <p:extLst>
      <p:ext uri="{BB962C8B-B14F-4D97-AF65-F5344CB8AC3E}">
        <p14:creationId xmlns:p14="http://schemas.microsoft.com/office/powerpoint/2010/main" val="3265245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CA927C88-6DD7-437A-9CD3-21AE2DCDA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2380D33D-1AB8-4681-8880-918854BEF238}"/>
              </a:ext>
            </a:extLst>
          </p:cNvPr>
          <p:cNvSpPr txBox="1"/>
          <p:nvPr/>
        </p:nvSpPr>
        <p:spPr>
          <a:xfrm>
            <a:off x="4232024" y="952500"/>
            <a:ext cx="6693152" cy="954107"/>
          </a:xfrm>
          <a:prstGeom prst="rect">
            <a:avLst/>
          </a:prstGeom>
          <a:noFill/>
        </p:spPr>
        <p:txBody>
          <a:bodyPr wrap="square" rtlCol="0">
            <a:spAutoFit/>
          </a:bodyPr>
          <a:lstStyle/>
          <a:p>
            <a:pPr algn="ct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Tưởng</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tượng</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gặp</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sau</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kì</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nghỉ</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dài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sẽ</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5" name="Picture 4">
            <a:extLst>
              <a:ext uri="{FF2B5EF4-FFF2-40B4-BE49-F238E27FC236}">
                <a16:creationId xmlns="" xmlns:a16="http://schemas.microsoft.com/office/drawing/2014/main" id="{57EDAEFD-6E18-4BC2-9A2F-0864DA87FCFA}"/>
              </a:ext>
            </a:extLst>
          </p:cNvPr>
          <p:cNvPicPr>
            <a:picLocks noChangeAspect="1"/>
          </p:cNvPicPr>
          <p:nvPr/>
        </p:nvPicPr>
        <p:blipFill>
          <a:blip r:embed="rId4"/>
          <a:stretch>
            <a:fillRect/>
          </a:stretch>
        </p:blipFill>
        <p:spPr>
          <a:xfrm>
            <a:off x="3251780" y="1971391"/>
            <a:ext cx="8341674" cy="3334034"/>
          </a:xfrm>
          <a:prstGeom prst="rect">
            <a:avLst/>
          </a:prstGeom>
        </p:spPr>
      </p:pic>
      <p:grpSp>
        <p:nvGrpSpPr>
          <p:cNvPr id="31" name="Group 30">
            <a:extLst>
              <a:ext uri="{FF2B5EF4-FFF2-40B4-BE49-F238E27FC236}">
                <a16:creationId xmlns="" xmlns:a16="http://schemas.microsoft.com/office/drawing/2014/main" id="{882994CD-2F2F-4BE9-94B2-1CB3E258C191}"/>
              </a:ext>
            </a:extLst>
          </p:cNvPr>
          <p:cNvGrpSpPr/>
          <p:nvPr/>
        </p:nvGrpSpPr>
        <p:grpSpPr>
          <a:xfrm>
            <a:off x="619126" y="1238250"/>
            <a:ext cx="2632660" cy="2787120"/>
            <a:chOff x="3041493" y="816711"/>
            <a:chExt cx="1744754" cy="1914975"/>
          </a:xfrm>
        </p:grpSpPr>
        <p:sp>
          <p:nvSpPr>
            <p:cNvPr id="33" name="TextBox 32">
              <a:extLst>
                <a:ext uri="{FF2B5EF4-FFF2-40B4-BE49-F238E27FC236}">
                  <a16:creationId xmlns="" xmlns:a16="http://schemas.microsoft.com/office/drawing/2014/main" id="{1C8B8F30-176F-448B-9424-EFF6C33AFC31}"/>
                </a:ext>
              </a:extLst>
            </p:cNvPr>
            <p:cNvSpPr txBox="1"/>
            <p:nvPr/>
          </p:nvSpPr>
          <p:spPr>
            <a:xfrm>
              <a:off x="3294841" y="2156390"/>
              <a:ext cx="1238054" cy="575296"/>
            </a:xfrm>
            <a:prstGeom prst="rect">
              <a:avLst/>
            </a:prstGeom>
            <a:noFill/>
          </p:spPr>
          <p:txBody>
            <a:bodyPr wrap="none" rtlCol="0">
              <a:spAutoFit/>
            </a:bodyPr>
            <a:lstStyle/>
            <a:p>
              <a:pPr algn="ctr"/>
              <a:r>
                <a:rPr lang="en-US" sz="2000" dirty="0">
                  <a:solidFill>
                    <a:srgbClr val="FFFF00"/>
                  </a:solidFill>
                  <a:latin typeface="iCiel Cadena" panose="02000503000000020004" pitchFamily="50" charset="0"/>
                </a:rPr>
                <a:t>THẢO LUẬN</a:t>
              </a:r>
              <a:br>
                <a:rPr lang="en-US" sz="2000" dirty="0">
                  <a:solidFill>
                    <a:srgbClr val="FFFF00"/>
                  </a:solidFill>
                  <a:latin typeface="iCiel Cadena" panose="02000503000000020004" pitchFamily="50" charset="0"/>
                </a:rPr>
              </a:br>
              <a:r>
                <a:rPr lang="en-US" sz="2000" dirty="0">
                  <a:solidFill>
                    <a:srgbClr val="FFFF00"/>
                  </a:solidFill>
                  <a:latin typeface="iCiel Cadena" panose="02000503000000020004" pitchFamily="50" charset="0"/>
                </a:rPr>
                <a:t>NHÓM ĐÔI</a:t>
              </a:r>
            </a:p>
          </p:txBody>
        </p:sp>
        <p:pic>
          <p:nvPicPr>
            <p:cNvPr id="34" name="Picture 33">
              <a:extLst>
                <a:ext uri="{FF2B5EF4-FFF2-40B4-BE49-F238E27FC236}">
                  <a16:creationId xmlns="" xmlns:a16="http://schemas.microsoft.com/office/drawing/2014/main" id="{C749496C-F529-4238-B6C9-1BD5413E5F9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100000" l="0" r="93770">
                          <a14:foregroundMark x1="30511" y1="45800" x2="11022" y2="55600"/>
                          <a14:foregroundMark x1="29872" y1="83200" x2="33387" y2="85400"/>
                          <a14:foregroundMark x1="37540" y1="76600" x2="44728" y2="82200"/>
                          <a14:foregroundMark x1="44728" y1="82200" x2="44728" y2="82200"/>
                          <a14:foregroundMark x1="28594" y1="86200" x2="29712" y2="92600"/>
                          <a14:foregroundMark x1="64696" y1="52400" x2="65335" y2="60400"/>
                          <a14:foregroundMark x1="67252" y1="72400" x2="64537" y2="83400"/>
                          <a14:foregroundMark x1="58307" y1="73400" x2="55911" y2="82000"/>
                          <a14:foregroundMark x1="71086" y1="72200" x2="72204" y2="80200"/>
                          <a14:foregroundMark x1="75399" y1="76400" x2="78275" y2="90600"/>
                          <a14:backgroundMark x1="36422" y1="12800" x2="34824" y2="28400"/>
                          <a14:backgroundMark x1="42013" y1="27000" x2="45687" y2="38400"/>
                          <a14:backgroundMark x1="48722" y1="40400" x2="49840" y2="48400"/>
                          <a14:backgroundMark x1="50639" y1="50000" x2="48722" y2="59200"/>
                          <a14:backgroundMark x1="47923" y1="65800" x2="48882" y2="80200"/>
                          <a14:backgroundMark x1="16773" y1="74800" x2="24121" y2="77000"/>
                          <a14:backgroundMark x1="23003" y1="16000" x2="30831" y2="22200"/>
                          <a14:backgroundMark x1="24760" y1="23400" x2="19489" y2="29400"/>
                          <a14:backgroundMark x1="48722" y1="60000" x2="50639" y2="73200"/>
                          <a14:backgroundMark x1="52556" y1="66600" x2="54473" y2="74400"/>
                          <a14:backgroundMark x1="50160" y1="81600" x2="49361" y2="93200"/>
                          <a14:backgroundMark x1="20607" y1="77400" x2="21885" y2="84000"/>
                          <a14:backgroundMark x1="23802" y1="73800" x2="27476" y2="75400"/>
                          <a14:backgroundMark x1="77316" y1="66800" x2="89457" y2="67200"/>
                        </a14:backgroundRemoval>
                      </a14:imgEffect>
                    </a14:imgLayer>
                  </a14:imgProps>
                </a:ext>
              </a:extLst>
            </a:blip>
            <a:stretch>
              <a:fillRect/>
            </a:stretch>
          </p:blipFill>
          <p:spPr>
            <a:xfrm>
              <a:off x="3041493" y="816711"/>
              <a:ext cx="1744754" cy="1393574"/>
            </a:xfrm>
            <a:prstGeom prst="rect">
              <a:avLst/>
            </a:prstGeom>
          </p:spPr>
        </p:pic>
      </p:grpSp>
      <p:sp>
        <p:nvSpPr>
          <p:cNvPr id="6" name="Rectangle: Rounded Corners 5">
            <a:extLst>
              <a:ext uri="{FF2B5EF4-FFF2-40B4-BE49-F238E27FC236}">
                <a16:creationId xmlns="" xmlns:a16="http://schemas.microsoft.com/office/drawing/2014/main" id="{8F8359F7-C1C6-4B24-8CF9-3037D17809C3}"/>
              </a:ext>
            </a:extLst>
          </p:cNvPr>
          <p:cNvSpPr/>
          <p:nvPr/>
        </p:nvSpPr>
        <p:spPr>
          <a:xfrm>
            <a:off x="3251780" y="2061877"/>
            <a:ext cx="7367312" cy="3000375"/>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Gợi ý:</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Kì nghỉ của em diễn ra những gì?</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Có những gì ấn tượng trong kì nghỉ đó?</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Em cảm thấy như thế nào sau kì nghỉ?</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Được gặp lại bạn, em cảm thấy như thế nào?</a:t>
            </a:r>
          </a:p>
        </p:txBody>
      </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8B66F0AE-7D13-4D31-BC77-F1FEB3C32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Box 15">
            <a:extLst>
              <a:ext uri="{FF2B5EF4-FFF2-40B4-BE49-F238E27FC236}">
                <a16:creationId xmlns="" xmlns:a16="http://schemas.microsoft.com/office/drawing/2014/main" id="{0CDD90BA-6471-4AEC-B23F-83DBECA0D85F}"/>
              </a:ext>
            </a:extLst>
          </p:cNvPr>
          <p:cNvSpPr txBox="1"/>
          <p:nvPr/>
        </p:nvSpPr>
        <p:spPr>
          <a:xfrm>
            <a:off x="2323321" y="2581527"/>
            <a:ext cx="721256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Bài</a:t>
            </a:r>
            <a:r>
              <a:rPr kumimoji="0" lang="en-US" sz="5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1: </a:t>
            </a:r>
            <a:r>
              <a:rPr kumimoji="0" lang="en-US" sz="5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Ngày</a:t>
            </a:r>
            <a:r>
              <a:rPr kumimoji="0" lang="en-US" sz="5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gặp</a:t>
            </a:r>
            <a:r>
              <a:rPr kumimoji="0" lang="en-US" sz="5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lại</a:t>
            </a:r>
            <a:endParaRPr kumimoji="0" lang="en-US" sz="5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CF6B203D-A5CB-4F9F-AADA-780DC0B6D0BC}"/>
              </a:ext>
            </a:extLst>
          </p:cNvPr>
          <p:cNvSpPr txBox="1"/>
          <p:nvPr/>
        </p:nvSpPr>
        <p:spPr>
          <a:xfrm>
            <a:off x="3965916" y="1624067"/>
            <a:ext cx="294847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Tiếng</a:t>
            </a:r>
            <a:r>
              <a:rPr kumimoji="0" lang="en-US" sz="4000" b="0" i="0" u="sng"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0" i="0" u="sng"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Việt</a:t>
            </a:r>
            <a:endParaRPr kumimoji="0" lang="en-US" sz="4000" b="0" i="0" u="sng"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8" y="-2171132"/>
            <a:ext cx="11847082" cy="11847082"/>
          </a:xfrm>
          <a:prstGeom prst="rect">
            <a:avLst/>
          </a:prstGeom>
        </p:spPr>
      </p:pic>
      <p:pic>
        <p:nvPicPr>
          <p:cNvPr id="6" name="Picture 5">
            <a:extLst>
              <a:ext uri="{FF2B5EF4-FFF2-40B4-BE49-F238E27FC236}">
                <a16:creationId xmlns="" xmlns:a16="http://schemas.microsoft.com/office/drawing/2014/main" id="{25FB1D8D-258E-4107-B0BA-8BEDF9B1D6D1}"/>
              </a:ext>
            </a:extLst>
          </p:cNvPr>
          <p:cNvPicPr>
            <a:picLocks noChangeAspect="1"/>
          </p:cNvPicPr>
          <p:nvPr/>
        </p:nvPicPr>
        <p:blipFill>
          <a:blip r:embed="rId4"/>
          <a:stretch>
            <a:fillRect/>
          </a:stretch>
        </p:blipFill>
        <p:spPr>
          <a:xfrm>
            <a:off x="3000375" y="1921825"/>
            <a:ext cx="6804246" cy="3332574"/>
          </a:xfrm>
          <a:prstGeom prst="rect">
            <a:avLst/>
          </a:prstGeom>
        </p:spPr>
      </p:pic>
    </p:spTree>
    <p:extLst>
      <p:ext uri="{BB962C8B-B14F-4D97-AF65-F5344CB8AC3E}">
        <p14:creationId xmlns:p14="http://schemas.microsoft.com/office/powerpoint/2010/main" val="55668125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4ef6b7c9486052b6069210c143670dcb">
            <a:extLst>
              <a:ext uri="{FF2B5EF4-FFF2-40B4-BE49-F238E27FC236}">
                <a16:creationId xmlns="" xmlns:a16="http://schemas.microsoft.com/office/drawing/2014/main" id="{003FE27E-18D5-438F-8A9D-4C5BCB6AC2A8}"/>
              </a:ext>
            </a:extLst>
          </p:cNvPr>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6" name="组合 26">
            <a:extLst>
              <a:ext uri="{FF2B5EF4-FFF2-40B4-BE49-F238E27FC236}">
                <a16:creationId xmlns="" xmlns:a16="http://schemas.microsoft.com/office/drawing/2014/main" id="{9710BE2B-C071-4556-99CF-23AE5F273F93}"/>
              </a:ext>
            </a:extLst>
          </p:cNvPr>
          <p:cNvGrpSpPr/>
          <p:nvPr/>
        </p:nvGrpSpPr>
        <p:grpSpPr>
          <a:xfrm>
            <a:off x="2983607" y="613318"/>
            <a:ext cx="5622279" cy="3882404"/>
            <a:chOff x="1652956" y="-308918"/>
            <a:chExt cx="5139669" cy="3632184"/>
          </a:xfrm>
        </p:grpSpPr>
        <p:pic>
          <p:nvPicPr>
            <p:cNvPr id="7" name="Picture 9" descr="C:\Users\Administrator\Desktop\新作卡通用图\1130.png">
              <a:extLst>
                <a:ext uri="{FF2B5EF4-FFF2-40B4-BE49-F238E27FC236}">
                  <a16:creationId xmlns="" xmlns:a16="http://schemas.microsoft.com/office/drawing/2014/main" id="{C0F696C6-5AEB-479D-AA0A-3107C2C8172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我图PPT\00001PNG素材\儿童卡通\fty.png">
              <a:extLst>
                <a:ext uri="{FF2B5EF4-FFF2-40B4-BE49-F238E27FC236}">
                  <a16:creationId xmlns="" xmlns:a16="http://schemas.microsoft.com/office/drawing/2014/main" id="{6F9F5F97-1DBA-4C87-BB28-23AAE33248E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 xmlns:a16="http://schemas.microsoft.com/office/drawing/2014/main" id="{2B9EAE9A-B4B5-4DDC-9F0C-44680EE79203}"/>
              </a:ext>
            </a:extLst>
          </p:cNvPr>
          <p:cNvGrpSpPr/>
          <p:nvPr/>
        </p:nvGrpSpPr>
        <p:grpSpPr>
          <a:xfrm>
            <a:off x="3130643" y="201459"/>
            <a:ext cx="5818792" cy="823718"/>
            <a:chOff x="3130643" y="201459"/>
            <a:chExt cx="5818792" cy="823718"/>
          </a:xfrm>
        </p:grpSpPr>
        <p:sp>
          <p:nvSpPr>
            <p:cNvPr id="10" name="Google Shape;1244;p45">
              <a:extLst>
                <a:ext uri="{FF2B5EF4-FFF2-40B4-BE49-F238E27FC236}">
                  <a16:creationId xmlns="" xmlns:a16="http://schemas.microsoft.com/office/drawing/2014/main" id="{4E80BE65-D746-428C-B6B7-65B5C6671A78}"/>
                </a:ext>
              </a:extLst>
            </p:cNvPr>
            <p:cNvSpPr/>
            <p:nvPr/>
          </p:nvSpPr>
          <p:spPr>
            <a:xfrm>
              <a:off x="3326044" y="201459"/>
              <a:ext cx="5437491" cy="82371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TextBox 10">
              <a:extLst>
                <a:ext uri="{FF2B5EF4-FFF2-40B4-BE49-F238E27FC236}">
                  <a16:creationId xmlns="" xmlns:a16="http://schemas.microsoft.com/office/drawing/2014/main" id="{BACA34C1-E7F4-4B6B-87A5-AF1796979451}"/>
                </a:ext>
              </a:extLst>
            </p:cNvPr>
            <p:cNvSpPr txBox="1"/>
            <p:nvPr/>
          </p:nvSpPr>
          <p:spPr>
            <a:xfrm>
              <a:off x="3130643" y="393603"/>
              <a:ext cx="5818792" cy="523220"/>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LẮNG NGHE ĐỌC MẪU</a:t>
              </a:r>
            </a:p>
          </p:txBody>
        </p:sp>
      </p:grpSp>
      <p:sp>
        <p:nvSpPr>
          <p:cNvPr id="13" name="TextBox 28">
            <a:extLst>
              <a:ext uri="{FF2B5EF4-FFF2-40B4-BE49-F238E27FC236}">
                <a16:creationId xmlns="" xmlns:a16="http://schemas.microsoft.com/office/drawing/2014/main" id="{FD0BB882-1C88-4678-853E-8C050AD9A45F}"/>
              </a:ext>
            </a:extLst>
          </p:cNvPr>
          <p:cNvSpPr txBox="1"/>
          <p:nvPr/>
        </p:nvSpPr>
        <p:spPr>
          <a:xfrm>
            <a:off x="4824515" y="4842832"/>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FFFFFF"/>
                </a:solidFill>
                <a:effectLst/>
                <a:uLnTx/>
                <a:uFillTx/>
                <a:latin typeface="Times New Roman" panose="02020603050405020304" pitchFamily="18" charset="0"/>
                <a:ea typeface="inpin heiti" charset="-122"/>
                <a:cs typeface="Times New Roman" panose="02020603050405020304" pitchFamily="18" charset="0"/>
              </a:rPr>
              <a:t>MẮT DÕI</a:t>
            </a:r>
          </a:p>
        </p:txBody>
      </p:sp>
      <p:sp>
        <p:nvSpPr>
          <p:cNvPr id="14" name="TextBox 28">
            <a:extLst>
              <a:ext uri="{FF2B5EF4-FFF2-40B4-BE49-F238E27FC236}">
                <a16:creationId xmlns="" xmlns:a16="http://schemas.microsoft.com/office/drawing/2014/main" id="{C6DECA09-4230-440E-A005-B2924CB1DDB2}"/>
              </a:ext>
            </a:extLst>
          </p:cNvPr>
          <p:cNvSpPr txBox="1"/>
          <p:nvPr/>
        </p:nvSpPr>
        <p:spPr>
          <a:xfrm>
            <a:off x="8949435" y="2252260"/>
            <a:ext cx="3124835" cy="2032894"/>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rPr>
              <a:t>TAI NGHE</a:t>
            </a:r>
          </a:p>
        </p:txBody>
      </p:sp>
      <p:sp>
        <p:nvSpPr>
          <p:cNvPr id="15" name="TextBox 28">
            <a:extLst>
              <a:ext uri="{FF2B5EF4-FFF2-40B4-BE49-F238E27FC236}">
                <a16:creationId xmlns="" xmlns:a16="http://schemas.microsoft.com/office/drawing/2014/main" id="{C216659F-140B-41FF-B6FE-53659D57E975}"/>
              </a:ext>
            </a:extLst>
          </p:cNvPr>
          <p:cNvSpPr txBox="1"/>
          <p:nvPr/>
        </p:nvSpPr>
        <p:spPr>
          <a:xfrm>
            <a:off x="235712" y="1749745"/>
            <a:ext cx="2813050" cy="205901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rPr>
              <a:t>TAY DÒ</a:t>
            </a:r>
          </a:p>
        </p:txBody>
      </p:sp>
      <p:pic>
        <p:nvPicPr>
          <p:cNvPr id="16" name="Picture 4" descr="Check out Arrow icon created by 4B Icons | Graphic design posters, Mini  drawings, Desktop wallpaper art">
            <a:extLst>
              <a:ext uri="{FF2B5EF4-FFF2-40B4-BE49-F238E27FC236}">
                <a16:creationId xmlns="" xmlns:a16="http://schemas.microsoft.com/office/drawing/2014/main" id="{DEE3E6FD-83F7-482E-B110-48769ED4D3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heck out Arrow icon created by 4B Icons | Graphic design posters, Mini  drawings, Desktop wallpaper art">
            <a:extLst>
              <a:ext uri="{FF2B5EF4-FFF2-40B4-BE49-F238E27FC236}">
                <a16:creationId xmlns="" xmlns:a16="http://schemas.microsoft.com/office/drawing/2014/main" id="{55138BAB-561B-49EA-B1CB-D836D5B9C9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heck out Arrow icon created by 4B Icons | Graphic design posters, Mini  drawings, Desktop wallpaper art">
            <a:extLst>
              <a:ext uri="{FF2B5EF4-FFF2-40B4-BE49-F238E27FC236}">
                <a16:creationId xmlns="" xmlns:a16="http://schemas.microsoft.com/office/drawing/2014/main" id="{8C685F03-454D-45BE-84C8-B9BC821DBA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820236"/>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ppt_w*0.70"/>
                                          </p:val>
                                        </p:tav>
                                        <p:tav tm="100000">
                                          <p:val>
                                            <p:strVal val="#ppt_w"/>
                                          </p:val>
                                        </p:tav>
                                      </p:tavLst>
                                    </p:anim>
                                    <p:anim calcmode="lin" valueType="num">
                                      <p:cBhvr>
                                        <p:cTn id="13" dur="250" fill="hold"/>
                                        <p:tgtEl>
                                          <p:spTgt spid="6"/>
                                        </p:tgtEl>
                                        <p:attrNameLst>
                                          <p:attrName>ppt_h</p:attrName>
                                        </p:attrNameLst>
                                      </p:cBhvr>
                                      <p:tavLst>
                                        <p:tav tm="0">
                                          <p:val>
                                            <p:strVal val="#ppt_h"/>
                                          </p:val>
                                        </p:tav>
                                        <p:tav tm="100000">
                                          <p:val>
                                            <p:strVal val="#ppt_h"/>
                                          </p:val>
                                        </p:tav>
                                      </p:tavLst>
                                    </p:anim>
                                    <p:animEffect transition="in" filter="fade">
                                      <p:cBhvr>
                                        <p:cTn id="14" dur="250"/>
                                        <p:tgtEl>
                                          <p:spTgt spid="6"/>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750"/>
                            </p:stCondLst>
                            <p:childTnLst>
                              <p:par>
                                <p:cTn id="20" presetID="53" presetClass="entr" presetSubtype="528" fill="hold" grpId="1"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1750"/>
                            </p:stCondLst>
                            <p:childTnLst>
                              <p:par>
                                <p:cTn id="32" presetID="53" presetClass="entr" presetSubtype="528" fill="hold" grpId="1"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2750"/>
                            </p:stCondLst>
                            <p:childTnLst>
                              <p:par>
                                <p:cTn id="44" presetID="53" presetClass="entr" presetSubtype="528" fill="hold" grpId="1"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fltVal val="0.5"/>
                                          </p:val>
                                        </p:tav>
                                        <p:tav tm="100000">
                                          <p:val>
                                            <p:strVal val="#ppt_x"/>
                                          </p:val>
                                        </p:tav>
                                      </p:tavLst>
                                    </p:anim>
                                    <p:anim calcmode="lin" valueType="num">
                                      <p:cBhvr>
                                        <p:cTn id="50"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algn="ct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Ngày</a:t>
            </a:r>
            <a:r>
              <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gặp</a:t>
            </a:r>
            <a:r>
              <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lại</a:t>
            </a:r>
            <a:endPar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Cho cậu này.</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Chi cười: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Ừ nhỉ.</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algn="r"/>
            <a:r>
              <a:rPr lang="vi-VN" sz="2000" b="1" dirty="0">
                <a:latin typeface="Arial-Rounded" panose="020B0500000000000000" pitchFamily="34" charset="0"/>
                <a:ea typeface="Arial-Rounded" panose="020B0500000000000000" pitchFamily="34" charset="0"/>
                <a:cs typeface="Arial-Rounded" panose="020B0500000000000000" pitchFamily="34" charset="0"/>
              </a:rPr>
              <a:t>(Minh Dương)</a:t>
            </a:r>
          </a:p>
          <a:p>
            <a:pPr algn="just"/>
            <a:endParaRPr lang="vi-VN" sz="2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36949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 xmlns:a16="http://schemas.microsoft.com/office/drawing/2014/main" id="{3EF05974-DB63-44E9-9324-B6681897EC56}"/>
              </a:ext>
            </a:extLst>
          </p:cNvPr>
          <p:cNvGrpSpPr/>
          <p:nvPr/>
        </p:nvGrpSpPr>
        <p:grpSpPr>
          <a:xfrm>
            <a:off x="-844536" y="452617"/>
            <a:ext cx="5404973" cy="550123"/>
            <a:chOff x="-1251180" y="118754"/>
            <a:chExt cx="5404973" cy="550123"/>
          </a:xfrm>
        </p:grpSpPr>
        <p:sp>
          <p:nvSpPr>
            <p:cNvPr id="6" name="Google Shape;1244;p45">
              <a:extLst>
                <a:ext uri="{FF2B5EF4-FFF2-40B4-BE49-F238E27FC236}">
                  <a16:creationId xmlns="" xmlns:a16="http://schemas.microsoft.com/office/drawing/2014/main" id="{D487FA31-BF32-4019-8F00-0A0936AE37A9}"/>
                </a:ext>
              </a:extLst>
            </p:cNvPr>
            <p:cNvSpPr/>
            <p:nvPr/>
          </p:nvSpPr>
          <p:spPr>
            <a:xfrm>
              <a:off x="1152" y="118754"/>
              <a:ext cx="2900310" cy="550123"/>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TextBox 6">
              <a:extLst>
                <a:ext uri="{FF2B5EF4-FFF2-40B4-BE49-F238E27FC236}">
                  <a16:creationId xmlns="" xmlns:a16="http://schemas.microsoft.com/office/drawing/2014/main" id="{F176900B-E2FF-4888-BC82-2658B1E6176F}"/>
                </a:ext>
              </a:extLst>
            </p:cNvPr>
            <p:cNvSpPr txBox="1"/>
            <p:nvPr/>
          </p:nvSpPr>
          <p:spPr>
            <a:xfrm>
              <a:off x="-1251180" y="209149"/>
              <a:ext cx="5404973" cy="430887"/>
            </a:xfrm>
            <a:prstGeom prst="rect">
              <a:avLst/>
            </a:prstGeom>
            <a:noFill/>
          </p:spPr>
          <p:txBody>
            <a:bodyPr wrap="square" rtlCol="0">
              <a:spAutoFit/>
            </a:bodyPr>
            <a:lstStyle/>
            <a:p>
              <a:pPr algn="ctr"/>
              <a:r>
                <a:rPr lang="en-US" sz="2200" b="1" dirty="0">
                  <a:solidFill>
                    <a:schemeClr val="bg1"/>
                  </a:solidFill>
                  <a:latin typeface="Coiny" panose="02000903060500060000" pitchFamily="2" charset="0"/>
                </a:rPr>
                <a:t>CÙNG CHIA ĐOẠN</a:t>
              </a:r>
            </a:p>
          </p:txBody>
        </p:sp>
      </p:grpSp>
      <p:sp>
        <p:nvSpPr>
          <p:cNvPr id="8" name="Rounded Rectangle 15">
            <a:extLst>
              <a:ext uri="{FF2B5EF4-FFF2-40B4-BE49-F238E27FC236}">
                <a16:creationId xmlns="" xmlns:a16="http://schemas.microsoft.com/office/drawing/2014/main" id="{EAFDAE7C-371E-42B5-8570-35253C451E06}"/>
              </a:ext>
            </a:extLst>
          </p:cNvPr>
          <p:cNvSpPr/>
          <p:nvPr/>
        </p:nvSpPr>
        <p:spPr>
          <a:xfrm>
            <a:off x="114300" y="1298764"/>
            <a:ext cx="12020550" cy="929281"/>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0" name="Teardrop 9">
            <a:extLst>
              <a:ext uri="{FF2B5EF4-FFF2-40B4-BE49-F238E27FC236}">
                <a16:creationId xmlns="" xmlns:a16="http://schemas.microsoft.com/office/drawing/2014/main" id="{9A84F2B0-ECBF-4BC3-8789-8F02AF55C90F}"/>
              </a:ext>
            </a:extLst>
          </p:cNvPr>
          <p:cNvSpPr/>
          <p:nvPr/>
        </p:nvSpPr>
        <p:spPr>
          <a:xfrm>
            <a:off x="-43580" y="134000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1" name="Rounded Rectangle 21">
            <a:extLst>
              <a:ext uri="{FF2B5EF4-FFF2-40B4-BE49-F238E27FC236}">
                <a16:creationId xmlns="" xmlns:a16="http://schemas.microsoft.com/office/drawing/2014/main" id="{3EA3B56C-2730-4DBF-9BCC-627FC17D9090}"/>
              </a:ext>
            </a:extLst>
          </p:cNvPr>
          <p:cNvSpPr/>
          <p:nvPr/>
        </p:nvSpPr>
        <p:spPr>
          <a:xfrm>
            <a:off x="0" y="2293892"/>
            <a:ext cx="12134850" cy="902953"/>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2" name="Teardrop 11">
            <a:extLst>
              <a:ext uri="{FF2B5EF4-FFF2-40B4-BE49-F238E27FC236}">
                <a16:creationId xmlns="" xmlns:a16="http://schemas.microsoft.com/office/drawing/2014/main" id="{84DCB935-6625-40F8-8059-1CAED82D1699}"/>
              </a:ext>
            </a:extLst>
          </p:cNvPr>
          <p:cNvSpPr/>
          <p:nvPr/>
        </p:nvSpPr>
        <p:spPr>
          <a:xfrm>
            <a:off x="-62630" y="2293430"/>
            <a:ext cx="451376" cy="392234"/>
          </a:xfrm>
          <a:prstGeom prst="teardrop">
            <a:avLst/>
          </a:prstGeom>
          <a:solidFill>
            <a:srgbClr val="00B050"/>
          </a:solidFill>
          <a:ln w="12700" cap="flat" cmpd="sng" algn="ctr">
            <a:solidFill>
              <a:srgbClr val="00B05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13" name="Rounded Rectangle 23">
            <a:extLst>
              <a:ext uri="{FF2B5EF4-FFF2-40B4-BE49-F238E27FC236}">
                <a16:creationId xmlns="" xmlns:a16="http://schemas.microsoft.com/office/drawing/2014/main" id="{66B7A250-AAD2-4ABF-9804-CADFCC5A2A0C}"/>
              </a:ext>
            </a:extLst>
          </p:cNvPr>
          <p:cNvSpPr/>
          <p:nvPr/>
        </p:nvSpPr>
        <p:spPr>
          <a:xfrm>
            <a:off x="-62630" y="3266755"/>
            <a:ext cx="12134850" cy="2047406"/>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4" name="Teardrop 13">
            <a:extLst>
              <a:ext uri="{FF2B5EF4-FFF2-40B4-BE49-F238E27FC236}">
                <a16:creationId xmlns="" xmlns:a16="http://schemas.microsoft.com/office/drawing/2014/main" id="{C1B90CFA-412D-4096-9296-554629E7923A}"/>
              </a:ext>
            </a:extLst>
          </p:cNvPr>
          <p:cNvSpPr/>
          <p:nvPr/>
        </p:nvSpPr>
        <p:spPr>
          <a:xfrm>
            <a:off x="-43580" y="3272490"/>
            <a:ext cx="460679" cy="378600"/>
          </a:xfrm>
          <a:prstGeom prst="teardrop">
            <a:avLst/>
          </a:prstGeom>
          <a:solidFill>
            <a:srgbClr val="00B0F0"/>
          </a:solidFill>
          <a:ln w="12700" cap="flat" cmpd="sng" algn="ctr">
            <a:solidFill>
              <a:srgbClr val="00B0F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15" name="Rounded Rectangle 23">
            <a:extLst>
              <a:ext uri="{FF2B5EF4-FFF2-40B4-BE49-F238E27FC236}">
                <a16:creationId xmlns="" xmlns:a16="http://schemas.microsoft.com/office/drawing/2014/main" id="{66B7A250-AAD2-4ABF-9804-CADFCC5A2A0C}"/>
              </a:ext>
            </a:extLst>
          </p:cNvPr>
          <p:cNvSpPr/>
          <p:nvPr/>
        </p:nvSpPr>
        <p:spPr>
          <a:xfrm>
            <a:off x="-62630" y="5359683"/>
            <a:ext cx="12134850" cy="1319564"/>
          </a:xfrm>
          <a:prstGeom prst="roundRect">
            <a:avLst/>
          </a:prstGeom>
          <a:noFill/>
          <a:ln w="38100">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6" name="Teardrop 15">
            <a:extLst>
              <a:ext uri="{FF2B5EF4-FFF2-40B4-BE49-F238E27FC236}">
                <a16:creationId xmlns="" xmlns:a16="http://schemas.microsoft.com/office/drawing/2014/main" id="{C1B90CFA-412D-4096-9296-554629E7923A}"/>
              </a:ext>
            </a:extLst>
          </p:cNvPr>
          <p:cNvSpPr/>
          <p:nvPr/>
        </p:nvSpPr>
        <p:spPr>
          <a:xfrm>
            <a:off x="5788" y="5356721"/>
            <a:ext cx="460679" cy="378600"/>
          </a:xfrm>
          <a:prstGeom prst="teardrop">
            <a:avLst/>
          </a:prstGeom>
          <a:solidFill>
            <a:srgbClr val="00B0F0"/>
          </a:solidFill>
          <a:ln w="12700" cap="flat" cmpd="sng" algn="ctr">
            <a:solidFill>
              <a:srgbClr val="00B0F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Tree>
    <p:extLst>
      <p:ext uri="{BB962C8B-B14F-4D97-AF65-F5344CB8AC3E}">
        <p14:creationId xmlns:p14="http://schemas.microsoft.com/office/powerpoint/2010/main" val="4037064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53" presetClass="entr" presetSubtype="52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fltVal val="0.5"/>
                                          </p:val>
                                        </p:tav>
                                        <p:tav tm="100000">
                                          <p:val>
                                            <p:strVal val="#ppt_x"/>
                                          </p:val>
                                        </p:tav>
                                      </p:tavLst>
                                    </p:anim>
                                    <p:anim calcmode="lin" valueType="num">
                                      <p:cBhvr>
                                        <p:cTn id="21"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500"/>
                            </p:stCondLst>
                            <p:childTnLst>
                              <p:par>
                                <p:cTn id="28" presetID="53" presetClass="entr" presetSubtype="52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500"/>
                            </p:stCondLst>
                            <p:childTnLst>
                              <p:par>
                                <p:cTn id="41" presetID="53" presetClass="entr" presetSubtype="52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fltVal val="0.5"/>
                                          </p:val>
                                        </p:tav>
                                        <p:tav tm="100000">
                                          <p:val>
                                            <p:strVal val="#ppt_x"/>
                                          </p:val>
                                        </p:tav>
                                      </p:tavLst>
                                    </p:anim>
                                    <p:anim calcmode="lin" valueType="num">
                                      <p:cBhvr>
                                        <p:cTn id="47"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53" presetClass="entr" presetSubtype="528"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anim calcmode="lin" valueType="num">
                                      <p:cBhvr>
                                        <p:cTn id="59" dur="500" fill="hold"/>
                                        <p:tgtEl>
                                          <p:spTgt spid="16"/>
                                        </p:tgtEl>
                                        <p:attrNameLst>
                                          <p:attrName>ppt_x</p:attrName>
                                        </p:attrNameLst>
                                      </p:cBhvr>
                                      <p:tavLst>
                                        <p:tav tm="0">
                                          <p:val>
                                            <p:fltVal val="0.5"/>
                                          </p:val>
                                        </p:tav>
                                        <p:tav tm="100000">
                                          <p:val>
                                            <p:strVal val="#ppt_x"/>
                                          </p:val>
                                        </p:tav>
                                      </p:tavLst>
                                    </p:anim>
                                    <p:anim calcmode="lin" valueType="num">
                                      <p:cBhvr>
                                        <p:cTn id="60"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TextBox 18">
              <a:extLst>
                <a:ext uri="{FF2B5EF4-FFF2-40B4-BE49-F238E27FC236}">
                  <a16:creationId xmlns=""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algn="ctr"/>
              <a:r>
                <a:rPr lang="en-US" sz="2000" b="1" dirty="0">
                  <a:solidFill>
                    <a:srgbClr val="FF0000"/>
                  </a:solidFill>
                  <a:latin typeface="Coiny" panose="02000903060500060000" pitchFamily="2" charset="0"/>
                </a:rPr>
                <a:t>LUYỆN ĐỌC NỐI TIẾP ĐOẠN</a:t>
              </a:r>
            </a:p>
          </p:txBody>
        </p:sp>
      </p:grpSp>
      <p:sp>
        <p:nvSpPr>
          <p:cNvPr id="20" name="Text Box 2">
            <a:extLst>
              <a:ext uri="{FF2B5EF4-FFF2-40B4-BE49-F238E27FC236}">
                <a16:creationId xmlns="" xmlns:a16="http://schemas.microsoft.com/office/drawing/2014/main" id="{4DB1ED2C-4FD9-4741-B75A-D8B3364D0A94}"/>
              </a:ext>
            </a:extLst>
          </p:cNvPr>
          <p:cNvSpPr txBox="1">
            <a:spLocks noChangeArrowheads="1"/>
          </p:cNvSpPr>
          <p:nvPr/>
        </p:nvSpPr>
        <p:spPr bwMode="auto">
          <a:xfrm>
            <a:off x="785792" y="1805468"/>
            <a:ext cx="1075850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lvl="0" algn="just" eaLnBrk="1" hangingPunct="1">
              <a:defRPr/>
            </a:pP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lvl="0" algn="just" eaLnBrk="1" hangingPunct="1">
              <a:defRPr/>
            </a:pP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Cho cậu </a:t>
            </a:r>
            <a:r>
              <a:rPr lang="vi-VN">
                <a:solidFill>
                  <a:schemeClr val="bg1"/>
                </a:solidFill>
                <a:latin typeface="Arial-Rounded" panose="020B0500000000000000" pitchFamily="34" charset="0"/>
                <a:ea typeface="Arial-Rounded" panose="020B0500000000000000" pitchFamily="34" charset="0"/>
                <a:cs typeface="Arial-Rounded" panose="020B0500000000000000" pitchFamily="34" charset="0"/>
              </a:rPr>
              <a:t>này</a:t>
            </a:r>
            <a:r>
              <a:rPr lang="vi-VN"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endPar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algn="ct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Ngày</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gặp</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lại</a:t>
            </a:r>
            <a:endPar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 xmlns:a16="http://schemas.microsoft.com/office/drawing/2014/main" id="{B205CA53-0AEC-48E2-BDA7-79C28726926F}"/>
              </a:ext>
            </a:extLst>
          </p:cNvPr>
          <p:cNvSpPr/>
          <p:nvPr/>
        </p:nvSpPr>
        <p:spPr>
          <a:xfrm>
            <a:off x="316563" y="1839019"/>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Tree>
    <p:extLst>
      <p:ext uri="{BB962C8B-B14F-4D97-AF65-F5344CB8AC3E}">
        <p14:creationId xmlns:p14="http://schemas.microsoft.com/office/powerpoint/2010/main" val="31004590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2192</Words>
  <Application>Microsoft Office PowerPoint</Application>
  <PresentationFormat>Widescreen</PresentationFormat>
  <Paragraphs>189</Paragraphs>
  <Slides>27</Slides>
  <Notes>26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27</vt:i4>
      </vt:variant>
    </vt:vector>
  </HeadingPairs>
  <TitlesOfParts>
    <vt:vector size="42" baseType="lpstr">
      <vt:lpstr>微软雅黑</vt:lpstr>
      <vt:lpstr>Arial</vt:lpstr>
      <vt:lpstr>Arial-Rounded</vt:lpstr>
      <vt:lpstr>Calibri</vt:lpstr>
      <vt:lpstr>Coiny</vt:lpstr>
      <vt:lpstr>iCiel Cadena</vt:lpstr>
      <vt:lpstr>inpin heiti</vt:lpstr>
      <vt:lpstr>Times New Roman</vt:lpstr>
      <vt:lpstr>UTM Cookies</vt:lpstr>
      <vt:lpstr>Wingdings</vt:lpstr>
      <vt:lpstr>华康方圆体W7</vt:lpstr>
      <vt:lpstr>等线</vt:lpstr>
      <vt:lpstr>千图网拥有20W+精美PPT模板 更多PPT模板下载至：www.58pic.com/office/ppt​​</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AutoBVT</cp:lastModifiedBy>
  <cp:revision>53</cp:revision>
  <dcterms:created xsi:type="dcterms:W3CDTF">2022-04-20T14:22:21Z</dcterms:created>
  <dcterms:modified xsi:type="dcterms:W3CDTF">2024-09-16T23:37:32Z</dcterms:modified>
</cp:coreProperties>
</file>