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5" r:id="rId3"/>
  </p:sldMasterIdLst>
  <p:notesMasterIdLst>
    <p:notesMasterId r:id="rId16"/>
  </p:notesMasterIdLst>
  <p:sldIdLst>
    <p:sldId id="317" r:id="rId4"/>
    <p:sldId id="258" r:id="rId5"/>
    <p:sldId id="272" r:id="rId6"/>
    <p:sldId id="277" r:id="rId7"/>
    <p:sldId id="283" r:id="rId8"/>
    <p:sldId id="282" r:id="rId9"/>
    <p:sldId id="278" r:id="rId10"/>
    <p:sldId id="279" r:id="rId11"/>
    <p:sldId id="273" r:id="rId12"/>
    <p:sldId id="274" r:id="rId13"/>
    <p:sldId id="275" r:id="rId14"/>
    <p:sldId id="31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53"/>
  </p:normalViewPr>
  <p:slideViewPr>
    <p:cSldViewPr snapToGrid="0">
      <p:cViewPr varScale="1">
        <p:scale>
          <a:sx n="113" d="100"/>
          <a:sy n="113" d="100"/>
        </p:scale>
        <p:origin x="170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-95481"/>
            <a:ext cx="9648825" cy="575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0" y="38548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2934092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8873" y="331288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  <a:p>
            <a:pPr algn="ctr" defTabSz="1622425">
              <a:defRPr/>
            </a:pPr>
            <a:endParaRPr lang="en-US" altLang="zh-CN" sz="32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622425">
              <a:defRPr/>
            </a:pPr>
            <a:r>
              <a:rPr lang="en-US" altLang="zh-CN" sz="32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zh-CN" sz="32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zh-CN" sz="32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32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altLang="zh-CN" sz="32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zh-CN" sz="32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3200" b="1" dirty="0">
              <a:ln/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1644A8-1067-B193-BB05-EA785D3E4818}"/>
              </a:ext>
            </a:extLst>
          </p:cNvPr>
          <p:cNvSpPr txBox="1"/>
          <p:nvPr/>
        </p:nvSpPr>
        <p:spPr>
          <a:xfrm>
            <a:off x="1838430" y="1105721"/>
            <a:ext cx="5300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/>
      <p:bldP spid="1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92" y="60473"/>
            <a:ext cx="1043784" cy="802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1997"/>
            <a:ext cx="9047018" cy="599901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002421" y="1736870"/>
            <a:ext cx="540327" cy="775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5876986" y="1773381"/>
            <a:ext cx="540327" cy="748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6068290" y="3934689"/>
            <a:ext cx="540327" cy="748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4163287" y="3990106"/>
            <a:ext cx="540327" cy="775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368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788" t="78541" r="85000" b="13235"/>
          <a:stretch>
            <a:fillRect/>
          </a:stretch>
        </p:blipFill>
        <p:spPr>
          <a:xfrm>
            <a:off x="540327" y="4918355"/>
            <a:ext cx="983673" cy="831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540327" y="5763483"/>
            <a:ext cx="935184" cy="8728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6871855" y="5708059"/>
            <a:ext cx="1087584" cy="872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6871855" y="4842148"/>
            <a:ext cx="1087584" cy="872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3782291" y="4918355"/>
            <a:ext cx="1073729" cy="8728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3782291" y="5708058"/>
            <a:ext cx="1073729" cy="8728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0327" y="5742690"/>
            <a:ext cx="914400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51564" y="4918355"/>
            <a:ext cx="983675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72345" y="5717298"/>
            <a:ext cx="983675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43773" y="4841932"/>
            <a:ext cx="983673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943773" y="5696750"/>
            <a:ext cx="983673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755"/>
            <a:ext cx="9144000" cy="679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259330" y="2269490"/>
            <a:ext cx="402717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26694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2930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9480ED-9068-7068-E74E-0741B57B7620}"/>
              </a:ext>
            </a:extLst>
          </p:cNvPr>
          <p:cNvSpPr txBox="1"/>
          <p:nvPr/>
        </p:nvSpPr>
        <p:spPr>
          <a:xfrm>
            <a:off x="3018503" y="2536723"/>
            <a:ext cx="2851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Tiết</a:t>
            </a:r>
            <a:r>
              <a:rPr lang="en-US" sz="4000" dirty="0"/>
              <a:t>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8562" b="62269"/>
          <a:stretch>
            <a:fillRect/>
          </a:stretch>
        </p:blipFill>
        <p:spPr>
          <a:xfrm>
            <a:off x="246880" y="1371601"/>
            <a:ext cx="8439919" cy="508461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1439" t="6596" r="2847" b="61214"/>
          <a:stretch>
            <a:fillRect/>
          </a:stretch>
        </p:blipFill>
        <p:spPr>
          <a:xfrm>
            <a:off x="415636" y="1254801"/>
            <a:ext cx="8575964" cy="518756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441809" y="2011680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983" t="37731" r="50000" b="31134"/>
          <a:stretch>
            <a:fillRect/>
          </a:stretch>
        </p:blipFill>
        <p:spPr>
          <a:xfrm>
            <a:off x="246882" y="1399309"/>
            <a:ext cx="8550754" cy="512618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53551" y="4234375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2703" t="37467" b="29287"/>
          <a:stretch>
            <a:fillRect/>
          </a:stretch>
        </p:blipFill>
        <p:spPr>
          <a:xfrm>
            <a:off x="246882" y="1254800"/>
            <a:ext cx="8897118" cy="538152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061981" y="2331720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825" t="69393" r="50619"/>
          <a:stretch>
            <a:fillRect/>
          </a:stretch>
        </p:blipFill>
        <p:spPr>
          <a:xfrm>
            <a:off x="246881" y="1648691"/>
            <a:ext cx="8509192" cy="497378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81686" y="4445391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1754" t="69129" r="3480"/>
          <a:stretch>
            <a:fillRect/>
          </a:stretch>
        </p:blipFill>
        <p:spPr>
          <a:xfrm>
            <a:off x="246881" y="1440874"/>
            <a:ext cx="8675446" cy="5181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639951" y="3699803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" b="70557"/>
          <a:stretch>
            <a:fillRect/>
          </a:stretch>
        </p:blipFill>
        <p:spPr>
          <a:xfrm>
            <a:off x="0" y="0"/>
            <a:ext cx="9144000" cy="18469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2014" t="28596" b="41961"/>
          <a:stretch>
            <a:fillRect/>
          </a:stretch>
        </p:blipFill>
        <p:spPr>
          <a:xfrm>
            <a:off x="0" y="1846922"/>
            <a:ext cx="9012381" cy="193803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4979964" y="2946971"/>
            <a:ext cx="534572" cy="6543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t="60908" b="30002"/>
          <a:stretch>
            <a:fillRect/>
          </a:stretch>
        </p:blipFill>
        <p:spPr>
          <a:xfrm>
            <a:off x="0" y="3784952"/>
            <a:ext cx="8880763" cy="570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12457" t="72528"/>
          <a:stretch>
            <a:fillRect/>
          </a:stretch>
        </p:blipFill>
        <p:spPr>
          <a:xfrm>
            <a:off x="0" y="4538776"/>
            <a:ext cx="9144000" cy="2002204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6796615" y="5566050"/>
            <a:ext cx="534572" cy="6543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</TotalTime>
  <Words>44</Words>
  <Application>Microsoft Macintosh PowerPoint</Application>
  <PresentationFormat>On-screen Show (4:3)</PresentationFormat>
  <Paragraphs>18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.VnAvant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Nguyễn Thị Như</cp:lastModifiedBy>
  <cp:revision>58</cp:revision>
  <dcterms:created xsi:type="dcterms:W3CDTF">2020-07-13T02:14:00Z</dcterms:created>
  <dcterms:modified xsi:type="dcterms:W3CDTF">2024-09-19T02:16:31Z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