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 id="2147483862" r:id="rId2"/>
  </p:sldMasterIdLst>
  <p:notesMasterIdLst>
    <p:notesMasterId r:id="rId28"/>
  </p:notesMasterIdLst>
  <p:sldIdLst>
    <p:sldId id="563" r:id="rId3"/>
    <p:sldId id="566" r:id="rId4"/>
    <p:sldId id="565" r:id="rId5"/>
    <p:sldId id="724" r:id="rId6"/>
    <p:sldId id="614" r:id="rId7"/>
    <p:sldId id="745" r:id="rId8"/>
    <p:sldId id="689" r:id="rId9"/>
    <p:sldId id="690" r:id="rId10"/>
    <p:sldId id="746" r:id="rId11"/>
    <p:sldId id="748" r:id="rId12"/>
    <p:sldId id="749" r:id="rId13"/>
    <p:sldId id="752" r:id="rId14"/>
    <p:sldId id="743" r:id="rId15"/>
    <p:sldId id="750" r:id="rId16"/>
    <p:sldId id="756" r:id="rId17"/>
    <p:sldId id="753" r:id="rId18"/>
    <p:sldId id="754" r:id="rId19"/>
    <p:sldId id="755" r:id="rId20"/>
    <p:sldId id="713" r:id="rId21"/>
    <p:sldId id="714" r:id="rId22"/>
    <p:sldId id="715" r:id="rId23"/>
    <p:sldId id="716" r:id="rId24"/>
    <p:sldId id="717" r:id="rId25"/>
    <p:sldId id="719" r:id="rId26"/>
    <p:sldId id="704"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Georgia" panose="02040502050405020303" pitchFamily="18" charset="0"/>
      <p:regular r:id="rId35"/>
      <p:bold r:id="rId36"/>
      <p:italic r:id="rId37"/>
      <p:boldItalic r:id="rId38"/>
    </p:embeddedFont>
    <p:embeddedFont>
      <p:font typeface="Lato Light" panose="020F0302020204030203" pitchFamily="34" charset="0"/>
      <p:regular r:id="rId39"/>
      <p:italic r:id="rId40"/>
    </p:embeddedFont>
    <p:embeddedFont>
      <p:font typeface="Lato Regular" panose="020F0502020204030203" pitchFamily="34"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CC00"/>
    <a:srgbClr val="008000"/>
    <a:srgbClr val="FF0066"/>
    <a:srgbClr val="FF66FF"/>
    <a:srgbClr val="FF3300"/>
    <a:srgbClr val="CCFF99"/>
    <a:srgbClr val="006600"/>
    <a:srgbClr val="FEC63B"/>
    <a:srgbClr val="0E6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3" autoAdjust="0"/>
    <p:restoredTop sz="97331" autoAdjust="0"/>
  </p:normalViewPr>
  <p:slideViewPr>
    <p:cSldViewPr>
      <p:cViewPr varScale="1">
        <p:scale>
          <a:sx n="78" d="100"/>
          <a:sy n="78" d="100"/>
        </p:scale>
        <p:origin x="77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itchFamily="18" charset="0"/>
              </a:defRPr>
            </a:lvl1pPr>
          </a:lstStyle>
          <a:p>
            <a:fld id="{E054D001-1046-4A94-B0BF-CF678E4A1125}" type="datetimeFigureOut">
              <a:rPr lang="en-US" smtClean="0"/>
              <a:pPr/>
              <a:t>9/20/2024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itchFamily="18" charset="0"/>
              </a:defRPr>
            </a:lvl1pPr>
          </a:lstStyle>
          <a:p>
            <a:fld id="{9E59324A-3CEA-4854-AD43-9F1464096ED6}" type="slidenum">
              <a:rPr lang="en-US" smtClean="0"/>
              <a:pPr/>
              <a:t>‹#›</a:t>
            </a:fld>
            <a:endParaRPr lang="en-US" dirty="0"/>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itchFamily="18" charset="0"/>
        <a:ea typeface="+mn-ea"/>
        <a:cs typeface="+mn-cs"/>
      </a:defRPr>
    </a:lvl1pPr>
    <a:lvl2pPr marL="457200" algn="l" defTabSz="914400" rtl="0" eaLnBrk="1" latinLnBrk="0" hangingPunct="1">
      <a:defRPr sz="1200" kern="1200">
        <a:solidFill>
          <a:schemeClr val="tx1"/>
        </a:solidFill>
        <a:latin typeface="Times New Roman" pitchFamily="18" charset="0"/>
        <a:ea typeface="+mn-ea"/>
        <a:cs typeface="+mn-cs"/>
      </a:defRPr>
    </a:lvl2pPr>
    <a:lvl3pPr marL="914400" algn="l" defTabSz="914400" rtl="0" eaLnBrk="1" latinLnBrk="0" hangingPunct="1">
      <a:defRPr sz="1200" kern="1200">
        <a:solidFill>
          <a:schemeClr val="tx1"/>
        </a:solidFill>
        <a:latin typeface="Times New Roman" pitchFamily="18" charset="0"/>
        <a:ea typeface="+mn-ea"/>
        <a:cs typeface="+mn-cs"/>
      </a:defRPr>
    </a:lvl3pPr>
    <a:lvl4pPr marL="1371600" algn="l" defTabSz="914400" rtl="0" eaLnBrk="1" latinLnBrk="0" hangingPunct="1">
      <a:defRPr sz="1200" kern="1200">
        <a:solidFill>
          <a:schemeClr val="tx1"/>
        </a:solidFill>
        <a:latin typeface="Times New Roman" pitchFamily="18" charset="0"/>
        <a:ea typeface="+mn-ea"/>
        <a:cs typeface="+mn-cs"/>
      </a:defRPr>
    </a:lvl4pPr>
    <a:lvl5pPr marL="1828800" algn="l" defTabSz="914400" rtl="0" eaLnBrk="1" latinLnBrk="0" hangingPunct="1">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149436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6</a:t>
            </a:fld>
            <a:endParaRPr lang="en-US"/>
          </a:p>
        </p:txBody>
      </p:sp>
    </p:spTree>
    <p:extLst>
      <p:ext uri="{BB962C8B-B14F-4D97-AF65-F5344CB8AC3E}">
        <p14:creationId xmlns:p14="http://schemas.microsoft.com/office/powerpoint/2010/main" val="149436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2609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83248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640930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21</a:t>
            </a:fld>
            <a:endParaRPr lang="en-US" dirty="0"/>
          </a:p>
        </p:txBody>
      </p:sp>
    </p:spTree>
    <p:extLst>
      <p:ext uri="{BB962C8B-B14F-4D97-AF65-F5344CB8AC3E}">
        <p14:creationId xmlns:p14="http://schemas.microsoft.com/office/powerpoint/2010/main" val="172859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C9E7B7F8-81FA-46DC-8926-8D6B124E54D6}" type="slidenum">
              <a:rPr lang="en-US" smtClean="0">
                <a:solidFill>
                  <a:prstClr val="black"/>
                </a:solidFill>
              </a:rPr>
              <a:pPr defTabSz="685800">
                <a:defRPr/>
              </a:pPr>
              <a:t>25</a:t>
            </a:fld>
            <a:endParaRPr lang="en-US">
              <a:solidFill>
                <a:prstClr val="black"/>
              </a:solidFill>
            </a:endParaRPr>
          </a:p>
        </p:txBody>
      </p:sp>
    </p:spTree>
    <p:extLst>
      <p:ext uri="{BB962C8B-B14F-4D97-AF65-F5344CB8AC3E}">
        <p14:creationId xmlns:p14="http://schemas.microsoft.com/office/powerpoint/2010/main" val="117924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2" y="365125"/>
            <a:ext cx="7734300" cy="5811838"/>
          </a:xfrm>
          <a:prstGeom prst="rect">
            <a:avLst/>
          </a:prstGeom>
        </p:spPr>
        <p:txBody>
          <a:bodyPr vert="eaVert"/>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157740"/>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460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Times New Roman" panose="02020603050405020304" pitchFamily="18" charset="0"/>
                <a:cs typeface="Times New Roman" panose="02020603050405020304" pitchFamily="18" charset="0"/>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dirty="0"/>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63551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13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715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881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90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383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235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8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18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993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152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034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576F-A165-21F6-6AF2-5635C38B9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10A2D1-532C-1978-587E-91FB72169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700FB-A66A-BFD6-5DB8-97EF28994B78}"/>
              </a:ext>
            </a:extLst>
          </p:cNvPr>
          <p:cNvSpPr>
            <a:spLocks noGrp="1"/>
          </p:cNvSpPr>
          <p:nvPr>
            <p:ph type="dt" sz="half" idx="10"/>
          </p:nvPr>
        </p:nvSpPr>
        <p:spPr/>
        <p:txBody>
          <a:bodyPr/>
          <a:lstStyle/>
          <a:p>
            <a:fld id="{EC53D028-5023-44BE-A357-B48B243ADE85}" type="datetimeFigureOut">
              <a:rPr lang="en-US" smtClean="0">
                <a:solidFill>
                  <a:srgbClr val="5F5F5F"/>
                </a:solidFill>
              </a:rPr>
              <a:pPr/>
              <a:t>9/20/2024</a:t>
            </a:fld>
            <a:endParaRPr lang="en-US">
              <a:solidFill>
                <a:srgbClr val="5F5F5F"/>
              </a:solidFill>
            </a:endParaRPr>
          </a:p>
        </p:txBody>
      </p:sp>
      <p:sp>
        <p:nvSpPr>
          <p:cNvPr id="5" name="Footer Placeholder 4">
            <a:extLst>
              <a:ext uri="{FF2B5EF4-FFF2-40B4-BE49-F238E27FC236}">
                <a16:creationId xmlns:a16="http://schemas.microsoft.com/office/drawing/2014/main" id="{C23DC1D9-905C-511F-0BCC-4617F6262191}"/>
              </a:ext>
            </a:extLst>
          </p:cNvPr>
          <p:cNvSpPr>
            <a:spLocks noGrp="1"/>
          </p:cNvSpPr>
          <p:nvPr>
            <p:ph type="ftr" sz="quarter" idx="11"/>
          </p:nvPr>
        </p:nvSpPr>
        <p:spPr/>
        <p:txBody>
          <a:bodyPr/>
          <a:lstStyle/>
          <a:p>
            <a:endParaRPr lang="en-US">
              <a:solidFill>
                <a:srgbClr val="5F5F5F"/>
              </a:solidFill>
            </a:endParaRPr>
          </a:p>
        </p:txBody>
      </p:sp>
      <p:sp>
        <p:nvSpPr>
          <p:cNvPr id="6" name="Slide Number Placeholder 5">
            <a:extLst>
              <a:ext uri="{FF2B5EF4-FFF2-40B4-BE49-F238E27FC236}">
                <a16:creationId xmlns:a16="http://schemas.microsoft.com/office/drawing/2014/main" id="{AE36D2B3-203B-CDF3-5009-6FE574BE8866}"/>
              </a:ext>
            </a:extLst>
          </p:cNvPr>
          <p:cNvSpPr>
            <a:spLocks noGrp="1"/>
          </p:cNvSpPr>
          <p:nvPr>
            <p:ph type="sldNum" sz="quarter" idx="12"/>
          </p:nvPr>
        </p:nvSpPr>
        <p:spPr/>
        <p:txBody>
          <a:bodyPr/>
          <a:lstStyle/>
          <a:p>
            <a:fld id="{EF2768E7-E90B-41E2-BCB0-8E3C24DBB4E6}"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120457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1" y="1709742"/>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1" y="4589467"/>
            <a:ext cx="10515600" cy="1500187"/>
          </a:xfrm>
          <a:prstGeom prst="rect">
            <a:avLst/>
          </a:prstGeom>
        </p:spPr>
        <p:txBody>
          <a:bodyPr/>
          <a:lstStyle>
            <a:lvl1pPr marL="0" indent="0">
              <a:buNone/>
              <a:defRPr sz="2400">
                <a:solidFill>
                  <a:schemeClr val="tx1">
                    <a:tint val="75000"/>
                  </a:schemeClr>
                </a:solidFill>
                <a:latin typeface="Times New Roman"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atin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9" y="2505075"/>
            <a:ext cx="5157787" cy="368458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atin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2" y="2505075"/>
            <a:ext cx="5183188" cy="368458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9"/>
            <a:ext cx="6172200" cy="4873625"/>
          </a:xfrm>
          <a:prstGeom prst="rect">
            <a:avLst/>
          </a:prstGeom>
        </p:spPr>
        <p:txBody>
          <a:bodyPr/>
          <a:lstStyle>
            <a:lvl1pPr>
              <a:defRPr sz="3200">
                <a:latin typeface="Times New Roman" pitchFamily="18" charset="0"/>
              </a:defRPr>
            </a:lvl1pPr>
            <a:lvl2pPr>
              <a:defRPr sz="2800">
                <a:latin typeface="Times New Roman" pitchFamily="18" charset="0"/>
              </a:defRPr>
            </a:lvl2pPr>
            <a:lvl3pPr>
              <a:defRPr sz="2400">
                <a:latin typeface="Times New Roman" pitchFamily="18" charset="0"/>
              </a:defRPr>
            </a:lvl3pPr>
            <a:lvl4pPr>
              <a:defRPr sz="2000">
                <a:latin typeface="Times New Roman" pitchFamily="18" charset="0"/>
              </a:defRPr>
            </a:lvl4pPr>
            <a:lvl5pPr>
              <a:defRPr sz="2000">
                <a:latin typeface="Times New Roman"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Times New Roman"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9"/>
            <a:ext cx="6172200" cy="4873625"/>
          </a:xfrm>
          <a:prstGeom prst="rect">
            <a:avLst/>
          </a:prstGeom>
        </p:spPr>
        <p:txBody>
          <a:bodyPr/>
          <a:lstStyle>
            <a:lvl1pPr marL="0" indent="0">
              <a:buNone/>
              <a:defRPr sz="3200">
                <a:latin typeface="Times New Roman"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Times New Roman"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9/20/2024</a:t>
            </a:fld>
            <a:endParaRPr lang="en-US" dirty="0"/>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18" Type="http://schemas.openxmlformats.org/officeDocument/2006/relationships/image" Target="../media/image4.png"/><Relationship Id="rId3" Type="http://schemas.openxmlformats.org/officeDocument/2006/relationships/slideLayout" Target="../slideLayouts/slideLayout18.xml"/><Relationship Id="rId21" Type="http://schemas.openxmlformats.org/officeDocument/2006/relationships/image" Target="../media/image7.emf"/><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3.emf"/><Relationship Id="rId2" Type="http://schemas.openxmlformats.org/officeDocument/2006/relationships/slideLayout" Target="../slideLayouts/slideLayout17.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audio" Target="../media/media1.mp3"/><Relationship Id="rId23" Type="http://schemas.openxmlformats.org/officeDocument/2006/relationships/image" Target="../media/image9.png"/><Relationship Id="rId10" Type="http://schemas.openxmlformats.org/officeDocument/2006/relationships/slideLayout" Target="../slideLayouts/slideLayout25.xml"/><Relationship Id="rId19" Type="http://schemas.openxmlformats.org/officeDocument/2006/relationships/image" Target="../media/image5.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microsoft.com/office/2007/relationships/media" Target="../media/media1.mp3"/><Relationship Id="rId22"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latin typeface="Times New Roman" pitchFamily="18" charset="0"/>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 id="2147483797" r:id="rId13"/>
    <p:sldLayoutId id="2147483836" r:id="rId14"/>
    <p:sldLayoutId id="2147483876" r:id="rId15"/>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7"/>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15"/>
            <p:extLst>
              <p:ext uri="{DAA4B4D4-6D71-4841-9C94-3DE7FCFB9230}">
                <p14:media xmlns:p14="http://schemas.microsoft.com/office/powerpoint/2010/main" r:embed="rId14"/>
              </p:ext>
            </p:extLst>
          </p:nvPr>
        </p:nvPicPr>
        <p:blipFill>
          <a:blip r:embed="rId18"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9"/>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20"/>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21"/>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22"/>
          <a:stretch>
            <a:fillRect/>
          </a:stretch>
        </p:blipFill>
        <p:spPr>
          <a:xfrm rot="16200000">
            <a:off x="2601222" y="-2905687"/>
            <a:ext cx="7145863" cy="1270324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86825379-DA8A-46E2-B57A-883EB3C1C65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664604" y="115956"/>
            <a:ext cx="1231326" cy="1231326"/>
          </a:xfrm>
          <a:prstGeom prst="rect">
            <a:avLst/>
          </a:prstGeom>
        </p:spPr>
      </p:pic>
    </p:spTree>
    <p:extLst>
      <p:ext uri="{BB962C8B-B14F-4D97-AF65-F5344CB8AC3E}">
        <p14:creationId xmlns:p14="http://schemas.microsoft.com/office/powerpoint/2010/main" val="285789437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5.emf"/><Relationship Id="rId3" Type="http://schemas.openxmlformats.org/officeDocument/2006/relationships/slideLayout" Target="../slideLayouts/slideLayout14.xml"/><Relationship Id="rId7" Type="http://schemas.openxmlformats.org/officeDocument/2006/relationships/image" Target="../media/image5.emf"/><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3.emf"/><Relationship Id="rId5" Type="http://schemas.openxmlformats.org/officeDocument/2006/relationships/image" Target="../media/image3.emf"/><Relationship Id="rId1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11.emf"/><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7.png"/><Relationship Id="rId12" Type="http://schemas.openxmlformats.org/officeDocument/2006/relationships/image" Target="../media/image53.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55.emf"/><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41.png"/><Relationship Id="rId17" Type="http://schemas.openxmlformats.org/officeDocument/2006/relationships/image" Target="../media/image57.gif"/><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audio" Target="../media/audio5.wav"/><Relationship Id="rId9" Type="http://schemas.openxmlformats.org/officeDocument/2006/relationships/image" Target="../media/image54.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3.emf"/><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5.emf"/><Relationship Id="rId3" Type="http://schemas.openxmlformats.org/officeDocument/2006/relationships/slideLayout" Target="../slideLayouts/slideLayout14.xml"/><Relationship Id="rId7" Type="http://schemas.openxmlformats.org/officeDocument/2006/relationships/image" Target="../media/image5.emf"/><Relationship Id="rId12"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3.emf"/><Relationship Id="rId5" Type="http://schemas.openxmlformats.org/officeDocument/2006/relationships/image" Target="../media/image3.emf"/><Relationship Id="rId1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11.emf"/><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4.png"/><Relationship Id="rId12" Type="http://schemas.openxmlformats.org/officeDocument/2006/relationships/image" Target="../media/image13.emf"/><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7.emf"/><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2.emf"/><Relationship Id="rId15" Type="http://schemas.openxmlformats.org/officeDocument/2006/relationships/image" Target="../media/image16.png"/><Relationship Id="rId10" Type="http://schemas.openxmlformats.org/officeDocument/2006/relationships/image" Target="../media/image11.emf"/><Relationship Id="rId4" Type="http://schemas.openxmlformats.org/officeDocument/2006/relationships/notesSlide" Target="../notesSlides/notesSlide4.xml"/><Relationship Id="rId9" Type="http://schemas.openxmlformats.org/officeDocument/2006/relationships/image" Target="../media/image6.emf"/><Relationship Id="rId1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83820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solidFill>
                  <a:srgbClr val="0000CC"/>
                </a:solidFill>
                <a:latin typeface="Times New Roman" panose="02020603050405020304" pitchFamily="18" charset="0"/>
                <a:cs typeface="Times New Roman" panose="02020603050405020304" pitchFamily="18" charset="0"/>
              </a:rPr>
              <a:t>TRƯỜNG TH QUANG TRUNG</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7"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Nguyễn</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Thị</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Mây</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2"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2024 - 2025</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5715000" y="1330049"/>
            <a:ext cx="22098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5715000" cy="1938992"/>
          </a:xfrm>
          <a:prstGeom prst="rect">
            <a:avLst/>
          </a:prstGeom>
          <a:noFill/>
        </p:spPr>
        <p:txBody>
          <a:bodyPr wrap="square" rtlCol="0">
            <a:spAutoFit/>
          </a:bodyPr>
          <a:lstStyle/>
          <a:p>
            <a:pPr algn="just"/>
            <a:r>
              <a:rPr lang="vi-VN" sz="2400" dirty="0">
                <a:latin typeface="Times New Roman" panose="02020603050405020304" pitchFamily="18" charset="0"/>
              </a:rPr>
              <a:t>d) Máy tính điện tử: Máy tính điện tử có vai trò quan trọng trong hầu hết các lĩnh vực của đời sống hiện đại. Nó được sử dụng để xử lý thông tin, lưu trữ dữ liệu, giao tiếp, giải trí và thực hiện nhiều tác vụ khác.</a:t>
            </a: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3" name="文本框 9">
            <a:extLst>
              <a:ext uri="{FF2B5EF4-FFF2-40B4-BE49-F238E27FC236}">
                <a16:creationId xmlns:a16="http://schemas.microsoft.com/office/drawing/2014/main" id="{7345E163-6F43-CB57-9CD0-DDC13DF8D3CD}"/>
              </a:ext>
            </a:extLst>
          </p:cNvPr>
          <p:cNvSpPr txBox="1"/>
          <p:nvPr/>
        </p:nvSpPr>
        <p:spPr>
          <a:xfrm>
            <a:off x="419101" y="3429000"/>
            <a:ext cx="5676900" cy="1938992"/>
          </a:xfrm>
          <a:prstGeom prst="rect">
            <a:avLst/>
          </a:prstGeom>
          <a:noFill/>
        </p:spPr>
        <p:txBody>
          <a:bodyPr wrap="square" rtlCol="0">
            <a:spAutoFit/>
          </a:bodyPr>
          <a:lstStyle/>
          <a:p>
            <a:pPr algn="just"/>
            <a:r>
              <a:rPr lang="vi-VN" sz="2400" dirty="0">
                <a:latin typeface="Times New Roman" panose="02020603050405020304" pitchFamily="18" charset="0"/>
              </a:rPr>
              <a:t>d) Máy tính điện tử: Máy tính điện tử có vai trò quan trọng trong hầu hết các lĩnh vực của đời sống hiện đại. Nó được sử dụng để xử lý thông tin, lưu trữ dữ liệu, giao tiếp, giải trí và thực hiện nhiều tác vụ khác.</a:t>
            </a:r>
          </a:p>
        </p:txBody>
      </p:sp>
      <p:pic>
        <p:nvPicPr>
          <p:cNvPr id="5" name="Picture 4">
            <a:extLst>
              <a:ext uri="{FF2B5EF4-FFF2-40B4-BE49-F238E27FC236}">
                <a16:creationId xmlns:a16="http://schemas.microsoft.com/office/drawing/2014/main" id="{90CE891F-C460-DDEC-4AFD-019634B44779}"/>
              </a:ext>
            </a:extLst>
          </p:cNvPr>
          <p:cNvPicPr>
            <a:picLocks noChangeAspect="1"/>
          </p:cNvPicPr>
          <p:nvPr/>
        </p:nvPicPr>
        <p:blipFill>
          <a:blip r:embed="rId2"/>
          <a:stretch>
            <a:fillRect/>
          </a:stretch>
        </p:blipFill>
        <p:spPr>
          <a:xfrm>
            <a:off x="7315200" y="887284"/>
            <a:ext cx="2772162" cy="2048161"/>
          </a:xfrm>
          <a:prstGeom prst="rect">
            <a:avLst/>
          </a:prstGeom>
        </p:spPr>
      </p:pic>
      <p:pic>
        <p:nvPicPr>
          <p:cNvPr id="7" name="Picture 6">
            <a:extLst>
              <a:ext uri="{FF2B5EF4-FFF2-40B4-BE49-F238E27FC236}">
                <a16:creationId xmlns:a16="http://schemas.microsoft.com/office/drawing/2014/main" id="{3D1B653F-C63D-83A3-5153-3594FC8C643C}"/>
              </a:ext>
            </a:extLst>
          </p:cNvPr>
          <p:cNvPicPr>
            <a:picLocks noChangeAspect="1"/>
          </p:cNvPicPr>
          <p:nvPr/>
        </p:nvPicPr>
        <p:blipFill>
          <a:blip r:embed="rId3"/>
          <a:stretch>
            <a:fillRect/>
          </a:stretch>
        </p:blipFill>
        <p:spPr>
          <a:xfrm>
            <a:off x="7229463" y="3568608"/>
            <a:ext cx="2857899" cy="2029108"/>
          </a:xfrm>
          <a:prstGeom prst="rect">
            <a:avLst/>
          </a:prstGeom>
        </p:spPr>
      </p:pic>
    </p:spTree>
    <p:extLst>
      <p:ext uri="{BB962C8B-B14F-4D97-AF65-F5344CB8AC3E}">
        <p14:creationId xmlns:p14="http://schemas.microsoft.com/office/powerpoint/2010/main" val="290667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5715000" cy="2308324"/>
          </a:xfrm>
          <a:prstGeom prst="rect">
            <a:avLst/>
          </a:prstGeom>
          <a:noFill/>
        </p:spPr>
        <p:txBody>
          <a:bodyPr wrap="square" rtlCol="0">
            <a:spAutoFit/>
          </a:bodyPr>
          <a:lstStyle/>
          <a:p>
            <a:pPr algn="just"/>
            <a:r>
              <a:rPr lang="vi-VN" sz="2400" dirty="0">
                <a:latin typeface="Times New Roman" panose="02020603050405020304" pitchFamily="18" charset="0"/>
              </a:rPr>
              <a:t>e) Máy đóng nút chai: được sử dụng trong quá trình đóng nủ chai trên các loại đồ uống và sản phẩm đóng chai khác. Máy đóng nút chai giúp tăng tốc độ sản xuất, đảm bảo tính đồng nhất và giảm sự tốn kém, tiết kiệm sức lao động của con người.</a:t>
            </a: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3" name="文本框 9">
            <a:extLst>
              <a:ext uri="{FF2B5EF4-FFF2-40B4-BE49-F238E27FC236}">
                <a16:creationId xmlns:a16="http://schemas.microsoft.com/office/drawing/2014/main" id="{6873D24E-07B7-CF49-A614-FE69309BEB36}"/>
              </a:ext>
            </a:extLst>
          </p:cNvPr>
          <p:cNvSpPr txBox="1"/>
          <p:nvPr/>
        </p:nvSpPr>
        <p:spPr>
          <a:xfrm>
            <a:off x="381001" y="3776144"/>
            <a:ext cx="5524500" cy="2308324"/>
          </a:xfrm>
          <a:prstGeom prst="rect">
            <a:avLst/>
          </a:prstGeom>
          <a:noFill/>
        </p:spPr>
        <p:txBody>
          <a:bodyPr wrap="square" rtlCol="0">
            <a:spAutoFit/>
          </a:bodyPr>
          <a:lstStyle/>
          <a:p>
            <a:pPr algn="just"/>
            <a:r>
              <a:rPr lang="vi-VN" sz="2400" dirty="0">
                <a:latin typeface="Times New Roman" panose="02020603050405020304" pitchFamily="18" charset="0"/>
              </a:rPr>
              <a:t>g) Hoa và cây cảnh: có vai trò thẩm mỹ và tạo không gian xanh trong đời sống của con người. Chúng được sử dụng trong trang trí nhà cửa, văn phòng và không gian công cộng để tạo ra một môi trường sống thư thái và tươi mới.</a:t>
            </a:r>
          </a:p>
        </p:txBody>
      </p:sp>
      <p:pic>
        <p:nvPicPr>
          <p:cNvPr id="5" name="Picture 4">
            <a:extLst>
              <a:ext uri="{FF2B5EF4-FFF2-40B4-BE49-F238E27FC236}">
                <a16:creationId xmlns:a16="http://schemas.microsoft.com/office/drawing/2014/main" id="{32BB163D-5B4C-B18C-DDFC-6682E0F0F69E}"/>
              </a:ext>
            </a:extLst>
          </p:cNvPr>
          <p:cNvPicPr>
            <a:picLocks noChangeAspect="1"/>
          </p:cNvPicPr>
          <p:nvPr/>
        </p:nvPicPr>
        <p:blipFill>
          <a:blip r:embed="rId2"/>
          <a:stretch>
            <a:fillRect/>
          </a:stretch>
        </p:blipFill>
        <p:spPr>
          <a:xfrm>
            <a:off x="7010400" y="773531"/>
            <a:ext cx="3805148" cy="2524125"/>
          </a:xfrm>
          <a:prstGeom prst="rect">
            <a:avLst/>
          </a:prstGeom>
        </p:spPr>
      </p:pic>
      <p:pic>
        <p:nvPicPr>
          <p:cNvPr id="7" name="Picture 6">
            <a:extLst>
              <a:ext uri="{FF2B5EF4-FFF2-40B4-BE49-F238E27FC236}">
                <a16:creationId xmlns:a16="http://schemas.microsoft.com/office/drawing/2014/main" id="{679B91FA-E639-B621-7DFA-923CADAE8A27}"/>
              </a:ext>
            </a:extLst>
          </p:cNvPr>
          <p:cNvPicPr>
            <a:picLocks noChangeAspect="1"/>
          </p:cNvPicPr>
          <p:nvPr/>
        </p:nvPicPr>
        <p:blipFill>
          <a:blip r:embed="rId3"/>
          <a:stretch>
            <a:fillRect/>
          </a:stretch>
        </p:blipFill>
        <p:spPr>
          <a:xfrm>
            <a:off x="7000874" y="3441114"/>
            <a:ext cx="3805148" cy="2883486"/>
          </a:xfrm>
          <a:prstGeom prst="rect">
            <a:avLst/>
          </a:prstGeom>
        </p:spPr>
      </p:pic>
    </p:spTree>
    <p:extLst>
      <p:ext uri="{BB962C8B-B14F-4D97-AF65-F5344CB8AC3E}">
        <p14:creationId xmlns:p14="http://schemas.microsoft.com/office/powerpoint/2010/main" val="360939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9677399" cy="1384995"/>
          </a:xfrm>
          <a:prstGeom prst="rect">
            <a:avLst/>
          </a:prstGeom>
          <a:solidFill>
            <a:schemeClr val="accent6">
              <a:lumMod val="60000"/>
              <a:lumOff val="40000"/>
            </a:schemeClr>
          </a:solidFill>
        </p:spPr>
        <p:txBody>
          <a:bodyPr wrap="square" rtlCol="0">
            <a:spAutoFit/>
          </a:bodyPr>
          <a:lstStyle/>
          <a:p>
            <a:pPr algn="just"/>
            <a:r>
              <a:rPr lang="vi-VN" sz="2800" b="1" dirty="0">
                <a:latin typeface="Times New Roman" panose="02020603050405020304" pitchFamily="18" charset="0"/>
              </a:rPr>
              <a:t>Kể tên một số sản phẩm công nghệ trong đời sống phù hợp với mô tả về vai trò của sản phẩm công nghệ trong các thẻ thông tin dưới đây.</a:t>
            </a:r>
            <a:endParaRPr lang="en-US" sz="40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pic>
        <p:nvPicPr>
          <p:cNvPr id="5" name="Picture 4">
            <a:extLst>
              <a:ext uri="{FF2B5EF4-FFF2-40B4-BE49-F238E27FC236}">
                <a16:creationId xmlns:a16="http://schemas.microsoft.com/office/drawing/2014/main" id="{AB600DE5-805C-3A92-498D-26E65AB5086A}"/>
              </a:ext>
            </a:extLst>
          </p:cNvPr>
          <p:cNvPicPr>
            <a:picLocks noChangeAspect="1"/>
          </p:cNvPicPr>
          <p:nvPr/>
        </p:nvPicPr>
        <p:blipFill>
          <a:blip r:embed="rId2"/>
          <a:stretch>
            <a:fillRect/>
          </a:stretch>
        </p:blipFill>
        <p:spPr>
          <a:xfrm>
            <a:off x="466368" y="2544103"/>
            <a:ext cx="11259263" cy="4343400"/>
          </a:xfrm>
          <a:prstGeom prst="rect">
            <a:avLst/>
          </a:prstGeom>
        </p:spPr>
      </p:pic>
      <p:pic>
        <p:nvPicPr>
          <p:cNvPr id="3" name="Picture 2">
            <a:extLst>
              <a:ext uri="{FF2B5EF4-FFF2-40B4-BE49-F238E27FC236}">
                <a16:creationId xmlns:a16="http://schemas.microsoft.com/office/drawing/2014/main" id="{93ED03EF-EFDA-0516-18A3-C9237AAD219D}"/>
              </a:ext>
            </a:extLst>
          </p:cNvPr>
          <p:cNvPicPr>
            <a:picLocks noChangeAspect="1"/>
          </p:cNvPicPr>
          <p:nvPr/>
        </p:nvPicPr>
        <p:blipFill rotWithShape="1">
          <a:blip r:embed="rId3"/>
          <a:srcRect b="31969"/>
          <a:stretch/>
        </p:blipFill>
        <p:spPr>
          <a:xfrm>
            <a:off x="10058399" y="554361"/>
            <a:ext cx="2139287" cy="1384994"/>
          </a:xfrm>
          <a:prstGeom prst="rect">
            <a:avLst/>
          </a:prstGeom>
        </p:spPr>
      </p:pic>
      <p:sp>
        <p:nvSpPr>
          <p:cNvPr id="4" name="文本框 9">
            <a:extLst>
              <a:ext uri="{FF2B5EF4-FFF2-40B4-BE49-F238E27FC236}">
                <a16:creationId xmlns:a16="http://schemas.microsoft.com/office/drawing/2014/main" id="{7566B683-F7CC-E6D0-92FE-EDE463EB6D8A}"/>
              </a:ext>
            </a:extLst>
          </p:cNvPr>
          <p:cNvSpPr txBox="1"/>
          <p:nvPr/>
        </p:nvSpPr>
        <p:spPr>
          <a:xfrm>
            <a:off x="10433341" y="1880588"/>
            <a:ext cx="1606259" cy="523220"/>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rPr>
              <a:t>NHÓM 6</a:t>
            </a:r>
            <a:endParaRPr lang="en-US" sz="4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5194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cstate="print">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cstate="print">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cstate="print">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cstate="print">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cstate="print">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cstate="print">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cstate="print">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cstate="print">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85381"/>
            <a:ext cx="5578475" cy="750946"/>
          </a:xfrm>
          <a:prstGeom prst="rect">
            <a:avLst/>
          </a:prstGeom>
        </p:spPr>
      </p:pic>
    </p:spTree>
    <p:extLst>
      <p:ext uri="{BB962C8B-B14F-4D97-AF65-F5344CB8AC3E}">
        <p14:creationId xmlns:p14="http://schemas.microsoft.com/office/powerpoint/2010/main" val="220674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graphicFrame>
        <p:nvGraphicFramePr>
          <p:cNvPr id="6" name="Table 5">
            <a:extLst>
              <a:ext uri="{FF2B5EF4-FFF2-40B4-BE49-F238E27FC236}">
                <a16:creationId xmlns:a16="http://schemas.microsoft.com/office/drawing/2014/main" id="{B7654DD4-6F6C-E2AA-F6A1-6D559C7C4E3E}"/>
              </a:ext>
            </a:extLst>
          </p:cNvPr>
          <p:cNvGraphicFramePr>
            <a:graphicFrameLocks noGrp="1"/>
          </p:cNvGraphicFramePr>
          <p:nvPr>
            <p:extLst>
              <p:ext uri="{D42A27DB-BD31-4B8C-83A1-F6EECF244321}">
                <p14:modId xmlns:p14="http://schemas.microsoft.com/office/powerpoint/2010/main" val="1620473198"/>
              </p:ext>
            </p:extLst>
          </p:nvPr>
        </p:nvGraphicFramePr>
        <p:xfrm>
          <a:off x="466369" y="1293726"/>
          <a:ext cx="11259262" cy="5074920"/>
        </p:xfrm>
        <a:graphic>
          <a:graphicData uri="http://schemas.openxmlformats.org/drawingml/2006/table">
            <a:tbl>
              <a:tblPr/>
              <a:tblGrid>
                <a:gridCol w="5629631">
                  <a:extLst>
                    <a:ext uri="{9D8B030D-6E8A-4147-A177-3AD203B41FA5}">
                      <a16:colId xmlns:a16="http://schemas.microsoft.com/office/drawing/2014/main" val="755269127"/>
                    </a:ext>
                  </a:extLst>
                </a:gridCol>
                <a:gridCol w="5629631">
                  <a:extLst>
                    <a:ext uri="{9D8B030D-6E8A-4147-A177-3AD203B41FA5}">
                      <a16:colId xmlns:a16="http://schemas.microsoft.com/office/drawing/2014/main" val="3979506034"/>
                    </a:ext>
                  </a:extLst>
                </a:gridCol>
              </a:tblGrid>
              <a:tr h="295044">
                <a:tc>
                  <a:txBody>
                    <a:bodyPr/>
                    <a:lstStyle/>
                    <a:p>
                      <a:pPr fontAlgn="t"/>
                      <a:r>
                        <a:rPr lang="en-US" sz="2800" b="1" dirty="0">
                          <a:solidFill>
                            <a:srgbClr val="0000CC"/>
                          </a:solidFill>
                          <a:effectLst/>
                          <a:latin typeface="Times New Roman" panose="02020603050405020304" pitchFamily="18" charset="0"/>
                        </a:rPr>
                        <a:t>Vai </a:t>
                      </a:r>
                      <a:r>
                        <a:rPr lang="en-US" sz="2800" b="1" dirty="0" err="1">
                          <a:solidFill>
                            <a:srgbClr val="0000CC"/>
                          </a:solidFill>
                          <a:effectLst/>
                          <a:latin typeface="Times New Roman" panose="02020603050405020304" pitchFamily="18" charset="0"/>
                        </a:rPr>
                        <a:t>trò</a:t>
                      </a:r>
                      <a:endParaRPr lang="en-US" sz="2800" b="1" dirty="0">
                        <a:solidFill>
                          <a:srgbClr val="0000CC"/>
                        </a:solidFill>
                        <a:effectLst/>
                        <a:latin typeface="Times New Roman" panose="02020603050405020304" pitchFamily="18" charset="0"/>
                      </a:endParaRPr>
                    </a:p>
                  </a:txBody>
                  <a:tcPr marL="47625" marR="47625" marT="47625" marB="47625">
                    <a:lnL w="12700" cap="flat" cmpd="sng" algn="ctr">
                      <a:solidFill>
                        <a:srgbClr val="607200"/>
                      </a:solidFill>
                      <a:prstDash val="solid"/>
                      <a:round/>
                      <a:headEnd type="none" w="med" len="med"/>
                      <a:tailEnd type="none" w="med" len="med"/>
                    </a:lnL>
                    <a:lnR w="12700" cap="flat" cmpd="sng" algn="ctr">
                      <a:solidFill>
                        <a:srgbClr val="607200"/>
                      </a:solidFill>
                      <a:prstDash val="solid"/>
                      <a:round/>
                      <a:headEnd type="none" w="med" len="med"/>
                      <a:tailEnd type="none" w="med" len="med"/>
                    </a:lnR>
                    <a:lnT w="12700" cap="flat" cmpd="sng" algn="ctr">
                      <a:solidFill>
                        <a:srgbClr val="607200"/>
                      </a:solidFill>
                      <a:prstDash val="solid"/>
                      <a:round/>
                      <a:headEnd type="none" w="med" len="med"/>
                      <a:tailEnd type="none" w="med" len="med"/>
                    </a:lnT>
                    <a:lnB w="12700" cap="flat" cmpd="sng" algn="ctr">
                      <a:solidFill>
                        <a:srgbClr val="C07300"/>
                      </a:solidFill>
                      <a:prstDash val="solid"/>
                      <a:round/>
                      <a:headEnd type="none" w="med" len="med"/>
                      <a:tailEnd type="none" w="med" len="med"/>
                    </a:lnB>
                    <a:solidFill>
                      <a:schemeClr val="accent4">
                        <a:lumMod val="40000"/>
                        <a:lumOff val="60000"/>
                      </a:schemeClr>
                    </a:solidFill>
                  </a:tcPr>
                </a:tc>
                <a:tc>
                  <a:txBody>
                    <a:bodyPr/>
                    <a:lstStyle/>
                    <a:p>
                      <a:pPr fontAlgn="t"/>
                      <a:r>
                        <a:rPr lang="en-US" sz="2800" b="1" dirty="0" err="1">
                          <a:solidFill>
                            <a:srgbClr val="0000CC"/>
                          </a:solidFill>
                          <a:effectLst/>
                          <a:latin typeface="Times New Roman" panose="02020603050405020304" pitchFamily="18" charset="0"/>
                        </a:rPr>
                        <a:t>Một</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số</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sản</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phẩm</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công</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nghệ</a:t>
                      </a:r>
                      <a:endParaRPr lang="en-US" sz="2800" b="1" dirty="0">
                        <a:solidFill>
                          <a:srgbClr val="0000CC"/>
                        </a:solidFill>
                        <a:effectLst/>
                        <a:latin typeface="Times New Roman" panose="02020603050405020304" pitchFamily="18" charset="0"/>
                      </a:endParaRPr>
                    </a:p>
                  </a:txBody>
                  <a:tcPr marL="47625" marR="47625" marT="47625" marB="47625">
                    <a:lnL w="12700" cap="flat" cmpd="sng" algn="ctr">
                      <a:solidFill>
                        <a:srgbClr val="607200"/>
                      </a:solidFill>
                      <a:prstDash val="solid"/>
                      <a:round/>
                      <a:headEnd type="none" w="med" len="med"/>
                      <a:tailEnd type="none" w="med" len="med"/>
                    </a:lnL>
                    <a:lnR w="12700" cap="flat" cmpd="sng" algn="ctr">
                      <a:solidFill>
                        <a:srgbClr val="607200"/>
                      </a:solidFill>
                      <a:prstDash val="solid"/>
                      <a:round/>
                      <a:headEnd type="none" w="med" len="med"/>
                      <a:tailEnd type="none" w="med" len="med"/>
                    </a:lnR>
                    <a:lnT w="12700" cap="flat" cmpd="sng" algn="ctr">
                      <a:solidFill>
                        <a:srgbClr val="607200"/>
                      </a:solidFill>
                      <a:prstDash val="solid"/>
                      <a:round/>
                      <a:headEnd type="none" w="med" len="med"/>
                      <a:tailEnd type="none" w="med" len="med"/>
                    </a:lnT>
                    <a:lnB w="12700" cap="flat" cmpd="sng" algn="ctr">
                      <a:solidFill>
                        <a:srgbClr val="C073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641820955"/>
                  </a:ext>
                </a:extLst>
              </a:tr>
              <a:tr h="1443815">
                <a:tc>
                  <a:txBody>
                    <a:bodyPr/>
                    <a:lstStyle/>
                    <a:p>
                      <a:pPr fontAlgn="t"/>
                      <a:r>
                        <a:rPr lang="vi-VN" sz="2800" dirty="0">
                          <a:effectLst/>
                          <a:latin typeface="Times New Roman" panose="02020603050405020304" pitchFamily="18" charset="0"/>
                        </a:rPr>
                        <a:t>Đáp ứng nhu cầu ăn ở, đi lại, giải trí của con người</a:t>
                      </a: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C07300"/>
                      </a:solidFill>
                      <a:prstDash val="solid"/>
                      <a:round/>
                      <a:headEnd type="none" w="med" len="med"/>
                      <a:tailEnd type="none" w="med" len="med"/>
                    </a:lnB>
                  </a:tcPr>
                </a:tc>
                <a:tc>
                  <a:txBody>
                    <a:bodyPr/>
                    <a:lstStyle/>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rút</a:t>
                      </a:r>
                      <a:r>
                        <a:rPr lang="en-US" sz="2800" dirty="0">
                          <a:effectLst/>
                          <a:latin typeface="Times New Roman" panose="02020603050405020304" pitchFamily="18" charset="0"/>
                        </a:rPr>
                        <a:t> </a:t>
                      </a:r>
                      <a:r>
                        <a:rPr lang="en-US" sz="2800" dirty="0" err="1">
                          <a:effectLst/>
                          <a:latin typeface="Times New Roman" panose="02020603050405020304" pitchFamily="18" charset="0"/>
                        </a:rPr>
                        <a:t>tiền</a:t>
                      </a:r>
                      <a:r>
                        <a:rPr lang="en-US" sz="2800" dirty="0">
                          <a:effectLst/>
                          <a:latin typeface="Times New Roman" panose="02020603050405020304" pitchFamily="18" charset="0"/>
                        </a:rPr>
                        <a:t> ATM</a:t>
                      </a: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Điện</a:t>
                      </a:r>
                      <a:r>
                        <a:rPr lang="en-US" sz="2800" dirty="0">
                          <a:effectLst/>
                          <a:latin typeface="Times New Roman" panose="02020603050405020304" pitchFamily="18" charset="0"/>
                        </a:rPr>
                        <a:t> </a:t>
                      </a:r>
                      <a:r>
                        <a:rPr lang="en-US" sz="2800" dirty="0" err="1">
                          <a:effectLst/>
                          <a:latin typeface="Times New Roman" panose="02020603050405020304" pitchFamily="18" charset="0"/>
                        </a:rPr>
                        <a:t>thoại</a:t>
                      </a:r>
                      <a:r>
                        <a:rPr lang="en-US" sz="2800" dirty="0">
                          <a:effectLst/>
                          <a:latin typeface="Times New Roman" panose="02020603050405020304" pitchFamily="18" charset="0"/>
                        </a:rPr>
                        <a:t>  </a:t>
                      </a: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TiVi</a:t>
                      </a:r>
                      <a:r>
                        <a:rPr lang="en-US" sz="2800" dirty="0">
                          <a:effectLst/>
                          <a:latin typeface="Times New Roman" panose="02020603050405020304" pitchFamily="18" charset="0"/>
                        </a:rPr>
                        <a:t>  </a:t>
                      </a:r>
                    </a:p>
                    <a:p>
                      <a:pPr fontAlgn="t"/>
                      <a:r>
                        <a:rPr lang="en-US" sz="2800" dirty="0">
                          <a:effectLst/>
                          <a:latin typeface="Times New Roman" panose="02020603050405020304" pitchFamily="18" charset="0"/>
                        </a:rPr>
                        <a:t> - Ô </a:t>
                      </a:r>
                      <a:r>
                        <a:rPr lang="en-US" sz="2800" dirty="0" err="1">
                          <a:effectLst/>
                          <a:latin typeface="Times New Roman" panose="02020603050405020304" pitchFamily="18" charset="0"/>
                        </a:rPr>
                        <a:t>tô</a:t>
                      </a:r>
                      <a:endParaRPr lang="en-US" sz="2800" dirty="0">
                        <a:effectLst/>
                        <a:latin typeface="Times New Roman" panose="02020603050405020304" pitchFamily="18" charset="0"/>
                      </a:endParaRP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C07300"/>
                      </a:solidFill>
                      <a:prstDash val="solid"/>
                      <a:round/>
                      <a:headEnd type="none" w="med" len="med"/>
                      <a:tailEnd type="none" w="med" len="med"/>
                    </a:lnB>
                  </a:tcPr>
                </a:tc>
                <a:extLst>
                  <a:ext uri="{0D108BD9-81ED-4DB2-BD59-A6C34878D82A}">
                    <a16:rowId xmlns:a16="http://schemas.microsoft.com/office/drawing/2014/main" val="4225607259"/>
                  </a:ext>
                </a:extLst>
              </a:tr>
              <a:tr h="1111691">
                <a:tc>
                  <a:txBody>
                    <a:bodyPr/>
                    <a:lstStyle/>
                    <a:p>
                      <a:pPr fontAlgn="t"/>
                      <a:r>
                        <a:rPr lang="en-US" sz="2800" dirty="0" err="1">
                          <a:effectLst/>
                          <a:latin typeface="Times New Roman" panose="02020603050405020304" pitchFamily="18" charset="0"/>
                        </a:rPr>
                        <a:t>Giúp</a:t>
                      </a:r>
                      <a:r>
                        <a:rPr lang="en-US" sz="2800" dirty="0">
                          <a:effectLst/>
                          <a:latin typeface="Times New Roman" panose="02020603050405020304" pitchFamily="18" charset="0"/>
                        </a:rPr>
                        <a:t> </a:t>
                      </a:r>
                      <a:r>
                        <a:rPr lang="en-US" sz="2800" dirty="0" err="1">
                          <a:effectLst/>
                          <a:latin typeface="Times New Roman" panose="02020603050405020304" pitchFamily="18" charset="0"/>
                        </a:rPr>
                        <a:t>tăng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năng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suất</a:t>
                      </a:r>
                      <a:r>
                        <a:rPr lang="en-US" sz="2800" dirty="0">
                          <a:effectLst/>
                          <a:latin typeface="Times New Roman" panose="02020603050405020304" pitchFamily="18" charset="0"/>
                        </a:rPr>
                        <a:t> </a:t>
                      </a:r>
                      <a:r>
                        <a:rPr lang="en-US" sz="2800" dirty="0" err="1">
                          <a:effectLst/>
                          <a:latin typeface="Times New Roman" panose="02020603050405020304" pitchFamily="18" charset="0"/>
                        </a:rPr>
                        <a:t>lao</a:t>
                      </a:r>
                      <a:r>
                        <a:rPr lang="en-US" sz="2800" dirty="0">
                          <a:effectLst/>
                          <a:latin typeface="Times New Roman" panose="02020603050405020304" pitchFamily="18" charset="0"/>
                        </a:rPr>
                        <a:t> </a:t>
                      </a:r>
                      <a:r>
                        <a:rPr lang="en-US" sz="2800" dirty="0" err="1">
                          <a:effectLst/>
                          <a:latin typeface="Times New Roman" panose="02020603050405020304" pitchFamily="18" charset="0"/>
                        </a:rPr>
                        <a:t>động</a:t>
                      </a:r>
                      <a:endParaRPr lang="en-US" sz="2800" dirty="0">
                        <a:effectLst/>
                        <a:latin typeface="Times New Roman" panose="02020603050405020304" pitchFamily="18" charset="0"/>
                      </a:endParaRP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tc>
                  <a:txBody>
                    <a:bodyPr/>
                    <a:lstStyle/>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cày</a:t>
                      </a:r>
                      <a:r>
                        <a:rPr lang="en-US" sz="2800" dirty="0">
                          <a:effectLst/>
                          <a:latin typeface="Times New Roman" panose="02020603050405020304" pitchFamily="18" charset="0"/>
                        </a:rPr>
                        <a:t>,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đóng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nắp</a:t>
                      </a:r>
                      <a:r>
                        <a:rPr lang="en-US" sz="2800" dirty="0">
                          <a:effectLst/>
                          <a:latin typeface="Times New Roman" panose="02020603050405020304" pitchFamily="18" charset="0"/>
                        </a:rPr>
                        <a:t> chai  </a:t>
                      </a: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gọt</a:t>
                      </a:r>
                      <a:r>
                        <a:rPr lang="en-US" sz="2800" dirty="0">
                          <a:effectLst/>
                          <a:latin typeface="Times New Roman" panose="02020603050405020304" pitchFamily="18" charset="0"/>
                        </a:rPr>
                        <a:t> </a:t>
                      </a:r>
                      <a:r>
                        <a:rPr lang="en-US" sz="2800" dirty="0" err="1">
                          <a:effectLst/>
                          <a:latin typeface="Times New Roman" panose="02020603050405020304" pitchFamily="18" charset="0"/>
                        </a:rPr>
                        <a:t>vỏ</a:t>
                      </a:r>
                      <a:r>
                        <a:rPr lang="en-US" sz="2800" dirty="0">
                          <a:effectLst/>
                          <a:latin typeface="Times New Roman" panose="02020603050405020304" pitchFamily="18" charset="0"/>
                        </a:rPr>
                        <a:t> </a:t>
                      </a:r>
                      <a:r>
                        <a:rPr lang="en-US" sz="2800" dirty="0" err="1">
                          <a:effectLst/>
                          <a:latin typeface="Times New Roman" panose="02020603050405020304" pitchFamily="18" charset="0"/>
                        </a:rPr>
                        <a:t>trái</a:t>
                      </a:r>
                      <a:r>
                        <a:rPr lang="en-US" sz="2800" dirty="0">
                          <a:effectLst/>
                          <a:latin typeface="Times New Roman" panose="02020603050405020304" pitchFamily="18" charset="0"/>
                        </a:rPr>
                        <a:t> </a:t>
                      </a:r>
                      <a:r>
                        <a:rPr lang="en-US" sz="2800" dirty="0" err="1">
                          <a:effectLst/>
                          <a:latin typeface="Times New Roman" panose="02020603050405020304" pitchFamily="18" charset="0"/>
                        </a:rPr>
                        <a:t>cây</a:t>
                      </a:r>
                      <a:endParaRPr lang="en-US" sz="2800" dirty="0">
                        <a:effectLst/>
                        <a:latin typeface="Times New Roman" panose="02020603050405020304" pitchFamily="18" charset="0"/>
                      </a:endParaRP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đóng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hộp</a:t>
                      </a:r>
                      <a:endParaRPr lang="en-US" sz="2800" dirty="0">
                        <a:effectLst/>
                        <a:latin typeface="Times New Roman" panose="02020603050405020304" pitchFamily="18" charset="0"/>
                      </a:endParaRP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extLst>
                  <a:ext uri="{0D108BD9-81ED-4DB2-BD59-A6C34878D82A}">
                    <a16:rowId xmlns:a16="http://schemas.microsoft.com/office/drawing/2014/main" val="3773700607"/>
                  </a:ext>
                </a:extLst>
              </a:tr>
              <a:tr h="1111691">
                <a:tc>
                  <a:txBody>
                    <a:bodyPr/>
                    <a:lstStyle/>
                    <a:p>
                      <a:pPr fontAlgn="t"/>
                      <a:r>
                        <a:rPr lang="vi-VN" sz="2800" dirty="0">
                          <a:effectLst/>
                          <a:latin typeface="Times New Roman" panose="02020603050405020304" pitchFamily="18" charset="0"/>
                        </a:rPr>
                        <a:t>Giúp cải thiện môi trường</a:t>
                      </a:r>
                    </a:p>
                  </a:txBody>
                  <a:tcPr marL="47625" marR="47625" marT="47625" marB="47625">
                    <a:lnL w="12700" cap="flat" cmpd="sng" algn="ctr">
                      <a:solidFill>
                        <a:srgbClr val="007900"/>
                      </a:solidFill>
                      <a:prstDash val="solid"/>
                      <a:round/>
                      <a:headEnd type="none" w="med" len="med"/>
                      <a:tailEnd type="none" w="med" len="med"/>
                    </a:lnL>
                    <a:lnR w="12700" cap="flat" cmpd="sng" algn="ctr">
                      <a:solidFill>
                        <a:srgbClr val="007900"/>
                      </a:solidFill>
                      <a:prstDash val="solid"/>
                      <a:round/>
                      <a:headEnd type="none" w="med" len="med"/>
                      <a:tailEnd type="none" w="med" len="med"/>
                    </a:lnR>
                    <a:lnT w="12700" cap="flat" cmpd="sng" algn="ctr">
                      <a:solidFill>
                        <a:srgbClr val="0079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tc>
                  <a:txBody>
                    <a:bodyPr/>
                    <a:lstStyle/>
                    <a:p>
                      <a:pPr fontAlgn="t"/>
                      <a:r>
                        <a:rPr lang="vi-VN" sz="2800" dirty="0">
                          <a:effectLst/>
                          <a:latin typeface="Times New Roman" panose="02020603050405020304" pitchFamily="18" charset="0"/>
                        </a:rPr>
                        <a:t> - Máy phân huỷ rác</a:t>
                      </a:r>
                    </a:p>
                    <a:p>
                      <a:pPr fontAlgn="t"/>
                      <a:r>
                        <a:rPr lang="vi-VN" sz="2800" dirty="0">
                          <a:effectLst/>
                          <a:latin typeface="Times New Roman" panose="02020603050405020304" pitchFamily="18" charset="0"/>
                        </a:rPr>
                        <a:t> - Robot thu gom rác thải</a:t>
                      </a:r>
                    </a:p>
                    <a:p>
                      <a:pPr fontAlgn="t"/>
                      <a:r>
                        <a:rPr lang="vi-VN" sz="2800" dirty="0">
                          <a:effectLst/>
                        </a:rPr>
                        <a:t> - Máy xử lí nước thải.</a:t>
                      </a:r>
                    </a:p>
                  </a:txBody>
                  <a:tcPr marL="47625" marR="47625" marT="47625" marB="47625">
                    <a:lnL w="12700" cap="flat" cmpd="sng" algn="ctr">
                      <a:solidFill>
                        <a:srgbClr val="007900"/>
                      </a:solidFill>
                      <a:prstDash val="solid"/>
                      <a:round/>
                      <a:headEnd type="none" w="med" len="med"/>
                      <a:tailEnd type="none" w="med" len="med"/>
                    </a:lnL>
                    <a:lnR w="12700" cap="flat" cmpd="sng" algn="ctr">
                      <a:solidFill>
                        <a:srgbClr val="007900"/>
                      </a:solidFill>
                      <a:prstDash val="solid"/>
                      <a:round/>
                      <a:headEnd type="none" w="med" len="med"/>
                      <a:tailEnd type="none" w="med" len="med"/>
                    </a:lnR>
                    <a:lnT w="12700" cap="flat" cmpd="sng" algn="ctr">
                      <a:solidFill>
                        <a:srgbClr val="0079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extLst>
                  <a:ext uri="{0D108BD9-81ED-4DB2-BD59-A6C34878D82A}">
                    <a16:rowId xmlns:a16="http://schemas.microsoft.com/office/drawing/2014/main" val="1040370542"/>
                  </a:ext>
                </a:extLst>
              </a:tr>
            </a:tbl>
          </a:graphicData>
        </a:graphic>
      </p:graphicFrame>
      <p:sp>
        <p:nvSpPr>
          <p:cNvPr id="7" name="Rectangle 1">
            <a:extLst>
              <a:ext uri="{FF2B5EF4-FFF2-40B4-BE49-F238E27FC236}">
                <a16:creationId xmlns:a16="http://schemas.microsoft.com/office/drawing/2014/main" id="{05FF10E1-073A-2E5B-5413-56B008856E8F}"/>
              </a:ext>
            </a:extLst>
          </p:cNvPr>
          <p:cNvSpPr>
            <a:spLocks noChangeArrowheads="1"/>
          </p:cNvSpPr>
          <p:nvPr/>
        </p:nvSpPr>
        <p:spPr bwMode="auto">
          <a:xfrm>
            <a:off x="533399" y="1784894"/>
            <a:ext cx="139244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Times New Roman" panose="02020603050405020304" pitchFamily="18" charset="0"/>
              </a:rPr>
            </a:br>
            <a:br>
              <a:rPr kumimoji="0" lang="en-US" altLang="en-US" sz="1800" b="0" i="0" u="none" strike="noStrike" cap="none" normalizeH="0" baseline="0" dirty="0">
                <a:ln>
                  <a:noFill/>
                </a:ln>
                <a:solidFill>
                  <a:schemeClr val="tx1"/>
                </a:solidFill>
                <a:effectLst/>
                <a:latin typeface="Times New Roman" panose="02020603050405020304" pitchFamily="18" charset="0"/>
              </a:rPr>
            </a:b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2343365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srcRect l="1069" t="2602" r="448" b="5138"/>
          <a:stretch/>
        </p:blipFill>
        <p:spPr>
          <a:xfrm>
            <a:off x="-1" y="0"/>
            <a:ext cx="12192001" cy="6858000"/>
          </a:xfrm>
          <a:prstGeom prst="rect">
            <a:avLst/>
          </a:prstGeom>
        </p:spPr>
      </p:pic>
      <p:pic>
        <p:nvPicPr>
          <p:cNvPr id="3" name="图片 2"/>
          <p:cNvPicPr>
            <a:picLocks noChangeAspect="1"/>
          </p:cNvPicPr>
          <p:nvPr/>
        </p:nvPicPr>
        <p:blipFill>
          <a:blip r:embed="rId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7"/>
          <a:stretch>
            <a:fillRect/>
          </a:stretch>
        </p:blipFill>
        <p:spPr>
          <a:xfrm>
            <a:off x="-832153" y="4228215"/>
            <a:ext cx="13279964" cy="1990844"/>
          </a:xfrm>
          <a:prstGeom prst="rect">
            <a:avLst/>
          </a:prstGeom>
        </p:spPr>
      </p:pic>
      <p:pic>
        <p:nvPicPr>
          <p:cNvPr id="6" name="图片 5"/>
          <p:cNvPicPr>
            <a:picLocks noChangeAspect="1"/>
          </p:cNvPicPr>
          <p:nvPr/>
        </p:nvPicPr>
        <p:blipFill>
          <a:blip r:embed="rId8"/>
          <a:stretch>
            <a:fillRect/>
          </a:stretch>
        </p:blipFill>
        <p:spPr>
          <a:xfrm>
            <a:off x="-581574" y="5124418"/>
            <a:ext cx="13107348" cy="1852751"/>
          </a:xfrm>
          <a:prstGeom prst="rect">
            <a:avLst/>
          </a:prstGeom>
        </p:spPr>
      </p:pic>
      <p:pic>
        <p:nvPicPr>
          <p:cNvPr id="7" name="图片 6"/>
          <p:cNvPicPr>
            <a:picLocks noChangeAspect="1"/>
          </p:cNvPicPr>
          <p:nvPr/>
        </p:nvPicPr>
        <p:blipFill>
          <a:blip r:embed="rId9"/>
          <a:stretch>
            <a:fillRect/>
          </a:stretch>
        </p:blipFill>
        <p:spPr>
          <a:xfrm>
            <a:off x="2150307" y="3674657"/>
            <a:ext cx="3901133" cy="3153128"/>
          </a:xfrm>
          <a:prstGeom prst="rect">
            <a:avLst/>
          </a:prstGeom>
        </p:spPr>
      </p:pic>
      <p:pic>
        <p:nvPicPr>
          <p:cNvPr id="8" name="图片 7"/>
          <p:cNvPicPr>
            <a:picLocks noChangeAspect="1"/>
          </p:cNvPicPr>
          <p:nvPr/>
        </p:nvPicPr>
        <p:blipFill>
          <a:blip r:embed="rId10"/>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grpSp>
        <p:pic>
          <p:nvPicPr>
            <p:cNvPr id="11" name="图片 10"/>
            <p:cNvPicPr>
              <a:picLocks noChangeAspect="1"/>
            </p:cNvPicPr>
            <p:nvPr/>
          </p:nvPicPr>
          <p:blipFill>
            <a:blip r:embed="rId11"/>
            <a:stretch>
              <a:fillRect/>
            </a:stretch>
          </p:blipFill>
          <p:spPr>
            <a:xfrm>
              <a:off x="-5737225" y="6362278"/>
              <a:ext cx="22275002" cy="10586251"/>
            </a:xfrm>
            <a:prstGeom prst="rect">
              <a:avLst/>
            </a:prstGeom>
          </p:spPr>
        </p:pic>
      </p:grpSp>
      <p:pic>
        <p:nvPicPr>
          <p:cNvPr id="14"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15" name="图片 19"/>
          <p:cNvPicPr>
            <a:picLocks noChangeAspect="1"/>
          </p:cNvPicPr>
          <p:nvPr/>
        </p:nvPicPr>
        <p:blipFill>
          <a:blip r:embed="rId13"/>
          <a:stretch>
            <a:fillRect/>
          </a:stretch>
        </p:blipFill>
        <p:spPr>
          <a:xfrm>
            <a:off x="4003666" y="1377670"/>
            <a:ext cx="1796529" cy="861493"/>
          </a:xfrm>
          <a:prstGeom prst="rect">
            <a:avLst/>
          </a:prstGeom>
        </p:spPr>
      </p:pic>
      <p:pic>
        <p:nvPicPr>
          <p:cNvPr id="16" name="图片 20"/>
          <p:cNvPicPr>
            <a:picLocks noChangeAspect="1"/>
          </p:cNvPicPr>
          <p:nvPr/>
        </p:nvPicPr>
        <p:blipFill rotWithShape="1">
          <a:blip r:embed="rId14"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17" name="图片 22"/>
          <p:cNvPicPr>
            <a:picLocks noChangeAspect="1"/>
          </p:cNvPicPr>
          <p:nvPr/>
        </p:nvPicPr>
        <p:blipFill rotWithShape="1">
          <a:blip r:embed="rId15"/>
          <a:srcRect b="57274"/>
          <a:stretch/>
        </p:blipFill>
        <p:spPr>
          <a:xfrm>
            <a:off x="-118672" y="6061472"/>
            <a:ext cx="12566483" cy="796528"/>
          </a:xfrm>
          <a:prstGeom prst="rect">
            <a:avLst/>
          </a:prstGeom>
        </p:spPr>
      </p:pic>
      <p:sp>
        <p:nvSpPr>
          <p:cNvPr id="19" name="TextBox 18">
            <a:extLst>
              <a:ext uri="{FF2B5EF4-FFF2-40B4-BE49-F238E27FC236}">
                <a16:creationId xmlns:a16="http://schemas.microsoft.com/office/drawing/2014/main" id="{B3645A2A-6877-FBB9-D744-3088D7006861}"/>
              </a:ext>
            </a:extLst>
          </p:cNvPr>
          <p:cNvSpPr txBox="1"/>
          <p:nvPr/>
        </p:nvSpPr>
        <p:spPr>
          <a:xfrm>
            <a:off x="5740869" y="2143135"/>
            <a:ext cx="4275097" cy="830997"/>
          </a:xfrm>
          <a:prstGeom prst="rect">
            <a:avLst/>
          </a:prstGeom>
          <a:noFill/>
        </p:spPr>
        <p:txBody>
          <a:bodyPr wrap="square" rtlCol="0">
            <a:spAutoFit/>
          </a:bodyPr>
          <a:lstStyle/>
          <a:p>
            <a:r>
              <a:rPr lang="en-US" sz="4800" b="1" dirty="0">
                <a:solidFill>
                  <a:srgbClr val="0000CC"/>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6448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10" dur="2000" fill="hold"/>
                                        <p:tgtEl>
                                          <p:spTgt spid="7"/>
                                        </p:tgtEl>
                                        <p:attrNameLst>
                                          <p:attrName>ppt_x</p:attrName>
                                          <p:attrName>ppt_y</p:attrName>
                                        </p:attrNameLst>
                                      </p:cBhvr>
                                      <p:rCtr x="-39097" y="-10525"/>
                                    </p:animMotion>
                                  </p:childTnLst>
                                </p:cTn>
                              </p:par>
                            </p:childTnLst>
                          </p:cTn>
                        </p:par>
                        <p:par>
                          <p:cTn id="11" fill="hold">
                            <p:stCondLst>
                              <p:cond delay="2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childTnLst>
                          </p:cTn>
                        </p:par>
                        <p:par>
                          <p:cTn id="22" fill="hold">
                            <p:stCondLst>
                              <p:cond delay="3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4500"/>
                            </p:stCondLst>
                            <p:childTnLst>
                              <p:par>
                                <p:cTn id="35" presetID="8" presetClass="emph" presetSubtype="0" fill="hold" nodeType="afterEffect">
                                  <p:stCondLst>
                                    <p:cond delay="0"/>
                                  </p:stCondLst>
                                  <p:childTnLst>
                                    <p:animRot by="21600000">
                                      <p:cBhvr>
                                        <p:cTn id="36" dur="2000" fill="hold"/>
                                        <p:tgtEl>
                                          <p:spTgt spid="14"/>
                                        </p:tgtEl>
                                        <p:attrNameLst>
                                          <p:attrName>r</p:attrName>
                                        </p:attrNameLst>
                                      </p:cBhvr>
                                    </p:animRot>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6500"/>
                            </p:stCondLst>
                            <p:childTnLst>
                              <p:par>
                                <p:cTn id="43" presetID="10"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7000"/>
                            </p:stCondLst>
                            <p:childTnLst>
                              <p:par>
                                <p:cTn id="47" presetID="0" presetClass="path" presetSubtype="0" accel="50000" decel="50000" fill="hold" nodeType="after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8" dur="2000" fill="hold"/>
                                        <p:tgtEl>
                                          <p:spTgt spid="16"/>
                                        </p:tgtEl>
                                        <p:attrNameLst>
                                          <p:attrName>ppt_x</p:attrName>
                                          <p:attrName>ppt_y</p:attrName>
                                        </p:attrNameLst>
                                      </p:cBhvr>
                                      <p:rCtr x="-17031" y="-28642"/>
                                    </p:animMotion>
                                  </p:childTnLst>
                                </p:cTn>
                              </p:par>
                            </p:childTnLst>
                          </p:cTn>
                        </p:par>
                        <p:par>
                          <p:cTn id="49" fill="hold">
                            <p:stCondLst>
                              <p:cond delay="90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3" repeatCount="indefinite" fill="hold" display="0">
                  <p:stCondLst>
                    <p:cond delay="indefinite"/>
                  </p:stCondLst>
                </p:cTn>
                <p:tgtEl>
                  <p:spTgt spid="4"/>
                </p:tgtEl>
              </p:cMediaNode>
            </p:audio>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0" y="858156"/>
            <a:ext cx="11617003" cy="584775"/>
          </a:xfrm>
          <a:prstGeom prst="rect">
            <a:avLst/>
          </a:prstGeom>
          <a:noFill/>
        </p:spPr>
        <p:txBody>
          <a:bodyPr wrap="square" rtlCol="0">
            <a:spAutoFit/>
          </a:bodyPr>
          <a:lstStyle/>
          <a:p>
            <a:pPr algn="just"/>
            <a:r>
              <a:rPr lang="en-US" sz="3200" b="1" dirty="0" err="1">
                <a:solidFill>
                  <a:srgbClr val="0000CC"/>
                </a:solidFill>
                <a:latin typeface="Times New Roman" panose="02020603050405020304" pitchFamily="18" charset="0"/>
              </a:rPr>
              <a:t>Hãy</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nêu</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vai</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trò</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của</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sản</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phẩm</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công</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nghệ</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khác</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mà</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em</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biết</a:t>
            </a:r>
            <a:endParaRPr lang="en-US" sz="3200" b="1" dirty="0">
              <a:solidFill>
                <a:srgbClr val="0000CC"/>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238780"/>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6" name="文本框 9">
            <a:extLst>
              <a:ext uri="{FF2B5EF4-FFF2-40B4-BE49-F238E27FC236}">
                <a16:creationId xmlns:a16="http://schemas.microsoft.com/office/drawing/2014/main" id="{1CE1963E-1219-4335-94C6-B7B2E23CB32B}"/>
              </a:ext>
            </a:extLst>
          </p:cNvPr>
          <p:cNvSpPr txBox="1"/>
          <p:nvPr/>
        </p:nvSpPr>
        <p:spPr>
          <a:xfrm>
            <a:off x="6289997" y="4844159"/>
            <a:ext cx="5918332" cy="461665"/>
          </a:xfrm>
          <a:prstGeom prst="rect">
            <a:avLst/>
          </a:prstGeom>
          <a:noFill/>
        </p:spPr>
        <p:txBody>
          <a:bodyPr wrap="square" rtlCol="0">
            <a:spAutoFit/>
          </a:bodyPr>
          <a:lstStyle/>
          <a:p>
            <a:pPr algn="ctr"/>
            <a:r>
              <a:rPr lang="vi-VN" sz="2400" i="1" dirty="0">
                <a:latin typeface="Times New Roman" panose="02020603050405020304" pitchFamily="18" charset="0"/>
              </a:rPr>
              <a:t>Máy tính xách tay</a:t>
            </a:r>
          </a:p>
        </p:txBody>
      </p:sp>
      <p:pic>
        <p:nvPicPr>
          <p:cNvPr id="9" name="Picture 8">
            <a:extLst>
              <a:ext uri="{FF2B5EF4-FFF2-40B4-BE49-F238E27FC236}">
                <a16:creationId xmlns:a16="http://schemas.microsoft.com/office/drawing/2014/main" id="{94D422E2-203B-1FE1-7AD7-522CBF85DBC7}"/>
              </a:ext>
            </a:extLst>
          </p:cNvPr>
          <p:cNvPicPr>
            <a:picLocks noChangeAspect="1"/>
          </p:cNvPicPr>
          <p:nvPr/>
        </p:nvPicPr>
        <p:blipFill rotWithShape="1">
          <a:blip r:embed="rId2"/>
          <a:srcRect l="11266"/>
          <a:stretch/>
        </p:blipFill>
        <p:spPr>
          <a:xfrm>
            <a:off x="6629400" y="1855746"/>
            <a:ext cx="4876800" cy="2705478"/>
          </a:xfrm>
          <a:prstGeom prst="rect">
            <a:avLst/>
          </a:prstGeom>
        </p:spPr>
      </p:pic>
      <p:sp>
        <p:nvSpPr>
          <p:cNvPr id="10" name="文本框 9">
            <a:extLst>
              <a:ext uri="{FF2B5EF4-FFF2-40B4-BE49-F238E27FC236}">
                <a16:creationId xmlns:a16="http://schemas.microsoft.com/office/drawing/2014/main" id="{46B9CC05-BA0F-94D0-0301-F4CF891EA95A}"/>
              </a:ext>
            </a:extLst>
          </p:cNvPr>
          <p:cNvSpPr txBox="1"/>
          <p:nvPr/>
        </p:nvSpPr>
        <p:spPr>
          <a:xfrm>
            <a:off x="193997" y="1844860"/>
            <a:ext cx="5918332" cy="3785652"/>
          </a:xfrm>
          <a:prstGeom prst="rect">
            <a:avLst/>
          </a:prstGeom>
          <a:noFill/>
        </p:spPr>
        <p:txBody>
          <a:bodyPr wrap="square" rtlCol="0">
            <a:spAutoFit/>
          </a:bodyPr>
          <a:lstStyle/>
          <a:p>
            <a:pPr algn="just"/>
            <a:r>
              <a:rPr lang="vi-VN" sz="2400" b="1" dirty="0">
                <a:latin typeface="Times New Roman" panose="02020603050405020304" pitchFamily="18" charset="0"/>
              </a:rPr>
              <a:t>- Vai trò: </a:t>
            </a:r>
            <a:endParaRPr lang="en-US" sz="2400" b="1" dirty="0">
              <a:latin typeface="Times New Roman" panose="02020603050405020304" pitchFamily="18" charset="0"/>
            </a:endParaRPr>
          </a:p>
          <a:p>
            <a:pPr algn="just"/>
            <a:r>
              <a:rPr lang="en-US" sz="2400" dirty="0">
                <a:latin typeface="Times New Roman" panose="02020603050405020304" pitchFamily="18" charset="0"/>
              </a:rPr>
              <a:t>+ </a:t>
            </a:r>
            <a:r>
              <a:rPr lang="vi-VN" sz="2400" dirty="0">
                <a:latin typeface="Times New Roman" panose="02020603050405020304" pitchFamily="18" charset="0"/>
              </a:rPr>
              <a:t>Máy tính xách tay là một công cụ cần thiết cho công việc, học tập và giải trí di động. Nó cho phép người dùng truy cập internet, xử lý thông tin, tạo và chỉnh sửa tài liệu, thực hiện các nhiệm vụ văn phòng di động. </a:t>
            </a:r>
            <a:endParaRPr lang="en-US" sz="2400" dirty="0">
              <a:latin typeface="Times New Roman" panose="02020603050405020304" pitchFamily="18" charset="0"/>
            </a:endParaRPr>
          </a:p>
          <a:p>
            <a:pPr algn="just"/>
            <a:r>
              <a:rPr lang="en-US" sz="2400" dirty="0">
                <a:latin typeface="Times New Roman" panose="02020603050405020304" pitchFamily="18" charset="0"/>
              </a:rPr>
              <a:t>+ </a:t>
            </a:r>
            <a:r>
              <a:rPr lang="vi-VN" sz="2400" dirty="0">
                <a:latin typeface="Times New Roman" panose="02020603050405020304" pitchFamily="18" charset="0"/>
              </a:rPr>
              <a:t>Máy tính xách tay giúp tăng khả năng làm việc linh hoạt và tiện lợi, cho phép người dùng làm việc từ xa và truy cập thông tin mọi lúc, mọi nơi.</a:t>
            </a:r>
          </a:p>
        </p:txBody>
      </p:sp>
    </p:spTree>
    <p:extLst>
      <p:ext uri="{BB962C8B-B14F-4D97-AF65-F5344CB8AC3E}">
        <p14:creationId xmlns:p14="http://schemas.microsoft.com/office/powerpoint/2010/main" val="286596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cstate="print">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cstate="print">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cstate="print">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cstate="print">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cstate="print">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cstate="print">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cstate="print">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cstate="print">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85381"/>
            <a:ext cx="5578475" cy="750946"/>
          </a:xfrm>
          <a:prstGeom prst="rect">
            <a:avLst/>
          </a:prstGeom>
        </p:spPr>
      </p:pic>
    </p:spTree>
    <p:extLst>
      <p:ext uri="{BB962C8B-B14F-4D97-AF65-F5344CB8AC3E}">
        <p14:creationId xmlns:p14="http://schemas.microsoft.com/office/powerpoint/2010/main" val="28749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7" name="Rectangle 1">
            <a:extLst>
              <a:ext uri="{FF2B5EF4-FFF2-40B4-BE49-F238E27FC236}">
                <a16:creationId xmlns:a16="http://schemas.microsoft.com/office/drawing/2014/main" id="{05FF10E1-073A-2E5B-5413-56B008856E8F}"/>
              </a:ext>
            </a:extLst>
          </p:cNvPr>
          <p:cNvSpPr>
            <a:spLocks noChangeArrowheads="1"/>
          </p:cNvSpPr>
          <p:nvPr/>
        </p:nvSpPr>
        <p:spPr bwMode="auto">
          <a:xfrm>
            <a:off x="533399" y="1784894"/>
            <a:ext cx="139244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Times New Roman" panose="02020603050405020304" pitchFamily="18" charset="0"/>
              </a:rPr>
            </a:br>
            <a:br>
              <a:rPr kumimoji="0" lang="en-US" altLang="en-US" sz="1800" b="0" i="0" u="none" strike="noStrike" cap="none" normalizeH="0" baseline="0" dirty="0">
                <a:ln>
                  <a:noFill/>
                </a:ln>
                <a:solidFill>
                  <a:schemeClr val="tx1"/>
                </a:solidFill>
                <a:effectLst/>
                <a:latin typeface="Times New Roman" panose="02020603050405020304" pitchFamily="18" charset="0"/>
              </a:rPr>
            </a:b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endParaRPr>
          </a:p>
        </p:txBody>
      </p:sp>
      <p:sp>
        <p:nvSpPr>
          <p:cNvPr id="2" name="TextBox 1">
            <a:extLst>
              <a:ext uri="{FF2B5EF4-FFF2-40B4-BE49-F238E27FC236}">
                <a16:creationId xmlns:a16="http://schemas.microsoft.com/office/drawing/2014/main" id="{3DC05687-F540-5331-111C-8F3A3144E572}"/>
              </a:ext>
            </a:extLst>
          </p:cNvPr>
          <p:cNvSpPr txBox="1"/>
          <p:nvPr/>
        </p:nvSpPr>
        <p:spPr>
          <a:xfrm>
            <a:off x="762000" y="1600200"/>
            <a:ext cx="10668000" cy="3046988"/>
          </a:xfrm>
          <a:prstGeom prst="rect">
            <a:avLst/>
          </a:prstGeom>
          <a:solidFill>
            <a:schemeClr val="accent4">
              <a:lumMod val="40000"/>
              <a:lumOff val="60000"/>
            </a:schemeClr>
          </a:solidFill>
        </p:spPr>
        <p:txBody>
          <a:bodyPr wrap="square" rtlCol="0">
            <a:spAutoFit/>
          </a:bodyPr>
          <a:lstStyle/>
          <a:p>
            <a:pPr algn="just"/>
            <a:r>
              <a:rPr lang="vi-VN" sz="3200" dirty="0">
                <a:latin typeface="Times New Roman" panose="02020603050405020304" pitchFamily="18" charset="0"/>
              </a:rPr>
              <a:t>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02854-60B0-4935-BBAD-A68173778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3355"/>
          </a:xfrm>
          <a:prstGeom prst="rect">
            <a:avLst/>
          </a:prstGeom>
        </p:spPr>
      </p:pic>
      <p:pic>
        <p:nvPicPr>
          <p:cNvPr id="6" name="Picture 5">
            <a:extLst>
              <a:ext uri="{FF2B5EF4-FFF2-40B4-BE49-F238E27FC236}">
                <a16:creationId xmlns:a16="http://schemas.microsoft.com/office/drawing/2014/main" id="{17E046E0-C25A-4629-8C25-DF07509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7" name="Picture 6">
            <a:extLst>
              <a:ext uri="{FF2B5EF4-FFF2-40B4-BE49-F238E27FC236}">
                <a16:creationId xmlns:a16="http://schemas.microsoft.com/office/drawing/2014/main" id="{14CA3F16-13C0-4D5F-A4E8-3BE154119BF5}"/>
              </a:ext>
            </a:extLst>
          </p:cNvPr>
          <p:cNvPicPr>
            <a:picLocks noChangeAspect="1"/>
          </p:cNvPicPr>
          <p:nvPr/>
        </p:nvPicPr>
        <p:blipFill>
          <a:blip r:embed="rId4" cstate="print">
            <a:clrChange>
              <a:clrFrom>
                <a:srgbClr val="9ADBF9"/>
              </a:clrFrom>
              <a:clrTo>
                <a:srgbClr val="9ADBF9">
                  <a:alpha val="0"/>
                </a:srgbClr>
              </a:clrTo>
            </a:clrChange>
          </a:blip>
          <a:stretch>
            <a:fillRect/>
          </a:stretch>
        </p:blipFill>
        <p:spPr>
          <a:xfrm>
            <a:off x="1781043" y="2459189"/>
            <a:ext cx="1573620" cy="2699644"/>
          </a:xfrm>
          <a:prstGeom prst="rect">
            <a:avLst/>
          </a:prstGeom>
        </p:spPr>
      </p:pic>
      <p:pic>
        <p:nvPicPr>
          <p:cNvPr id="8" name="Picture 7">
            <a:extLst>
              <a:ext uri="{FF2B5EF4-FFF2-40B4-BE49-F238E27FC236}">
                <a16:creationId xmlns:a16="http://schemas.microsoft.com/office/drawing/2014/main" id="{E364F713-2DB5-4F28-8252-58678548A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75250" y="3048211"/>
            <a:ext cx="1621677" cy="2621507"/>
          </a:xfrm>
          <a:prstGeom prst="rect">
            <a:avLst/>
          </a:prstGeom>
        </p:spPr>
      </p:pic>
      <p:pic>
        <p:nvPicPr>
          <p:cNvPr id="9" name="Picture 8">
            <a:extLst>
              <a:ext uri="{FF2B5EF4-FFF2-40B4-BE49-F238E27FC236}">
                <a16:creationId xmlns:a16="http://schemas.microsoft.com/office/drawing/2014/main" id="{154A317A-46B0-4AA1-96C5-948AC9995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241" y="3195807"/>
            <a:ext cx="1993565" cy="2554445"/>
          </a:xfrm>
          <a:prstGeom prst="rect">
            <a:avLst/>
          </a:prstGeom>
        </p:spPr>
      </p:pic>
      <p:pic>
        <p:nvPicPr>
          <p:cNvPr id="10" name="Picture 9">
            <a:extLst>
              <a:ext uri="{FF2B5EF4-FFF2-40B4-BE49-F238E27FC236}">
                <a16:creationId xmlns:a16="http://schemas.microsoft.com/office/drawing/2014/main" id="{A11A0BFC-C556-4B45-B8E4-268709762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6751" y="2732415"/>
            <a:ext cx="1475360" cy="2426418"/>
          </a:xfrm>
          <a:prstGeom prst="rect">
            <a:avLst/>
          </a:prstGeom>
        </p:spPr>
      </p:pic>
      <p:sp>
        <p:nvSpPr>
          <p:cNvPr id="12" name="TextBox 11">
            <a:extLst>
              <a:ext uri="{FF2B5EF4-FFF2-40B4-BE49-F238E27FC236}">
                <a16:creationId xmlns:a16="http://schemas.microsoft.com/office/drawing/2014/main" id="{DF2AC5D6-4D77-4949-9ACD-309E1E3BEE40}"/>
              </a:ext>
            </a:extLst>
          </p:cNvPr>
          <p:cNvSpPr txBox="1"/>
          <p:nvPr/>
        </p:nvSpPr>
        <p:spPr>
          <a:xfrm>
            <a:off x="1551984" y="166646"/>
            <a:ext cx="9088032" cy="263149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lnSpc>
                <a:spcPct val="150000"/>
              </a:lnSpc>
              <a:defRPr/>
            </a:pPr>
            <a:r>
              <a:rPr lang="en-US" sz="6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rPr>
              <a:t>CÙNG BÉ </a:t>
            </a:r>
          </a:p>
          <a:p>
            <a:pPr algn="ctr">
              <a:defRPr/>
            </a:pPr>
            <a:r>
              <a:rPr lang="en-US" sz="6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rPr>
              <a:t>ĐẾN TRƯỜNG</a:t>
            </a:r>
            <a:endParaRPr lang="en-US" sz="30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endParaRPr>
          </a:p>
        </p:txBody>
      </p:sp>
    </p:spTree>
    <p:extLst>
      <p:ext uri="{BB962C8B-B14F-4D97-AF65-F5344CB8AC3E}">
        <p14:creationId xmlns:p14="http://schemas.microsoft.com/office/powerpoint/2010/main" val="762356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6"/>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9"/>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0"/>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2" presetClass="entr" presetSubtype="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18619" y="315585"/>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Ba</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10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9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633019" y="838805"/>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endParaRPr lang="en-US" alt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257300" y="2587236"/>
            <a:ext cx="10477500" cy="1446550"/>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373380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a:solidFill>
                  <a:srgbClr val="0000CC"/>
                </a:solidFill>
                <a:latin typeface="Times New Roman" panose="02020603050405020304" pitchFamily="18" charset="0"/>
                <a:cs typeface="Times New Roman" panose="02020603050405020304" pitchFamily="18" charset="0"/>
              </a:rPr>
              <a:t>BÀI</a:t>
            </a:r>
            <a:r>
              <a:rPr lang="vi-VN" altLang="en-US" sz="4000" b="1" u="sng" dirty="0">
                <a:solidFill>
                  <a:srgbClr val="0000CC"/>
                </a:solidFill>
                <a:latin typeface="Times New Roman" panose="02020603050405020304" pitchFamily="18" charset="0"/>
                <a:cs typeface="Times New Roman" panose="02020603050405020304" pitchFamily="18" charset="0"/>
              </a:rPr>
              <a:t> </a:t>
            </a:r>
            <a:r>
              <a:rPr lang="en-US" altLang="en-US" sz="4000" b="1" u="sng" dirty="0">
                <a:solidFill>
                  <a:srgbClr val="0000CC"/>
                </a:solidFill>
                <a:latin typeface="Times New Roman" panose="02020603050405020304" pitchFamily="18" charset="0"/>
                <a:cs typeface="Times New Roman" panose="02020603050405020304" pitchFamily="18" charset="0"/>
              </a:rPr>
              <a:t>1</a:t>
            </a:r>
            <a:r>
              <a:rPr lang="vi-VN" altLang="en-US" sz="4000" b="1" dirty="0">
                <a:solidFill>
                  <a:srgbClr val="0000CC"/>
                </a:solidFill>
                <a:latin typeface="Times New Roman" panose="02020603050405020304" pitchFamily="18" charset="0"/>
                <a:cs typeface="Times New Roman" panose="02020603050405020304" pitchFamily="18" charset="0"/>
              </a:rPr>
              <a:t>:</a:t>
            </a:r>
            <a:r>
              <a:rPr lang="en-US" altLang="en-US" sz="4000" b="1" dirty="0">
                <a:solidFill>
                  <a:srgbClr val="0000CC"/>
                </a:solidFill>
                <a:latin typeface="Times New Roman" panose="02020603050405020304" pitchFamily="18" charset="0"/>
                <a:cs typeface="Times New Roman" panose="02020603050405020304" pitchFamily="18" charset="0"/>
              </a:rPr>
              <a:t> VAI TRÒ CỦA CÔNG NGHỆ (TIẾT 1)</a:t>
            </a:r>
            <a:endParaRPr lang="en-US" altLang="en-US" sz="48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0"/>
            <a:ext cx="24384000" cy="6861224"/>
            <a:chOff x="-19812000" y="145032"/>
            <a:chExt cx="24384000" cy="686122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000" y="145032"/>
              <a:ext cx="12192000" cy="686122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620000" y="145032"/>
              <a:ext cx="12192000" cy="6858000"/>
            </a:xfrm>
            <a:prstGeom prst="rect">
              <a:avLst/>
            </a:prstGeom>
          </p:spPr>
        </p:pic>
      </p:grpSp>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pic>
        <p:nvPicPr>
          <p:cNvPr id="12" name="Picture 11">
            <a:extLst>
              <a:ext uri="{FF2B5EF4-FFF2-40B4-BE49-F238E27FC236}">
                <a16:creationId xmlns:a16="http://schemas.microsoft.com/office/drawing/2014/main" id="{2D654436-AD3C-4D70-B010-98DAD0B8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13" name="Picture 12">
            <a:extLst>
              <a:ext uri="{FF2B5EF4-FFF2-40B4-BE49-F238E27FC236}">
                <a16:creationId xmlns:a16="http://schemas.microsoft.com/office/drawing/2014/main" id="{58636D2B-46FE-451F-8DEA-C69E1A259838}"/>
              </a:ext>
            </a:extLst>
          </p:cNvPr>
          <p:cNvPicPr>
            <a:picLocks noChangeAspect="1"/>
          </p:cNvPicPr>
          <p:nvPr/>
        </p:nvPicPr>
        <p:blipFill>
          <a:blip r:embed="rId6"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16" name="Picture 15">
            <a:extLst>
              <a:ext uri="{FF2B5EF4-FFF2-40B4-BE49-F238E27FC236}">
                <a16:creationId xmlns:a16="http://schemas.microsoft.com/office/drawing/2014/main" id="{504BF3F7-FA32-405E-899F-E1174250F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851" y="1346782"/>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45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13"/>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6"/>
                                        </p:tgtEl>
                                        <p:attrNameLst>
                                          <p:attrName>r</p:attrName>
                                        </p:attrNameLst>
                                      </p:cBhvr>
                                    </p:animRot>
                                  </p:childTnLst>
                                </p:cTn>
                              </p:par>
                              <p:par>
                                <p:cTn id="15" presetID="8" presetClass="emph" presetSubtype="0" repeatCount="indefinite" autoRev="1" fill="hold" nodeType="withEffect">
                                  <p:stCondLst>
                                    <p:cond delay="0"/>
                                  </p:stCondLst>
                                  <p:childTnLst>
                                    <p:animRot by="180000">
                                      <p:cBhvr>
                                        <p:cTn id="1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4"/>
                                        </p:tgtEl>
                                      </p:cBhvr>
                                    </p:animEffect>
                                    <p:set>
                                      <p:cBhvr>
                                        <p:cTn id="22" dur="1" fill="hold">
                                          <p:stCondLst>
                                            <p:cond delay="499"/>
                                          </p:stCondLst>
                                        </p:cTn>
                                        <p:tgtEl>
                                          <p:spTgt spid="5124"/>
                                        </p:tgtEl>
                                        <p:attrNameLst>
                                          <p:attrName>style.visibility</p:attrName>
                                        </p:attrNameLst>
                                      </p:cBhvr>
                                      <p:to>
                                        <p:strVal val="hidden"/>
                                      </p:to>
                                    </p:set>
                                  </p:childTnLst>
                                </p:cTn>
                              </p:par>
                            </p:childTnLst>
                          </p:cTn>
                        </p:par>
                        <p:par>
                          <p:cTn id="23" fill="hold">
                            <p:stCondLst>
                              <p:cond delay="500"/>
                            </p:stCondLst>
                            <p:childTnLst>
                              <p:par>
                                <p:cTn id="24" presetID="35" presetClass="path" presetSubtype="0" fill="hold" nodeType="afterEffect">
                                  <p:stCondLst>
                                    <p:cond delay="0"/>
                                  </p:stCondLst>
                                  <p:childTnLst>
                                    <p:animMotion origin="layout" path="M 5E-6 3.7037E-6 L -1 3.7037E-6 " pathEditMode="relative" rAng="0" ptsTypes="AA">
                                      <p:cBhvr>
                                        <p:cTn id="25" dur="3000" fill="hold"/>
                                        <p:tgtEl>
                                          <p:spTgt spid="17"/>
                                        </p:tgtEl>
                                        <p:attrNameLst>
                                          <p:attrName>ppt_x</p:attrName>
                                          <p:attrName>ppt_y</p:attrName>
                                        </p:attrNameLst>
                                      </p:cBhvr>
                                      <p:rCtr x="-50000" y="0"/>
                                    </p:animMotion>
                                  </p:childTnLst>
                                </p:cTn>
                              </p:par>
                              <p:par>
                                <p:cTn id="26" presetID="35" presetClass="path" presetSubtype="0" fill="hold" nodeType="withEffect">
                                  <p:stCondLst>
                                    <p:cond delay="0"/>
                                  </p:stCondLst>
                                  <p:childTnLst>
                                    <p:animMotion origin="layout" path="M -2.08333E-7 -4.81481E-6 L -1 -4.81481E-6 " pathEditMode="relative" rAng="0" ptsTypes="AA">
                                      <p:cBhvr>
                                        <p:cTn id="27" dur="3000" fill="hold"/>
                                        <p:tgtEl>
                                          <p:spTgt spid="10"/>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123565"/>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28476" y="4078234"/>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1" y="73295"/>
            <a:ext cx="4354170"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122900" y="387674"/>
            <a:ext cx="4296701" cy="1754326"/>
          </a:xfrm>
          <a:prstGeom prst="rect">
            <a:avLst/>
          </a:prstGeom>
          <a:noFill/>
        </p:spPr>
        <p:txBody>
          <a:bodyPr wrap="square" rtlCol="0">
            <a:spAutoFit/>
          </a:bodyPr>
          <a:lstStyle/>
          <a:p>
            <a:pPr algn="just"/>
            <a:r>
              <a:rPr lang="en-US" sz="3600" b="1" dirty="0">
                <a:latin typeface="Times New Roman" pitchFamily="18" charset="0"/>
                <a:cs typeface="Times New Roman" pitchFamily="18" charset="0"/>
              </a:rPr>
              <a:t>1. </a:t>
            </a:r>
            <a:r>
              <a:rPr lang="vi-VN" sz="3600" b="1" dirty="0">
                <a:latin typeface="Times New Roman" pitchFamily="18" charset="0"/>
                <a:cs typeface="Times New Roman" pitchFamily="18" charset="0"/>
              </a:rPr>
              <a:t>Xe đạp có vai trò gì trong đời sống con người</a:t>
            </a:r>
            <a:r>
              <a:rPr lang="en-US" sz="3600" b="1" dirty="0">
                <a:latin typeface="Times New Roman" pitchFamily="18" charset="0"/>
                <a:cs typeface="Times New Roman" pitchFamily="18" charset="0"/>
              </a:rPr>
              <a:t> ?</a:t>
            </a:r>
          </a:p>
        </p:txBody>
      </p:sp>
      <p:sp>
        <p:nvSpPr>
          <p:cNvPr id="37" name="Đúng">
            <a:extLst>
              <a:ext uri="{FF2B5EF4-FFF2-40B4-BE49-F238E27FC236}">
                <a16:creationId xmlns:a16="http://schemas.microsoft.com/office/drawing/2014/main" id="{A84D7174-B6C6-4774-B0B7-2BF58A89415B}"/>
              </a:ext>
            </a:extLst>
          </p:cNvPr>
          <p:cNvSpPr/>
          <p:nvPr/>
        </p:nvSpPr>
        <p:spPr>
          <a:xfrm>
            <a:off x="5335183" y="3655159"/>
            <a:ext cx="539425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vi-VN" sz="2000" dirty="0">
                <a:latin typeface="Times New Roman" panose="02020603050405020304" pitchFamily="18" charset="0"/>
              </a:rPr>
              <a:t>Giúp con người rèn luyện sức khỏe, sự linh hoạt và góp phần bảo vệ môi trường.</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273661" y="1328563"/>
            <a:ext cx="5389249"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000" dirty="0">
                <a:latin typeface="Times New Roman" panose="02020603050405020304" pitchFamily="18" charset="0"/>
              </a:rPr>
              <a:t>Giải quyết tắc nghẽn giao thông ở các khu vực đô thị vì chúng có diện tích lưu thông nhỏ hơn so với xe ô tô.</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257799" y="127495"/>
            <a:ext cx="5389249"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dirty="0">
                <a:latin typeface="Times New Roman" panose="02020603050405020304" pitchFamily="18" charset="0"/>
              </a:rPr>
              <a:t>Thể hiện nét đẹp văn hóa của người Việt Nam. </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335183" y="2502977"/>
            <a:ext cx="532772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000" dirty="0">
                <a:latin typeface="Times New Roman" panose="02020603050405020304" pitchFamily="18" charset="0"/>
              </a:rPr>
              <a:t>Đảm bảo sức khỏe cho con người, tránh các tại hại do ô nhiễm môi trường gây ra.</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64819" y="360879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4543" y="252919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67170" y="1603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4543" y="128282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8650120" y="206429"/>
            <a:ext cx="1555630" cy="15306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4"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grpSp>
        <p:nvGrpSpPr>
          <p:cNvPr id="21" name="Group 19">
            <a:extLst>
              <a:ext uri="{FF2B5EF4-FFF2-40B4-BE49-F238E27FC236}">
                <a16:creationId xmlns:a16="http://schemas.microsoft.com/office/drawing/2014/main" id="{F5FE331F-905D-462C-A723-8DE316FA7FC3}"/>
              </a:ext>
            </a:extLst>
          </p:cNvPr>
          <p:cNvGrpSpPr>
            <a:grpSpLocks/>
          </p:cNvGrpSpPr>
          <p:nvPr/>
        </p:nvGrpSpPr>
        <p:grpSpPr bwMode="auto">
          <a:xfrm>
            <a:off x="9698857" y="4179445"/>
            <a:ext cx="1826683" cy="1295400"/>
            <a:chOff x="4574" y="3342"/>
            <a:chExt cx="960" cy="912"/>
          </a:xfrm>
        </p:grpSpPr>
        <p:sp>
          <p:nvSpPr>
            <p:cNvPr id="22"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3"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4" name="Group 22">
            <a:extLst>
              <a:ext uri="{FF2B5EF4-FFF2-40B4-BE49-F238E27FC236}">
                <a16:creationId xmlns:a16="http://schemas.microsoft.com/office/drawing/2014/main" id="{C760BFDD-4E35-499C-894D-8FAE7B4192E3}"/>
              </a:ext>
            </a:extLst>
          </p:cNvPr>
          <p:cNvGrpSpPr>
            <a:grpSpLocks/>
          </p:cNvGrpSpPr>
          <p:nvPr/>
        </p:nvGrpSpPr>
        <p:grpSpPr bwMode="auto">
          <a:xfrm>
            <a:off x="9698856" y="4179046"/>
            <a:ext cx="1826683" cy="1295400"/>
            <a:chOff x="4574" y="3327"/>
            <a:chExt cx="960" cy="912"/>
          </a:xfrm>
        </p:grpSpPr>
        <p:sp>
          <p:nvSpPr>
            <p:cNvPr id="25"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6"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7" name="Group 25">
            <a:extLst>
              <a:ext uri="{FF2B5EF4-FFF2-40B4-BE49-F238E27FC236}">
                <a16:creationId xmlns:a16="http://schemas.microsoft.com/office/drawing/2014/main" id="{4EC21864-B687-4278-AB2A-729527471F3E}"/>
              </a:ext>
            </a:extLst>
          </p:cNvPr>
          <p:cNvGrpSpPr>
            <a:grpSpLocks/>
          </p:cNvGrpSpPr>
          <p:nvPr/>
        </p:nvGrpSpPr>
        <p:grpSpPr bwMode="auto">
          <a:xfrm>
            <a:off x="9692283" y="4173982"/>
            <a:ext cx="1826683" cy="1295400"/>
            <a:chOff x="4574" y="3342"/>
            <a:chExt cx="960" cy="912"/>
          </a:xfrm>
        </p:grpSpPr>
        <p:sp>
          <p:nvSpPr>
            <p:cNvPr id="28"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9"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4" name="Group 28">
            <a:extLst>
              <a:ext uri="{FF2B5EF4-FFF2-40B4-BE49-F238E27FC236}">
                <a16:creationId xmlns:a16="http://schemas.microsoft.com/office/drawing/2014/main" id="{49ED3022-4D5F-4C5C-A4E2-91BA5C24D2F2}"/>
              </a:ext>
            </a:extLst>
          </p:cNvPr>
          <p:cNvGrpSpPr>
            <a:grpSpLocks/>
          </p:cNvGrpSpPr>
          <p:nvPr/>
        </p:nvGrpSpPr>
        <p:grpSpPr bwMode="auto">
          <a:xfrm>
            <a:off x="9699102" y="4168519"/>
            <a:ext cx="1826683" cy="1295400"/>
            <a:chOff x="4574" y="3342"/>
            <a:chExt cx="960" cy="912"/>
          </a:xfrm>
        </p:grpSpPr>
        <p:sp>
          <p:nvSpPr>
            <p:cNvPr id="49"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0"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51" name="Group 31">
            <a:extLst>
              <a:ext uri="{FF2B5EF4-FFF2-40B4-BE49-F238E27FC236}">
                <a16:creationId xmlns:a16="http://schemas.microsoft.com/office/drawing/2014/main" id="{01D531D8-1288-4D57-94E8-A0BB3BD3AA49}"/>
              </a:ext>
            </a:extLst>
          </p:cNvPr>
          <p:cNvGrpSpPr>
            <a:grpSpLocks/>
          </p:cNvGrpSpPr>
          <p:nvPr/>
        </p:nvGrpSpPr>
        <p:grpSpPr bwMode="auto">
          <a:xfrm>
            <a:off x="9688931" y="4162093"/>
            <a:ext cx="1826683" cy="1295400"/>
            <a:chOff x="3813" y="5015"/>
            <a:chExt cx="960" cy="912"/>
          </a:xfrm>
        </p:grpSpPr>
        <p:sp>
          <p:nvSpPr>
            <p:cNvPr id="5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4" name="Group 34">
            <a:extLst>
              <a:ext uri="{FF2B5EF4-FFF2-40B4-BE49-F238E27FC236}">
                <a16:creationId xmlns:a16="http://schemas.microsoft.com/office/drawing/2014/main" id="{7B75D766-0022-4096-8DDE-E02036F002E9}"/>
              </a:ext>
            </a:extLst>
          </p:cNvPr>
          <p:cNvGrpSpPr>
            <a:grpSpLocks/>
          </p:cNvGrpSpPr>
          <p:nvPr/>
        </p:nvGrpSpPr>
        <p:grpSpPr bwMode="auto">
          <a:xfrm>
            <a:off x="9692828" y="4170110"/>
            <a:ext cx="1826683" cy="1295400"/>
            <a:chOff x="4574" y="3347"/>
            <a:chExt cx="960" cy="912"/>
          </a:xfrm>
        </p:grpSpPr>
        <p:sp>
          <p:nvSpPr>
            <p:cNvPr id="55"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6"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7" name="Group 37">
            <a:extLst>
              <a:ext uri="{FF2B5EF4-FFF2-40B4-BE49-F238E27FC236}">
                <a16:creationId xmlns:a16="http://schemas.microsoft.com/office/drawing/2014/main" id="{7B97C047-C9FA-4313-A5F3-0B56B3DDB80C}"/>
              </a:ext>
            </a:extLst>
          </p:cNvPr>
          <p:cNvGrpSpPr>
            <a:grpSpLocks/>
          </p:cNvGrpSpPr>
          <p:nvPr/>
        </p:nvGrpSpPr>
        <p:grpSpPr bwMode="auto">
          <a:xfrm>
            <a:off x="9693401" y="4166646"/>
            <a:ext cx="1826683" cy="1295400"/>
            <a:chOff x="4574" y="3342"/>
            <a:chExt cx="960" cy="912"/>
          </a:xfrm>
        </p:grpSpPr>
        <p:sp>
          <p:nvSpPr>
            <p:cNvPr id="5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60" name="Group 40">
            <a:extLst>
              <a:ext uri="{FF2B5EF4-FFF2-40B4-BE49-F238E27FC236}">
                <a16:creationId xmlns:a16="http://schemas.microsoft.com/office/drawing/2014/main" id="{351F7159-F112-46D0-99A6-7D9D9203A6F7}"/>
              </a:ext>
            </a:extLst>
          </p:cNvPr>
          <p:cNvGrpSpPr>
            <a:grpSpLocks/>
          </p:cNvGrpSpPr>
          <p:nvPr/>
        </p:nvGrpSpPr>
        <p:grpSpPr bwMode="auto">
          <a:xfrm>
            <a:off x="9680080" y="4153040"/>
            <a:ext cx="1826683" cy="1295400"/>
            <a:chOff x="4574" y="3342"/>
            <a:chExt cx="960" cy="912"/>
          </a:xfrm>
        </p:grpSpPr>
        <p:sp>
          <p:nvSpPr>
            <p:cNvPr id="61"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2"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3" name="Group 43">
            <a:extLst>
              <a:ext uri="{FF2B5EF4-FFF2-40B4-BE49-F238E27FC236}">
                <a16:creationId xmlns:a16="http://schemas.microsoft.com/office/drawing/2014/main" id="{6C0D1D91-D9E8-4250-B4E6-6F1D1EAD82BF}"/>
              </a:ext>
            </a:extLst>
          </p:cNvPr>
          <p:cNvGrpSpPr>
            <a:grpSpLocks/>
          </p:cNvGrpSpPr>
          <p:nvPr/>
        </p:nvGrpSpPr>
        <p:grpSpPr bwMode="auto">
          <a:xfrm>
            <a:off x="9680080" y="4162093"/>
            <a:ext cx="1826683" cy="1295400"/>
            <a:chOff x="4574" y="3342"/>
            <a:chExt cx="960" cy="912"/>
          </a:xfrm>
        </p:grpSpPr>
        <p:sp>
          <p:nvSpPr>
            <p:cNvPr id="6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6"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10163390" y="5961987"/>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7" name="Group 40">
            <a:extLst>
              <a:ext uri="{FF2B5EF4-FFF2-40B4-BE49-F238E27FC236}">
                <a16:creationId xmlns:a16="http://schemas.microsoft.com/office/drawing/2014/main" id="{1E2FD997-65F8-455A-B4FE-7FC593618F92}"/>
              </a:ext>
            </a:extLst>
          </p:cNvPr>
          <p:cNvGrpSpPr>
            <a:grpSpLocks/>
          </p:cNvGrpSpPr>
          <p:nvPr/>
        </p:nvGrpSpPr>
        <p:grpSpPr bwMode="auto">
          <a:xfrm>
            <a:off x="9694400" y="4149225"/>
            <a:ext cx="1826683" cy="1295400"/>
            <a:chOff x="4598" y="3348"/>
            <a:chExt cx="960" cy="912"/>
          </a:xfrm>
        </p:grpSpPr>
        <p:sp>
          <p:nvSpPr>
            <p:cNvPr id="68"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9"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79" name="Group 40">
            <a:extLst>
              <a:ext uri="{FF2B5EF4-FFF2-40B4-BE49-F238E27FC236}">
                <a16:creationId xmlns:a16="http://schemas.microsoft.com/office/drawing/2014/main" id="{1E2FD997-65F8-455A-B4FE-7FC593618F92}"/>
              </a:ext>
            </a:extLst>
          </p:cNvPr>
          <p:cNvGrpSpPr>
            <a:grpSpLocks/>
          </p:cNvGrpSpPr>
          <p:nvPr/>
        </p:nvGrpSpPr>
        <p:grpSpPr bwMode="auto">
          <a:xfrm>
            <a:off x="9694534" y="4151516"/>
            <a:ext cx="1826683" cy="1295400"/>
            <a:chOff x="4574" y="3342"/>
            <a:chExt cx="960" cy="912"/>
          </a:xfrm>
        </p:grpSpPr>
        <p:sp>
          <p:nvSpPr>
            <p:cNvPr id="80"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81"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82" name="Group 40">
            <a:extLst>
              <a:ext uri="{FF2B5EF4-FFF2-40B4-BE49-F238E27FC236}">
                <a16:creationId xmlns:a16="http://schemas.microsoft.com/office/drawing/2014/main" id="{1E2FD997-65F8-455A-B4FE-7FC593618F92}"/>
              </a:ext>
            </a:extLst>
          </p:cNvPr>
          <p:cNvGrpSpPr>
            <a:grpSpLocks/>
          </p:cNvGrpSpPr>
          <p:nvPr/>
        </p:nvGrpSpPr>
        <p:grpSpPr bwMode="auto">
          <a:xfrm>
            <a:off x="9162269" y="4178647"/>
            <a:ext cx="2880006" cy="1295400"/>
            <a:chOff x="4555" y="3309"/>
            <a:chExt cx="960" cy="912"/>
          </a:xfrm>
        </p:grpSpPr>
        <p:sp>
          <p:nvSpPr>
            <p:cNvPr id="83"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84"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311983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3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Am-thanh-tra-loi-sai-www_nhacchuongvui_com.wav"/>
                                        </p:tgtEl>
                                      </p:cMediaNode>
                                    </p:audio>
                                  </p:subTnLst>
                                </p:cTn>
                              </p:par>
                            </p:childTnLst>
                          </p:cTn>
                        </p:par>
                        <p:par>
                          <p:cTn id="76" fill="hold">
                            <p:stCondLst>
                              <p:cond delay="3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Am-thanh-tra-loi-dung-www_nhacchuongvui_com.wav"/>
                                        </p:tgtEl>
                                      </p:cMediaNode>
                                    </p:audio>
                                  </p:subTnLst>
                                </p:cTn>
                              </p:par>
                            </p:childTnLst>
                          </p:cTn>
                        </p:par>
                        <p:par>
                          <p:cTn id="89" fill="hold">
                            <p:stCondLst>
                              <p:cond delay="2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3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3800"/>
                            </p:stCondLst>
                            <p:childTnLst>
                              <p:par>
                                <p:cTn id="128" presetID="35" presetClass="path" presetSubtype="0" fill="hold" nodeType="afterEffect">
                                  <p:stCondLst>
                                    <p:cond delay="0"/>
                                  </p:stCondLst>
                                  <p:childTnLst>
                                    <p:animMotion origin="layout" path="M 0 -4.44444E-6 L -1 -4.44444E-6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6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afterEffect">
                                  <p:stCondLst>
                                    <p:cond delay="1000"/>
                                  </p:stCondLst>
                                  <p:childTnLst>
                                    <p:set>
                                      <p:cBhvr>
                                        <p:cTn id="1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5" name="beep.wav"/>
                                        </p:tgtEl>
                                      </p:cMediaNode>
                                    </p:audio>
                                  </p:subTnLst>
                                </p:cTn>
                              </p:par>
                            </p:childTnLst>
                          </p:cTn>
                        </p:par>
                        <p:par>
                          <p:cTn id="137" fill="hold">
                            <p:stCondLst>
                              <p:cond delay="1000"/>
                            </p:stCondLst>
                            <p:childTnLst>
                              <p:par>
                                <p:cTn id="138" presetID="1" presetClass="entr" presetSubtype="0" fill="hold" nodeType="afterEffect">
                                  <p:stCondLst>
                                    <p:cond delay="1000"/>
                                  </p:stCondLst>
                                  <p:childTnLst>
                                    <p:set>
                                      <p:cBhvr>
                                        <p:cTn id="13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5" name="beep.wav"/>
                                        </p:tgtEl>
                                      </p:cMediaNode>
                                    </p:audio>
                                  </p:subTnLst>
                                </p:cTn>
                              </p:par>
                            </p:childTnLst>
                          </p:cTn>
                        </p:par>
                        <p:par>
                          <p:cTn id="140" fill="hold">
                            <p:stCondLst>
                              <p:cond delay="2500"/>
                            </p:stCondLst>
                            <p:childTnLst>
                              <p:par>
                                <p:cTn id="141" presetID="1" presetClass="entr" presetSubtype="0" fill="hold" nodeType="afterEffect">
                                  <p:stCondLst>
                                    <p:cond delay="1000"/>
                                  </p:stCondLst>
                                  <p:childTnLst>
                                    <p:set>
                                      <p:cBhvr>
                                        <p:cTn id="142"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5" name="beep.wav"/>
                                        </p:tgtEl>
                                      </p:cMediaNode>
                                    </p:audio>
                                  </p:subTnLst>
                                </p:cTn>
                              </p:par>
                            </p:childTnLst>
                          </p:cTn>
                        </p:par>
                        <p:par>
                          <p:cTn id="143" fill="hold">
                            <p:stCondLst>
                              <p:cond delay="4000"/>
                            </p:stCondLst>
                            <p:childTnLst>
                              <p:par>
                                <p:cTn id="144" presetID="1" presetClass="entr" presetSubtype="0" fill="hold" nodeType="afterEffect">
                                  <p:stCondLst>
                                    <p:cond delay="1000"/>
                                  </p:stCondLst>
                                  <p:childTnLst>
                                    <p:set>
                                      <p:cBhvr>
                                        <p:cTn id="145" dur="1" fill="hold">
                                          <p:stCondLst>
                                            <p:cond delay="499"/>
                                          </p:stCondLst>
                                        </p:cTn>
                                        <p:tgtEl>
                                          <p:spTgt spid="3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5" name="beep.wav"/>
                                        </p:tgtEl>
                                      </p:cMediaNode>
                                    </p:audio>
                                  </p:subTnLst>
                                </p:cTn>
                              </p:par>
                            </p:childTnLst>
                          </p:cTn>
                        </p:par>
                        <p:par>
                          <p:cTn id="146" fill="hold">
                            <p:stCondLst>
                              <p:cond delay="5500"/>
                            </p:stCondLst>
                            <p:childTnLst>
                              <p:par>
                                <p:cTn id="147" presetID="1" presetClass="entr" presetSubtype="0" fill="hold" nodeType="afterEffect">
                                  <p:stCondLst>
                                    <p:cond delay="1000"/>
                                  </p:stCondLst>
                                  <p:childTnLst>
                                    <p:set>
                                      <p:cBhvr>
                                        <p:cTn id="148"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5" name="beep.wav"/>
                                        </p:tgtEl>
                                      </p:cMediaNode>
                                    </p:audio>
                                  </p:subTnLst>
                                </p:cTn>
                              </p:par>
                            </p:childTnLst>
                          </p:cTn>
                        </p:par>
                        <p:par>
                          <p:cTn id="149" fill="hold">
                            <p:stCondLst>
                              <p:cond delay="7000"/>
                            </p:stCondLst>
                            <p:childTnLst>
                              <p:par>
                                <p:cTn id="150" presetID="1" presetClass="entr" presetSubtype="0" fill="hold" nodeType="afterEffect">
                                  <p:stCondLst>
                                    <p:cond delay="1000"/>
                                  </p:stCondLst>
                                  <p:childTnLst>
                                    <p:set>
                                      <p:cBhvr>
                                        <p:cTn id="151" dur="1" fill="hold">
                                          <p:stCondLst>
                                            <p:cond delay="499"/>
                                          </p:stCondLst>
                                        </p:cTn>
                                        <p:tgtEl>
                                          <p:spTgt spid="5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5" name="beep.wav"/>
                                        </p:tgtEl>
                                      </p:cMediaNode>
                                    </p:audio>
                                  </p:subTnLst>
                                </p:cTn>
                              </p:par>
                            </p:childTnLst>
                          </p:cTn>
                        </p:par>
                        <p:par>
                          <p:cTn id="152" fill="hold">
                            <p:stCondLst>
                              <p:cond delay="8500"/>
                            </p:stCondLst>
                            <p:childTnLst>
                              <p:par>
                                <p:cTn id="153" presetID="1" presetClass="entr" presetSubtype="0" fill="hold" nodeType="afterEffect">
                                  <p:stCondLst>
                                    <p:cond delay="1000"/>
                                  </p:stCondLst>
                                  <p:childTnLst>
                                    <p:set>
                                      <p:cBhvr>
                                        <p:cTn id="154" dur="1" fill="hold">
                                          <p:stCondLst>
                                            <p:cond delay="499"/>
                                          </p:stCondLst>
                                        </p:cTn>
                                        <p:tgtEl>
                                          <p:spTgt spid="5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5" name="beep.wav"/>
                                        </p:tgtEl>
                                      </p:cMediaNode>
                                    </p:audio>
                                  </p:subTnLst>
                                </p:cTn>
                              </p:par>
                            </p:childTnLst>
                          </p:cTn>
                        </p:par>
                        <p:par>
                          <p:cTn id="155" fill="hold">
                            <p:stCondLst>
                              <p:cond delay="10000"/>
                            </p:stCondLst>
                            <p:childTnLst>
                              <p:par>
                                <p:cTn id="156" presetID="1" presetClass="entr" presetSubtype="0" fill="hold" nodeType="afterEffect">
                                  <p:stCondLst>
                                    <p:cond delay="1000"/>
                                  </p:stCondLst>
                                  <p:childTnLst>
                                    <p:set>
                                      <p:cBhvr>
                                        <p:cTn id="157" dur="1" fill="hold">
                                          <p:stCondLst>
                                            <p:cond delay="499"/>
                                          </p:stCondLst>
                                        </p:cTn>
                                        <p:tgtEl>
                                          <p:spTgt spid="6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5" name="beep.wav"/>
                                        </p:tgtEl>
                                      </p:cMediaNode>
                                    </p:audio>
                                  </p:subTnLst>
                                </p:cTn>
                              </p:par>
                            </p:childTnLst>
                          </p:cTn>
                        </p:par>
                        <p:par>
                          <p:cTn id="158" fill="hold">
                            <p:stCondLst>
                              <p:cond delay="11500"/>
                            </p:stCondLst>
                            <p:childTnLst>
                              <p:par>
                                <p:cTn id="159" presetID="1" presetClass="entr" presetSubtype="0" fill="hold" nodeType="afterEffect">
                                  <p:stCondLst>
                                    <p:cond delay="1000"/>
                                  </p:stCondLst>
                                  <p:childTnLst>
                                    <p:set>
                                      <p:cBhvr>
                                        <p:cTn id="160" dur="1" fill="hold">
                                          <p:stCondLst>
                                            <p:cond delay="499"/>
                                          </p:stCondLst>
                                        </p:cTn>
                                        <p:tgtEl>
                                          <p:spTgt spid="63"/>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5" name="beep.wav"/>
                                        </p:tgtEl>
                                      </p:cMediaNode>
                                    </p:audio>
                                  </p:subTnLst>
                                </p:cTn>
                              </p:par>
                            </p:childTnLst>
                          </p:cTn>
                        </p:par>
                        <p:par>
                          <p:cTn id="161" fill="hold">
                            <p:stCondLst>
                              <p:cond delay="13000"/>
                            </p:stCondLst>
                            <p:childTnLst>
                              <p:par>
                                <p:cTn id="162" presetID="1" presetClass="entr" presetSubtype="0" fill="hold" nodeType="afterEffect">
                                  <p:stCondLst>
                                    <p:cond delay="1000"/>
                                  </p:stCondLst>
                                  <p:childTnLst>
                                    <p:set>
                                      <p:cBhvr>
                                        <p:cTn id="163"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5" name="beep.wav"/>
                                        </p:tgtEl>
                                      </p:cMediaNode>
                                    </p:audio>
                                  </p:subTnLst>
                                </p:cTn>
                              </p:par>
                            </p:childTnLst>
                          </p:cTn>
                        </p:par>
                        <p:par>
                          <p:cTn id="164" fill="hold">
                            <p:stCondLst>
                              <p:cond delay="14500"/>
                            </p:stCondLst>
                            <p:childTnLst>
                              <p:par>
                                <p:cTn id="165" presetID="1" presetClass="entr" presetSubtype="0" fill="hold" nodeType="afterEffect">
                                  <p:stCondLst>
                                    <p:cond delay="1000"/>
                                  </p:stCondLst>
                                  <p:childTnLst>
                                    <p:set>
                                      <p:cBhvr>
                                        <p:cTn id="166"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5" name="beep.wav"/>
                                        </p:tgtEl>
                                      </p:cMediaNode>
                                    </p:audio>
                                  </p:subTnLst>
                                </p:cTn>
                              </p:par>
                            </p:childTnLst>
                          </p:cTn>
                        </p:par>
                        <p:par>
                          <p:cTn id="167" fill="hold">
                            <p:stCondLst>
                              <p:cond delay="16000"/>
                            </p:stCondLst>
                            <p:childTnLst>
                              <p:par>
                                <p:cTn id="168" presetID="1" presetClass="entr" presetSubtype="0" fill="hold" nodeType="afterEffect">
                                  <p:stCondLst>
                                    <p:cond delay="1000"/>
                                  </p:stCondLst>
                                  <p:childTnLst>
                                    <p:set>
                                      <p:cBhvr>
                                        <p:cTn id="169" dur="1" fill="hold">
                                          <p:stCondLst>
                                            <p:cond delay="499"/>
                                          </p:stCondLst>
                                        </p:cTn>
                                        <p:tgtEl>
                                          <p:spTgt spid="79"/>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5" name="beep.wav"/>
                                        </p:tgtEl>
                                      </p:cMediaNode>
                                    </p:audio>
                                  </p:subTnLst>
                                </p:cTn>
                              </p:par>
                            </p:childTnLst>
                          </p:cTn>
                        </p:par>
                        <p:par>
                          <p:cTn id="170" fill="hold">
                            <p:stCondLst>
                              <p:cond delay="17500"/>
                            </p:stCondLst>
                            <p:childTnLst>
                              <p:par>
                                <p:cTn id="171" presetID="1" presetClass="entr" presetSubtype="0" fill="hold" nodeType="afterEffect">
                                  <p:stCondLst>
                                    <p:cond delay="1000"/>
                                  </p:stCondLst>
                                  <p:childTnLst>
                                    <p:set>
                                      <p:cBhvr>
                                        <p:cTn id="172" dur="1" fill="hold">
                                          <p:stCondLst>
                                            <p:cond delay="499"/>
                                          </p:stCondLst>
                                        </p:cTn>
                                        <p:tgtEl>
                                          <p:spTgt spid="79"/>
                                        </p:tgtEl>
                                        <p:attrNameLst>
                                          <p:attrName>style.visibility</p:attrName>
                                        </p:attrNameLst>
                                      </p:cBhvr>
                                      <p:to>
                                        <p:strVal val="visible"/>
                                      </p:to>
                                    </p:set>
                                  </p:childTnLst>
                                </p:cTn>
                              </p:par>
                            </p:childTnLst>
                          </p:cTn>
                        </p:par>
                        <p:par>
                          <p:cTn id="173" fill="hold">
                            <p:stCondLst>
                              <p:cond delay="19000"/>
                            </p:stCondLst>
                            <p:childTnLst>
                              <p:par>
                                <p:cTn id="174" presetID="1" presetClass="entr" presetSubtype="0" fill="hold" nodeType="afterEffect">
                                  <p:stCondLst>
                                    <p:cond delay="500"/>
                                  </p:stCondLst>
                                  <p:childTnLst>
                                    <p:set>
                                      <p:cBhvr>
                                        <p:cTn id="175" dur="1" fill="hold">
                                          <p:stCondLst>
                                            <p:cond delay="499"/>
                                          </p:stCondLst>
                                        </p:cTn>
                                        <p:tgtEl>
                                          <p:spTgt spid="82"/>
                                        </p:tgtEl>
                                        <p:attrNameLst>
                                          <p:attrName>style.visibility</p:attrName>
                                        </p:attrNameLst>
                                      </p:cBhvr>
                                      <p:to>
                                        <p:strVal val="visible"/>
                                      </p:to>
                                    </p:set>
                                  </p:childTnLst>
                                </p:cTn>
                              </p:par>
                            </p:childTnLst>
                          </p:cTn>
                        </p:par>
                        <p:par>
                          <p:cTn id="176" fill="hold">
                            <p:stCondLst>
                              <p:cond delay="20000"/>
                            </p:stCondLst>
                            <p:childTnLst>
                              <p:par>
                                <p:cTn id="177" presetID="1" presetClass="entr" presetSubtype="0" fill="hold" nodeType="afterEffect">
                                  <p:stCondLst>
                                    <p:cond delay="0"/>
                                  </p:stCondLst>
                                  <p:childTnLst>
                                    <p:set>
                                      <p:cBhvr>
                                        <p:cTn id="178" dur="1" fill="hold">
                                          <p:stCondLst>
                                            <p:cond delay="499"/>
                                          </p:stCondLst>
                                        </p:cTn>
                                        <p:tgtEl>
                                          <p:spTgt spid="82"/>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6" name="8. Ket thuc cau hoi.wav"/>
                                        </p:tgtEl>
                                      </p:cMediaNode>
                                    </p:audio>
                                  </p:subTnLst>
                                </p:cTn>
                              </p:par>
                            </p:childTnLst>
                          </p:cTn>
                        </p:par>
                      </p:childTnLst>
                    </p:cTn>
                  </p:par>
                </p:childTnLst>
              </p:cTn>
              <p:nextCondLst>
                <p:cond evt="onClick" delay="0">
                  <p:tgtEl>
                    <p:spTgt spid="66"/>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123710" y="2773813"/>
            <a:ext cx="4003758" cy="3163824"/>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7419359" y="4766960"/>
            <a:ext cx="5054582" cy="1005891"/>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1" y="73295"/>
            <a:ext cx="4705028"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4537767" cy="1569660"/>
          </a:xfrm>
          <a:prstGeom prst="rect">
            <a:avLst/>
          </a:prstGeom>
          <a:noFill/>
        </p:spPr>
        <p:txBody>
          <a:bodyPr wrap="square" rtlCol="0">
            <a:spAutoFit/>
          </a:bodyPr>
          <a:lstStyle/>
          <a:p>
            <a:pPr algn="just"/>
            <a:r>
              <a:rPr lang="en-US" sz="3200" b="1" dirty="0">
                <a:solidFill>
                  <a:srgbClr val="0000CC"/>
                </a:solidFill>
                <a:latin typeface="Times New Roman" pitchFamily="18" charset="0"/>
                <a:cs typeface="Times New Roman" pitchFamily="18" charset="0"/>
              </a:rPr>
              <a:t>2. </a:t>
            </a:r>
            <a:r>
              <a:rPr lang="en-US" sz="3200" b="1" dirty="0" err="1">
                <a:latin typeface="Times New Roman" panose="02020603050405020304" pitchFamily="18" charset="0"/>
              </a:rPr>
              <a:t>Vì</a:t>
            </a:r>
            <a:r>
              <a:rPr lang="en-US" sz="3200" b="1" dirty="0">
                <a:latin typeface="Times New Roman" panose="02020603050405020304" pitchFamily="18" charset="0"/>
              </a:rPr>
              <a:t> </a:t>
            </a:r>
            <a:r>
              <a:rPr lang="en-US" sz="3200" b="1" dirty="0" err="1">
                <a:latin typeface="Times New Roman" panose="02020603050405020304" pitchFamily="18" charset="0"/>
              </a:rPr>
              <a:t>sao</a:t>
            </a:r>
            <a:r>
              <a:rPr lang="en-US" sz="3200" b="1" dirty="0">
                <a:latin typeface="Times New Roman" panose="02020603050405020304" pitchFamily="18" charset="0"/>
              </a:rPr>
              <a:t> </a:t>
            </a:r>
            <a:r>
              <a:rPr lang="en-US" sz="3200" b="1" dirty="0" err="1">
                <a:latin typeface="Times New Roman" panose="02020603050405020304" pitchFamily="18" charset="0"/>
              </a:rPr>
              <a:t>nên</a:t>
            </a:r>
            <a:r>
              <a:rPr lang="en-US" sz="3200" b="1" dirty="0">
                <a:latin typeface="Times New Roman" panose="02020603050405020304" pitchFamily="18" charset="0"/>
              </a:rPr>
              <a:t> </a:t>
            </a:r>
            <a:r>
              <a:rPr lang="en-US" sz="3200" b="1" dirty="0" err="1">
                <a:latin typeface="Times New Roman" panose="02020603050405020304" pitchFamily="18" charset="0"/>
              </a:rPr>
              <a:t>lắp</a:t>
            </a:r>
            <a:r>
              <a:rPr lang="en-US" sz="3200" b="1" dirty="0">
                <a:latin typeface="Times New Roman" panose="02020603050405020304" pitchFamily="18" charset="0"/>
              </a:rPr>
              <a:t> </a:t>
            </a:r>
            <a:r>
              <a:rPr lang="en-US" sz="3200" b="1" dirty="0" err="1">
                <a:latin typeface="Times New Roman" panose="02020603050405020304" pitchFamily="18" charset="0"/>
              </a:rPr>
              <a:t>đặt</a:t>
            </a:r>
            <a:r>
              <a:rPr lang="en-US" sz="3200" b="1" dirty="0">
                <a:latin typeface="Times New Roman" panose="02020603050405020304" pitchFamily="18" charset="0"/>
              </a:rPr>
              <a:t> </a:t>
            </a:r>
            <a:r>
              <a:rPr lang="en-US" sz="3200" b="1" dirty="0" err="1">
                <a:latin typeface="Times New Roman" panose="02020603050405020304" pitchFamily="18" charset="0"/>
              </a:rPr>
              <a:t>máy</a:t>
            </a:r>
            <a:r>
              <a:rPr lang="en-US" sz="3200" b="1" dirty="0">
                <a:latin typeface="Times New Roman" panose="02020603050405020304" pitchFamily="18" charset="0"/>
              </a:rPr>
              <a:t> </a:t>
            </a:r>
            <a:r>
              <a:rPr lang="en-US" sz="3200" b="1" dirty="0" err="1">
                <a:latin typeface="Times New Roman" panose="02020603050405020304" pitchFamily="18" charset="0"/>
              </a:rPr>
              <a:t>lọc</a:t>
            </a:r>
            <a:r>
              <a:rPr lang="en-US" sz="3200" b="1" dirty="0">
                <a:latin typeface="Times New Roman" panose="02020603050405020304" pitchFamily="18" charset="0"/>
              </a:rPr>
              <a:t> </a:t>
            </a:r>
            <a:r>
              <a:rPr lang="en-US" sz="3200" b="1" dirty="0" err="1">
                <a:latin typeface="Times New Roman" panose="02020603050405020304" pitchFamily="18" charset="0"/>
              </a:rPr>
              <a:t>không</a:t>
            </a:r>
            <a:r>
              <a:rPr lang="en-US" sz="3200" b="1" dirty="0">
                <a:latin typeface="Times New Roman" panose="02020603050405020304" pitchFamily="18" charset="0"/>
              </a:rPr>
              <a:t> </a:t>
            </a:r>
            <a:r>
              <a:rPr lang="en-US" sz="3200" b="1" dirty="0" err="1">
                <a:latin typeface="Times New Roman" panose="02020603050405020304" pitchFamily="18" charset="0"/>
              </a:rPr>
              <a:t>khí</a:t>
            </a:r>
            <a:r>
              <a:rPr lang="en-US" sz="3200" b="1" dirty="0">
                <a:latin typeface="Times New Roman" panose="02020603050405020304" pitchFamily="18" charset="0"/>
              </a:rPr>
              <a:t> </a:t>
            </a:r>
            <a:r>
              <a:rPr lang="en-US" sz="3200" b="1" dirty="0" err="1">
                <a:latin typeface="Times New Roman" panose="02020603050405020304" pitchFamily="18" charset="0"/>
              </a:rPr>
              <a:t>trong</a:t>
            </a:r>
            <a:r>
              <a:rPr lang="en-US" sz="3200" b="1" dirty="0">
                <a:latin typeface="Times New Roman" panose="02020603050405020304" pitchFamily="18" charset="0"/>
              </a:rPr>
              <a:t> </a:t>
            </a:r>
            <a:r>
              <a:rPr lang="en-US" sz="3200" b="1" dirty="0" err="1">
                <a:latin typeface="Times New Roman" panose="02020603050405020304" pitchFamily="18" charset="0"/>
              </a:rPr>
              <a:t>nhà</a:t>
            </a:r>
            <a:r>
              <a:rPr lang="en-US" sz="3200" b="1" dirty="0">
                <a:latin typeface="Times New Roman" panose="02020603050405020304" pitchFamily="18" charset="0"/>
              </a:rPr>
              <a:t>?</a:t>
            </a:r>
            <a:endParaRPr lang="en-US" sz="3200" b="1" dirty="0">
              <a:solidFill>
                <a:srgbClr val="0000CC"/>
              </a:solidFill>
              <a:latin typeface="Times New Roman" pitchFamily="18" charset="0"/>
              <a:cs typeface="Times New Roman" pitchFamily="18"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4775539" y="2481734"/>
            <a:ext cx="5560287"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rPr>
              <a:t>Bảo vệ sức khỏe, cải thiện các vấn đề về môi trường, bụi bẩn trong không khí.</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4796574" y="73295"/>
            <a:ext cx="545725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rPr>
              <a:t>Con người rèn luyện sức khỏe, sự linh hoạt và góp phần bảo vệ môi trường.</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4801502" y="1289321"/>
            <a:ext cx="5428078"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rPr>
              <a:t>Không khí được điều hòa về nhiệt độ trung bình, trong lành hơn.</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4841291" y="3631201"/>
            <a:ext cx="549170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rPr>
              <a:t>Thông gió, thoát khí, làm mát, giảm sức nóng của cơ thể. </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26315" y="276371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76809" y="399019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55696" y="15521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41821" y="3044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8554334" y="854922"/>
            <a:ext cx="1657160" cy="16305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3"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grpSp>
        <p:nvGrpSpPr>
          <p:cNvPr id="21" name="Group 19">
            <a:extLst>
              <a:ext uri="{FF2B5EF4-FFF2-40B4-BE49-F238E27FC236}">
                <a16:creationId xmlns:a16="http://schemas.microsoft.com/office/drawing/2014/main" id="{F5FE331F-905D-462C-A723-8DE316FA7FC3}"/>
              </a:ext>
            </a:extLst>
          </p:cNvPr>
          <p:cNvGrpSpPr>
            <a:grpSpLocks/>
          </p:cNvGrpSpPr>
          <p:nvPr/>
        </p:nvGrpSpPr>
        <p:grpSpPr bwMode="auto">
          <a:xfrm>
            <a:off x="8672164" y="4305197"/>
            <a:ext cx="1826683" cy="1295400"/>
            <a:chOff x="4574" y="3342"/>
            <a:chExt cx="960" cy="912"/>
          </a:xfrm>
        </p:grpSpPr>
        <p:sp>
          <p:nvSpPr>
            <p:cNvPr id="22"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3"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4" name="Group 22">
            <a:extLst>
              <a:ext uri="{FF2B5EF4-FFF2-40B4-BE49-F238E27FC236}">
                <a16:creationId xmlns:a16="http://schemas.microsoft.com/office/drawing/2014/main" id="{C760BFDD-4E35-499C-894D-8FAE7B4192E3}"/>
              </a:ext>
            </a:extLst>
          </p:cNvPr>
          <p:cNvGrpSpPr>
            <a:grpSpLocks/>
          </p:cNvGrpSpPr>
          <p:nvPr/>
        </p:nvGrpSpPr>
        <p:grpSpPr bwMode="auto">
          <a:xfrm>
            <a:off x="8672163" y="4304798"/>
            <a:ext cx="1826683" cy="1295400"/>
            <a:chOff x="4574" y="3327"/>
            <a:chExt cx="960" cy="912"/>
          </a:xfrm>
        </p:grpSpPr>
        <p:sp>
          <p:nvSpPr>
            <p:cNvPr id="25"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6"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7" name="Group 25">
            <a:extLst>
              <a:ext uri="{FF2B5EF4-FFF2-40B4-BE49-F238E27FC236}">
                <a16:creationId xmlns:a16="http://schemas.microsoft.com/office/drawing/2014/main" id="{4EC21864-B687-4278-AB2A-729527471F3E}"/>
              </a:ext>
            </a:extLst>
          </p:cNvPr>
          <p:cNvGrpSpPr>
            <a:grpSpLocks/>
          </p:cNvGrpSpPr>
          <p:nvPr/>
        </p:nvGrpSpPr>
        <p:grpSpPr bwMode="auto">
          <a:xfrm>
            <a:off x="8665590" y="4299734"/>
            <a:ext cx="1826683" cy="1295400"/>
            <a:chOff x="4574" y="3342"/>
            <a:chExt cx="960" cy="912"/>
          </a:xfrm>
        </p:grpSpPr>
        <p:sp>
          <p:nvSpPr>
            <p:cNvPr id="28"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9"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4" name="Group 28">
            <a:extLst>
              <a:ext uri="{FF2B5EF4-FFF2-40B4-BE49-F238E27FC236}">
                <a16:creationId xmlns:a16="http://schemas.microsoft.com/office/drawing/2014/main" id="{49ED3022-4D5F-4C5C-A4E2-91BA5C24D2F2}"/>
              </a:ext>
            </a:extLst>
          </p:cNvPr>
          <p:cNvGrpSpPr>
            <a:grpSpLocks/>
          </p:cNvGrpSpPr>
          <p:nvPr/>
        </p:nvGrpSpPr>
        <p:grpSpPr bwMode="auto">
          <a:xfrm>
            <a:off x="8672409" y="4294271"/>
            <a:ext cx="1826683" cy="1295400"/>
            <a:chOff x="4574" y="3342"/>
            <a:chExt cx="960" cy="912"/>
          </a:xfrm>
        </p:grpSpPr>
        <p:sp>
          <p:nvSpPr>
            <p:cNvPr id="49"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0"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51" name="Group 31">
            <a:extLst>
              <a:ext uri="{FF2B5EF4-FFF2-40B4-BE49-F238E27FC236}">
                <a16:creationId xmlns:a16="http://schemas.microsoft.com/office/drawing/2014/main" id="{01D531D8-1288-4D57-94E8-A0BB3BD3AA49}"/>
              </a:ext>
            </a:extLst>
          </p:cNvPr>
          <p:cNvGrpSpPr>
            <a:grpSpLocks/>
          </p:cNvGrpSpPr>
          <p:nvPr/>
        </p:nvGrpSpPr>
        <p:grpSpPr bwMode="auto">
          <a:xfrm>
            <a:off x="8662238" y="4287845"/>
            <a:ext cx="1826683" cy="1295400"/>
            <a:chOff x="3813" y="5015"/>
            <a:chExt cx="960" cy="912"/>
          </a:xfrm>
        </p:grpSpPr>
        <p:sp>
          <p:nvSpPr>
            <p:cNvPr id="5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4" name="Group 34">
            <a:extLst>
              <a:ext uri="{FF2B5EF4-FFF2-40B4-BE49-F238E27FC236}">
                <a16:creationId xmlns:a16="http://schemas.microsoft.com/office/drawing/2014/main" id="{7B75D766-0022-4096-8DDE-E02036F002E9}"/>
              </a:ext>
            </a:extLst>
          </p:cNvPr>
          <p:cNvGrpSpPr>
            <a:grpSpLocks/>
          </p:cNvGrpSpPr>
          <p:nvPr/>
        </p:nvGrpSpPr>
        <p:grpSpPr bwMode="auto">
          <a:xfrm>
            <a:off x="8666135" y="4295862"/>
            <a:ext cx="1826683" cy="1295400"/>
            <a:chOff x="4574" y="3347"/>
            <a:chExt cx="960" cy="912"/>
          </a:xfrm>
        </p:grpSpPr>
        <p:sp>
          <p:nvSpPr>
            <p:cNvPr id="55"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6"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7" name="Group 37">
            <a:extLst>
              <a:ext uri="{FF2B5EF4-FFF2-40B4-BE49-F238E27FC236}">
                <a16:creationId xmlns:a16="http://schemas.microsoft.com/office/drawing/2014/main" id="{7B97C047-C9FA-4313-A5F3-0B56B3DDB80C}"/>
              </a:ext>
            </a:extLst>
          </p:cNvPr>
          <p:cNvGrpSpPr>
            <a:grpSpLocks/>
          </p:cNvGrpSpPr>
          <p:nvPr/>
        </p:nvGrpSpPr>
        <p:grpSpPr bwMode="auto">
          <a:xfrm>
            <a:off x="8666708" y="4292398"/>
            <a:ext cx="1826683" cy="1295400"/>
            <a:chOff x="4574" y="3342"/>
            <a:chExt cx="960" cy="912"/>
          </a:xfrm>
        </p:grpSpPr>
        <p:sp>
          <p:nvSpPr>
            <p:cNvPr id="5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60" name="Group 40">
            <a:extLst>
              <a:ext uri="{FF2B5EF4-FFF2-40B4-BE49-F238E27FC236}">
                <a16:creationId xmlns:a16="http://schemas.microsoft.com/office/drawing/2014/main" id="{351F7159-F112-46D0-99A6-7D9D9203A6F7}"/>
              </a:ext>
            </a:extLst>
          </p:cNvPr>
          <p:cNvGrpSpPr>
            <a:grpSpLocks/>
          </p:cNvGrpSpPr>
          <p:nvPr/>
        </p:nvGrpSpPr>
        <p:grpSpPr bwMode="auto">
          <a:xfrm>
            <a:off x="8653387" y="4278792"/>
            <a:ext cx="1826683" cy="1295400"/>
            <a:chOff x="4574" y="3342"/>
            <a:chExt cx="960" cy="912"/>
          </a:xfrm>
        </p:grpSpPr>
        <p:sp>
          <p:nvSpPr>
            <p:cNvPr id="61"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2"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3" name="Group 43">
            <a:extLst>
              <a:ext uri="{FF2B5EF4-FFF2-40B4-BE49-F238E27FC236}">
                <a16:creationId xmlns:a16="http://schemas.microsoft.com/office/drawing/2014/main" id="{6C0D1D91-D9E8-4250-B4E6-6F1D1EAD82BF}"/>
              </a:ext>
            </a:extLst>
          </p:cNvPr>
          <p:cNvGrpSpPr>
            <a:grpSpLocks/>
          </p:cNvGrpSpPr>
          <p:nvPr/>
        </p:nvGrpSpPr>
        <p:grpSpPr bwMode="auto">
          <a:xfrm>
            <a:off x="8653387" y="4287845"/>
            <a:ext cx="1826683" cy="1295400"/>
            <a:chOff x="4574" y="3342"/>
            <a:chExt cx="960" cy="912"/>
          </a:xfrm>
        </p:grpSpPr>
        <p:sp>
          <p:nvSpPr>
            <p:cNvPr id="6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6"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136697" y="6087739"/>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7" name="Group 40">
            <a:extLst>
              <a:ext uri="{FF2B5EF4-FFF2-40B4-BE49-F238E27FC236}">
                <a16:creationId xmlns:a16="http://schemas.microsoft.com/office/drawing/2014/main" id="{1E2FD997-65F8-455A-B4FE-7FC593618F92}"/>
              </a:ext>
            </a:extLst>
          </p:cNvPr>
          <p:cNvGrpSpPr>
            <a:grpSpLocks/>
          </p:cNvGrpSpPr>
          <p:nvPr/>
        </p:nvGrpSpPr>
        <p:grpSpPr bwMode="auto">
          <a:xfrm>
            <a:off x="8667707" y="4274977"/>
            <a:ext cx="1826683" cy="1295400"/>
            <a:chOff x="4598" y="3348"/>
            <a:chExt cx="960" cy="912"/>
          </a:xfrm>
        </p:grpSpPr>
        <p:sp>
          <p:nvSpPr>
            <p:cNvPr id="68"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9"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70" name="Group 40">
            <a:extLst>
              <a:ext uri="{FF2B5EF4-FFF2-40B4-BE49-F238E27FC236}">
                <a16:creationId xmlns:a16="http://schemas.microsoft.com/office/drawing/2014/main" id="{1E2FD997-65F8-455A-B4FE-7FC593618F92}"/>
              </a:ext>
            </a:extLst>
          </p:cNvPr>
          <p:cNvGrpSpPr>
            <a:grpSpLocks/>
          </p:cNvGrpSpPr>
          <p:nvPr/>
        </p:nvGrpSpPr>
        <p:grpSpPr bwMode="auto">
          <a:xfrm>
            <a:off x="8667841" y="4277268"/>
            <a:ext cx="1826683" cy="1295400"/>
            <a:chOff x="4574" y="3342"/>
            <a:chExt cx="960" cy="912"/>
          </a:xfrm>
        </p:grpSpPr>
        <p:sp>
          <p:nvSpPr>
            <p:cNvPr id="71"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2"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73" name="Group 40">
            <a:extLst>
              <a:ext uri="{FF2B5EF4-FFF2-40B4-BE49-F238E27FC236}">
                <a16:creationId xmlns:a16="http://schemas.microsoft.com/office/drawing/2014/main" id="{1E2FD997-65F8-455A-B4FE-7FC593618F92}"/>
              </a:ext>
            </a:extLst>
          </p:cNvPr>
          <p:cNvGrpSpPr>
            <a:grpSpLocks/>
          </p:cNvGrpSpPr>
          <p:nvPr/>
        </p:nvGrpSpPr>
        <p:grpSpPr bwMode="auto">
          <a:xfrm>
            <a:off x="8135576" y="4304399"/>
            <a:ext cx="2880006" cy="1295400"/>
            <a:chOff x="4555" y="3309"/>
            <a:chExt cx="960" cy="912"/>
          </a:xfrm>
        </p:grpSpPr>
        <p:sp>
          <p:nvSpPr>
            <p:cNvPr id="74"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5"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012686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2.291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6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afterEffect">
                                  <p:stCondLst>
                                    <p:cond delay="1000"/>
                                  </p:stCondLst>
                                  <p:childTnLst>
                                    <p:set>
                                      <p:cBhvr>
                                        <p:cTn id="1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4" name="beep.wav"/>
                                        </p:tgtEl>
                                      </p:cMediaNode>
                                    </p:audio>
                                  </p:subTnLst>
                                </p:cTn>
                              </p:par>
                            </p:childTnLst>
                          </p:cTn>
                        </p:par>
                        <p:par>
                          <p:cTn id="137" fill="hold">
                            <p:stCondLst>
                              <p:cond delay="1000"/>
                            </p:stCondLst>
                            <p:childTnLst>
                              <p:par>
                                <p:cTn id="138" presetID="1" presetClass="entr" presetSubtype="0" fill="hold" nodeType="afterEffect">
                                  <p:stCondLst>
                                    <p:cond delay="1000"/>
                                  </p:stCondLst>
                                  <p:childTnLst>
                                    <p:set>
                                      <p:cBhvr>
                                        <p:cTn id="13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4" name="beep.wav"/>
                                        </p:tgtEl>
                                      </p:cMediaNode>
                                    </p:audio>
                                  </p:subTnLst>
                                </p:cTn>
                              </p:par>
                            </p:childTnLst>
                          </p:cTn>
                        </p:par>
                        <p:par>
                          <p:cTn id="140" fill="hold">
                            <p:stCondLst>
                              <p:cond delay="2500"/>
                            </p:stCondLst>
                            <p:childTnLst>
                              <p:par>
                                <p:cTn id="141" presetID="1" presetClass="entr" presetSubtype="0" fill="hold" nodeType="afterEffect">
                                  <p:stCondLst>
                                    <p:cond delay="1000"/>
                                  </p:stCondLst>
                                  <p:childTnLst>
                                    <p:set>
                                      <p:cBhvr>
                                        <p:cTn id="142"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4" name="beep.wav"/>
                                        </p:tgtEl>
                                      </p:cMediaNode>
                                    </p:audio>
                                  </p:subTnLst>
                                </p:cTn>
                              </p:par>
                            </p:childTnLst>
                          </p:cTn>
                        </p:par>
                        <p:par>
                          <p:cTn id="143" fill="hold">
                            <p:stCondLst>
                              <p:cond delay="4000"/>
                            </p:stCondLst>
                            <p:childTnLst>
                              <p:par>
                                <p:cTn id="144" presetID="1" presetClass="entr" presetSubtype="0" fill="hold" nodeType="afterEffect">
                                  <p:stCondLst>
                                    <p:cond delay="1000"/>
                                  </p:stCondLst>
                                  <p:childTnLst>
                                    <p:set>
                                      <p:cBhvr>
                                        <p:cTn id="145" dur="1" fill="hold">
                                          <p:stCondLst>
                                            <p:cond delay="499"/>
                                          </p:stCondLst>
                                        </p:cTn>
                                        <p:tgtEl>
                                          <p:spTgt spid="3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beep.wav"/>
                                        </p:tgtEl>
                                      </p:cMediaNode>
                                    </p:audio>
                                  </p:subTnLst>
                                </p:cTn>
                              </p:par>
                            </p:childTnLst>
                          </p:cTn>
                        </p:par>
                        <p:par>
                          <p:cTn id="146" fill="hold">
                            <p:stCondLst>
                              <p:cond delay="5500"/>
                            </p:stCondLst>
                            <p:childTnLst>
                              <p:par>
                                <p:cTn id="147" presetID="1" presetClass="entr" presetSubtype="0" fill="hold" nodeType="afterEffect">
                                  <p:stCondLst>
                                    <p:cond delay="1000"/>
                                  </p:stCondLst>
                                  <p:childTnLst>
                                    <p:set>
                                      <p:cBhvr>
                                        <p:cTn id="148"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4" name="beep.wav"/>
                                        </p:tgtEl>
                                      </p:cMediaNode>
                                    </p:audio>
                                  </p:subTnLst>
                                </p:cTn>
                              </p:par>
                            </p:childTnLst>
                          </p:cTn>
                        </p:par>
                        <p:par>
                          <p:cTn id="149" fill="hold">
                            <p:stCondLst>
                              <p:cond delay="7000"/>
                            </p:stCondLst>
                            <p:childTnLst>
                              <p:par>
                                <p:cTn id="150" presetID="1" presetClass="entr" presetSubtype="0" fill="hold" nodeType="afterEffect">
                                  <p:stCondLst>
                                    <p:cond delay="1000"/>
                                  </p:stCondLst>
                                  <p:childTnLst>
                                    <p:set>
                                      <p:cBhvr>
                                        <p:cTn id="151" dur="1" fill="hold">
                                          <p:stCondLst>
                                            <p:cond delay="499"/>
                                          </p:stCondLst>
                                        </p:cTn>
                                        <p:tgtEl>
                                          <p:spTgt spid="5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4" name="beep.wav"/>
                                        </p:tgtEl>
                                      </p:cMediaNode>
                                    </p:audio>
                                  </p:subTnLst>
                                </p:cTn>
                              </p:par>
                            </p:childTnLst>
                          </p:cTn>
                        </p:par>
                        <p:par>
                          <p:cTn id="152" fill="hold">
                            <p:stCondLst>
                              <p:cond delay="8500"/>
                            </p:stCondLst>
                            <p:childTnLst>
                              <p:par>
                                <p:cTn id="153" presetID="1" presetClass="entr" presetSubtype="0" fill="hold" nodeType="afterEffect">
                                  <p:stCondLst>
                                    <p:cond delay="1000"/>
                                  </p:stCondLst>
                                  <p:childTnLst>
                                    <p:set>
                                      <p:cBhvr>
                                        <p:cTn id="154" dur="1" fill="hold">
                                          <p:stCondLst>
                                            <p:cond delay="499"/>
                                          </p:stCondLst>
                                        </p:cTn>
                                        <p:tgtEl>
                                          <p:spTgt spid="5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4" name="beep.wav"/>
                                        </p:tgtEl>
                                      </p:cMediaNode>
                                    </p:audio>
                                  </p:subTnLst>
                                </p:cTn>
                              </p:par>
                            </p:childTnLst>
                          </p:cTn>
                        </p:par>
                        <p:par>
                          <p:cTn id="155" fill="hold">
                            <p:stCondLst>
                              <p:cond delay="10000"/>
                            </p:stCondLst>
                            <p:childTnLst>
                              <p:par>
                                <p:cTn id="156" presetID="1" presetClass="entr" presetSubtype="0" fill="hold" nodeType="afterEffect">
                                  <p:stCondLst>
                                    <p:cond delay="1000"/>
                                  </p:stCondLst>
                                  <p:childTnLst>
                                    <p:set>
                                      <p:cBhvr>
                                        <p:cTn id="157" dur="1" fill="hold">
                                          <p:stCondLst>
                                            <p:cond delay="499"/>
                                          </p:stCondLst>
                                        </p:cTn>
                                        <p:tgtEl>
                                          <p:spTgt spid="6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4" name="beep.wav"/>
                                        </p:tgtEl>
                                      </p:cMediaNode>
                                    </p:audio>
                                  </p:subTnLst>
                                </p:cTn>
                              </p:par>
                            </p:childTnLst>
                          </p:cTn>
                        </p:par>
                        <p:par>
                          <p:cTn id="158" fill="hold">
                            <p:stCondLst>
                              <p:cond delay="11500"/>
                            </p:stCondLst>
                            <p:childTnLst>
                              <p:par>
                                <p:cTn id="159" presetID="1" presetClass="entr" presetSubtype="0" fill="hold" nodeType="afterEffect">
                                  <p:stCondLst>
                                    <p:cond delay="1000"/>
                                  </p:stCondLst>
                                  <p:childTnLst>
                                    <p:set>
                                      <p:cBhvr>
                                        <p:cTn id="160" dur="1" fill="hold">
                                          <p:stCondLst>
                                            <p:cond delay="499"/>
                                          </p:stCondLst>
                                        </p:cTn>
                                        <p:tgtEl>
                                          <p:spTgt spid="63"/>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4" name="beep.wav"/>
                                        </p:tgtEl>
                                      </p:cMediaNode>
                                    </p:audio>
                                  </p:subTnLst>
                                </p:cTn>
                              </p:par>
                            </p:childTnLst>
                          </p:cTn>
                        </p:par>
                        <p:par>
                          <p:cTn id="161" fill="hold">
                            <p:stCondLst>
                              <p:cond delay="13000"/>
                            </p:stCondLst>
                            <p:childTnLst>
                              <p:par>
                                <p:cTn id="162" presetID="1" presetClass="entr" presetSubtype="0" fill="hold" nodeType="afterEffect">
                                  <p:stCondLst>
                                    <p:cond delay="1000"/>
                                  </p:stCondLst>
                                  <p:childTnLst>
                                    <p:set>
                                      <p:cBhvr>
                                        <p:cTn id="163"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4" name="beep.wav"/>
                                        </p:tgtEl>
                                      </p:cMediaNode>
                                    </p:audio>
                                  </p:subTnLst>
                                </p:cTn>
                              </p:par>
                            </p:childTnLst>
                          </p:cTn>
                        </p:par>
                        <p:par>
                          <p:cTn id="164" fill="hold">
                            <p:stCondLst>
                              <p:cond delay="14500"/>
                            </p:stCondLst>
                            <p:childTnLst>
                              <p:par>
                                <p:cTn id="165" presetID="1" presetClass="entr" presetSubtype="0" fill="hold" nodeType="afterEffect">
                                  <p:stCondLst>
                                    <p:cond delay="1000"/>
                                  </p:stCondLst>
                                  <p:childTnLst>
                                    <p:set>
                                      <p:cBhvr>
                                        <p:cTn id="166"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4" name="beep.wav"/>
                                        </p:tgtEl>
                                      </p:cMediaNode>
                                    </p:audio>
                                  </p:subTnLst>
                                </p:cTn>
                              </p:par>
                            </p:childTnLst>
                          </p:cTn>
                        </p:par>
                        <p:par>
                          <p:cTn id="167" fill="hold">
                            <p:stCondLst>
                              <p:cond delay="16000"/>
                            </p:stCondLst>
                            <p:childTnLst>
                              <p:par>
                                <p:cTn id="168" presetID="1" presetClass="entr" presetSubtype="0" fill="hold" nodeType="afterEffect">
                                  <p:stCondLst>
                                    <p:cond delay="1000"/>
                                  </p:stCondLst>
                                  <p:childTnLst>
                                    <p:set>
                                      <p:cBhvr>
                                        <p:cTn id="169" dur="1" fill="hold">
                                          <p:stCondLst>
                                            <p:cond delay="499"/>
                                          </p:stCondLst>
                                        </p:cTn>
                                        <p:tgtEl>
                                          <p:spTgt spid="70"/>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4" name="beep.wav"/>
                                        </p:tgtEl>
                                      </p:cMediaNode>
                                    </p:audio>
                                  </p:subTnLst>
                                </p:cTn>
                              </p:par>
                            </p:childTnLst>
                          </p:cTn>
                        </p:par>
                        <p:par>
                          <p:cTn id="170" fill="hold">
                            <p:stCondLst>
                              <p:cond delay="17500"/>
                            </p:stCondLst>
                            <p:childTnLst>
                              <p:par>
                                <p:cTn id="171" presetID="1" presetClass="entr" presetSubtype="0" fill="hold" nodeType="afterEffect">
                                  <p:stCondLst>
                                    <p:cond delay="1000"/>
                                  </p:stCondLst>
                                  <p:childTnLst>
                                    <p:set>
                                      <p:cBhvr>
                                        <p:cTn id="172" dur="1" fill="hold">
                                          <p:stCondLst>
                                            <p:cond delay="499"/>
                                          </p:stCondLst>
                                        </p:cTn>
                                        <p:tgtEl>
                                          <p:spTgt spid="70"/>
                                        </p:tgtEl>
                                        <p:attrNameLst>
                                          <p:attrName>style.visibility</p:attrName>
                                        </p:attrNameLst>
                                      </p:cBhvr>
                                      <p:to>
                                        <p:strVal val="visible"/>
                                      </p:to>
                                    </p:set>
                                  </p:childTnLst>
                                </p:cTn>
                              </p:par>
                            </p:childTnLst>
                          </p:cTn>
                        </p:par>
                        <p:par>
                          <p:cTn id="173" fill="hold">
                            <p:stCondLst>
                              <p:cond delay="19000"/>
                            </p:stCondLst>
                            <p:childTnLst>
                              <p:par>
                                <p:cTn id="174" presetID="1" presetClass="entr" presetSubtype="0" fill="hold" nodeType="afterEffect">
                                  <p:stCondLst>
                                    <p:cond delay="500"/>
                                  </p:stCondLst>
                                  <p:childTnLst>
                                    <p:set>
                                      <p:cBhvr>
                                        <p:cTn id="175" dur="1" fill="hold">
                                          <p:stCondLst>
                                            <p:cond delay="499"/>
                                          </p:stCondLst>
                                        </p:cTn>
                                        <p:tgtEl>
                                          <p:spTgt spid="73"/>
                                        </p:tgtEl>
                                        <p:attrNameLst>
                                          <p:attrName>style.visibility</p:attrName>
                                        </p:attrNameLst>
                                      </p:cBhvr>
                                      <p:to>
                                        <p:strVal val="visible"/>
                                      </p:to>
                                    </p:set>
                                  </p:childTnLst>
                                </p:cTn>
                              </p:par>
                            </p:childTnLst>
                          </p:cTn>
                        </p:par>
                        <p:par>
                          <p:cTn id="176" fill="hold">
                            <p:stCondLst>
                              <p:cond delay="20000"/>
                            </p:stCondLst>
                            <p:childTnLst>
                              <p:par>
                                <p:cTn id="177" presetID="1" presetClass="entr" presetSubtype="0" fill="hold" nodeType="afterEffect">
                                  <p:stCondLst>
                                    <p:cond delay="0"/>
                                  </p:stCondLst>
                                  <p:childTnLst>
                                    <p:set>
                                      <p:cBhvr>
                                        <p:cTn id="178" dur="1" fill="hold">
                                          <p:stCondLst>
                                            <p:cond delay="499"/>
                                          </p:stCondLst>
                                        </p:cTn>
                                        <p:tgtEl>
                                          <p:spTgt spid="73"/>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66"/>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813191" y="4744412"/>
            <a:ext cx="5054330" cy="1005840"/>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372802" y="4052283"/>
            <a:ext cx="3543283" cy="1636776"/>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5346612" cy="2062103"/>
          </a:xfrm>
          <a:prstGeom prst="rect">
            <a:avLst/>
          </a:prstGeom>
          <a:noFill/>
        </p:spPr>
        <p:txBody>
          <a:bodyPr wrap="square" rtlCol="0">
            <a:spAutoFit/>
          </a:bodyPr>
          <a:lstStyle/>
          <a:p>
            <a:pPr algn="just"/>
            <a:r>
              <a:rPr lang="en-US" sz="3200" b="1" dirty="0">
                <a:ln w="0"/>
                <a:solidFill>
                  <a:srgbClr val="0000CC"/>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3. </a:t>
            </a:r>
            <a:r>
              <a:rPr lang="vi-VN" sz="3200" b="1" dirty="0">
                <a:latin typeface="Times New Roman" panose="02020603050405020304" pitchFamily="18" charset="0"/>
              </a:rPr>
              <a:t>Để giữ thực phẩm được lâu hơn, tươi ngon, em cần sử dụng sản phẩm công nghệ nào?</a:t>
            </a:r>
            <a:endParaRPr lang="en-US" sz="3200" b="1" dirty="0">
              <a:ln w="0"/>
              <a:solidFill>
                <a:srgbClr val="0000CC"/>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46009" y="1323243"/>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rPr>
              <a:t>Tủ</a:t>
            </a:r>
            <a:r>
              <a:rPr lang="en-US" sz="2400" dirty="0">
                <a:latin typeface="Times New Roman" panose="02020603050405020304" pitchFamily="18" charset="0"/>
              </a:rPr>
              <a:t> </a:t>
            </a:r>
            <a:r>
              <a:rPr lang="en-US" sz="2400" dirty="0" err="1">
                <a:latin typeface="Times New Roman" panose="02020603050405020304" pitchFamily="18" charset="0"/>
              </a:rPr>
              <a:t>lạnh</a:t>
            </a:r>
            <a:r>
              <a:rPr lang="en-US" sz="2400" dirty="0">
                <a:latin typeface="Times New Roman" panose="02020603050405020304" pitchFamily="18" charset="0"/>
              </a:rPr>
              <a:t>.</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692102" y="1340968"/>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rPr>
              <a:t>Bếp</a:t>
            </a:r>
            <a:r>
              <a:rPr lang="en-US" sz="2400" dirty="0">
                <a:latin typeface="Times New Roman" panose="02020603050405020304" pitchFamily="18" charset="0"/>
              </a:rPr>
              <a:t> ga.</a:t>
            </a:r>
          </a:p>
        </p:txBody>
      </p:sp>
      <p:sp>
        <p:nvSpPr>
          <p:cNvPr id="39" name="Sai 1">
            <a:extLst>
              <a:ext uri="{FF2B5EF4-FFF2-40B4-BE49-F238E27FC236}">
                <a16:creationId xmlns:a16="http://schemas.microsoft.com/office/drawing/2014/main" id="{968F9521-E7E1-4B2B-8621-8FB51539901A}"/>
              </a:ext>
            </a:extLst>
          </p:cNvPr>
          <p:cNvSpPr/>
          <p:nvPr/>
        </p:nvSpPr>
        <p:spPr>
          <a:xfrm>
            <a:off x="8849412" y="165834"/>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rPr>
              <a:t>Lò nướng.</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716733" y="165834"/>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rPr>
              <a:t>Lò</a:t>
            </a:r>
            <a:r>
              <a:rPr lang="en-US" sz="2400" dirty="0">
                <a:latin typeface="Times New Roman" panose="02020603050405020304" pitchFamily="18" charset="0"/>
              </a:rPr>
              <a:t> vi </a:t>
            </a:r>
            <a:r>
              <a:rPr lang="en-US" sz="2400" dirty="0" err="1">
                <a:latin typeface="Times New Roman" panose="02020603050405020304" pitchFamily="18" charset="0"/>
              </a:rPr>
              <a:t>sóng</a:t>
            </a:r>
            <a:r>
              <a:rPr lang="en-US" sz="2400" dirty="0">
                <a:latin typeface="Times New Roman" panose="02020603050405020304" pitchFamily="18" charset="0"/>
              </a:rPr>
              <a:t>.</a:t>
            </a: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640" y="15277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1214" y="1940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6467" y="13907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4607057" y="2070742"/>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3"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grpSp>
        <p:nvGrpSpPr>
          <p:cNvPr id="21" name="Group 19">
            <a:extLst>
              <a:ext uri="{FF2B5EF4-FFF2-40B4-BE49-F238E27FC236}">
                <a16:creationId xmlns:a16="http://schemas.microsoft.com/office/drawing/2014/main" id="{F5FE331F-905D-462C-A723-8DE316FA7FC3}"/>
              </a:ext>
            </a:extLst>
          </p:cNvPr>
          <p:cNvGrpSpPr>
            <a:grpSpLocks/>
          </p:cNvGrpSpPr>
          <p:nvPr/>
        </p:nvGrpSpPr>
        <p:grpSpPr bwMode="auto">
          <a:xfrm>
            <a:off x="9287639" y="4305197"/>
            <a:ext cx="1826683" cy="1295400"/>
            <a:chOff x="4574" y="3342"/>
            <a:chExt cx="960" cy="912"/>
          </a:xfrm>
        </p:grpSpPr>
        <p:sp>
          <p:nvSpPr>
            <p:cNvPr id="22"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3"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4" name="Group 22">
            <a:extLst>
              <a:ext uri="{FF2B5EF4-FFF2-40B4-BE49-F238E27FC236}">
                <a16:creationId xmlns:a16="http://schemas.microsoft.com/office/drawing/2014/main" id="{C760BFDD-4E35-499C-894D-8FAE7B4192E3}"/>
              </a:ext>
            </a:extLst>
          </p:cNvPr>
          <p:cNvGrpSpPr>
            <a:grpSpLocks/>
          </p:cNvGrpSpPr>
          <p:nvPr/>
        </p:nvGrpSpPr>
        <p:grpSpPr bwMode="auto">
          <a:xfrm>
            <a:off x="9287638" y="4304798"/>
            <a:ext cx="1826683" cy="1295400"/>
            <a:chOff x="4574" y="3327"/>
            <a:chExt cx="960" cy="912"/>
          </a:xfrm>
        </p:grpSpPr>
        <p:sp>
          <p:nvSpPr>
            <p:cNvPr id="25"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6"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7" name="Group 25">
            <a:extLst>
              <a:ext uri="{FF2B5EF4-FFF2-40B4-BE49-F238E27FC236}">
                <a16:creationId xmlns:a16="http://schemas.microsoft.com/office/drawing/2014/main" id="{4EC21864-B687-4278-AB2A-729527471F3E}"/>
              </a:ext>
            </a:extLst>
          </p:cNvPr>
          <p:cNvGrpSpPr>
            <a:grpSpLocks/>
          </p:cNvGrpSpPr>
          <p:nvPr/>
        </p:nvGrpSpPr>
        <p:grpSpPr bwMode="auto">
          <a:xfrm>
            <a:off x="9281065" y="4299734"/>
            <a:ext cx="1826683" cy="1295400"/>
            <a:chOff x="4574" y="3342"/>
            <a:chExt cx="960" cy="912"/>
          </a:xfrm>
        </p:grpSpPr>
        <p:sp>
          <p:nvSpPr>
            <p:cNvPr id="28"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9"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4" name="Group 28">
            <a:extLst>
              <a:ext uri="{FF2B5EF4-FFF2-40B4-BE49-F238E27FC236}">
                <a16:creationId xmlns:a16="http://schemas.microsoft.com/office/drawing/2014/main" id="{49ED3022-4D5F-4C5C-A4E2-91BA5C24D2F2}"/>
              </a:ext>
            </a:extLst>
          </p:cNvPr>
          <p:cNvGrpSpPr>
            <a:grpSpLocks/>
          </p:cNvGrpSpPr>
          <p:nvPr/>
        </p:nvGrpSpPr>
        <p:grpSpPr bwMode="auto">
          <a:xfrm>
            <a:off x="9287884" y="4294271"/>
            <a:ext cx="1826683" cy="1295400"/>
            <a:chOff x="4574" y="3342"/>
            <a:chExt cx="960" cy="912"/>
          </a:xfrm>
        </p:grpSpPr>
        <p:sp>
          <p:nvSpPr>
            <p:cNvPr id="49"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0"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51" name="Group 31">
            <a:extLst>
              <a:ext uri="{FF2B5EF4-FFF2-40B4-BE49-F238E27FC236}">
                <a16:creationId xmlns:a16="http://schemas.microsoft.com/office/drawing/2014/main" id="{01D531D8-1288-4D57-94E8-A0BB3BD3AA49}"/>
              </a:ext>
            </a:extLst>
          </p:cNvPr>
          <p:cNvGrpSpPr>
            <a:grpSpLocks/>
          </p:cNvGrpSpPr>
          <p:nvPr/>
        </p:nvGrpSpPr>
        <p:grpSpPr bwMode="auto">
          <a:xfrm>
            <a:off x="9277713" y="4287845"/>
            <a:ext cx="1826683" cy="1295400"/>
            <a:chOff x="3813" y="5015"/>
            <a:chExt cx="960" cy="912"/>
          </a:xfrm>
        </p:grpSpPr>
        <p:sp>
          <p:nvSpPr>
            <p:cNvPr id="5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4" name="Group 34">
            <a:extLst>
              <a:ext uri="{FF2B5EF4-FFF2-40B4-BE49-F238E27FC236}">
                <a16:creationId xmlns:a16="http://schemas.microsoft.com/office/drawing/2014/main" id="{7B75D766-0022-4096-8DDE-E02036F002E9}"/>
              </a:ext>
            </a:extLst>
          </p:cNvPr>
          <p:cNvGrpSpPr>
            <a:grpSpLocks/>
          </p:cNvGrpSpPr>
          <p:nvPr/>
        </p:nvGrpSpPr>
        <p:grpSpPr bwMode="auto">
          <a:xfrm>
            <a:off x="9281610" y="4295862"/>
            <a:ext cx="1826683" cy="1295400"/>
            <a:chOff x="4574" y="3347"/>
            <a:chExt cx="960" cy="912"/>
          </a:xfrm>
        </p:grpSpPr>
        <p:sp>
          <p:nvSpPr>
            <p:cNvPr id="55"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6"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7" name="Group 37">
            <a:extLst>
              <a:ext uri="{FF2B5EF4-FFF2-40B4-BE49-F238E27FC236}">
                <a16:creationId xmlns:a16="http://schemas.microsoft.com/office/drawing/2014/main" id="{7B97C047-C9FA-4313-A5F3-0B56B3DDB80C}"/>
              </a:ext>
            </a:extLst>
          </p:cNvPr>
          <p:cNvGrpSpPr>
            <a:grpSpLocks/>
          </p:cNvGrpSpPr>
          <p:nvPr/>
        </p:nvGrpSpPr>
        <p:grpSpPr bwMode="auto">
          <a:xfrm>
            <a:off x="9282183" y="4292398"/>
            <a:ext cx="1826683" cy="1295400"/>
            <a:chOff x="4574" y="3342"/>
            <a:chExt cx="960" cy="912"/>
          </a:xfrm>
        </p:grpSpPr>
        <p:sp>
          <p:nvSpPr>
            <p:cNvPr id="5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60" name="Group 40">
            <a:extLst>
              <a:ext uri="{FF2B5EF4-FFF2-40B4-BE49-F238E27FC236}">
                <a16:creationId xmlns:a16="http://schemas.microsoft.com/office/drawing/2014/main" id="{351F7159-F112-46D0-99A6-7D9D9203A6F7}"/>
              </a:ext>
            </a:extLst>
          </p:cNvPr>
          <p:cNvGrpSpPr>
            <a:grpSpLocks/>
          </p:cNvGrpSpPr>
          <p:nvPr/>
        </p:nvGrpSpPr>
        <p:grpSpPr bwMode="auto">
          <a:xfrm>
            <a:off x="9268862" y="4278792"/>
            <a:ext cx="1826683" cy="1295400"/>
            <a:chOff x="4574" y="3342"/>
            <a:chExt cx="960" cy="912"/>
          </a:xfrm>
        </p:grpSpPr>
        <p:sp>
          <p:nvSpPr>
            <p:cNvPr id="61"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2"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3" name="Group 43">
            <a:extLst>
              <a:ext uri="{FF2B5EF4-FFF2-40B4-BE49-F238E27FC236}">
                <a16:creationId xmlns:a16="http://schemas.microsoft.com/office/drawing/2014/main" id="{6C0D1D91-D9E8-4250-B4E6-6F1D1EAD82BF}"/>
              </a:ext>
            </a:extLst>
          </p:cNvPr>
          <p:cNvGrpSpPr>
            <a:grpSpLocks/>
          </p:cNvGrpSpPr>
          <p:nvPr/>
        </p:nvGrpSpPr>
        <p:grpSpPr bwMode="auto">
          <a:xfrm>
            <a:off x="9268862" y="4287845"/>
            <a:ext cx="1826683" cy="1295400"/>
            <a:chOff x="4574" y="3342"/>
            <a:chExt cx="960" cy="912"/>
          </a:xfrm>
        </p:grpSpPr>
        <p:sp>
          <p:nvSpPr>
            <p:cNvPr id="6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6"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752172" y="6087739"/>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7" name="Group 40">
            <a:extLst>
              <a:ext uri="{FF2B5EF4-FFF2-40B4-BE49-F238E27FC236}">
                <a16:creationId xmlns:a16="http://schemas.microsoft.com/office/drawing/2014/main" id="{1E2FD997-65F8-455A-B4FE-7FC593618F92}"/>
              </a:ext>
            </a:extLst>
          </p:cNvPr>
          <p:cNvGrpSpPr>
            <a:grpSpLocks/>
          </p:cNvGrpSpPr>
          <p:nvPr/>
        </p:nvGrpSpPr>
        <p:grpSpPr bwMode="auto">
          <a:xfrm>
            <a:off x="9283182" y="4274977"/>
            <a:ext cx="1826683" cy="1295400"/>
            <a:chOff x="4598" y="3348"/>
            <a:chExt cx="960" cy="912"/>
          </a:xfrm>
        </p:grpSpPr>
        <p:sp>
          <p:nvSpPr>
            <p:cNvPr id="68"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9"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70" name="Group 40">
            <a:extLst>
              <a:ext uri="{FF2B5EF4-FFF2-40B4-BE49-F238E27FC236}">
                <a16:creationId xmlns:a16="http://schemas.microsoft.com/office/drawing/2014/main" id="{1E2FD997-65F8-455A-B4FE-7FC593618F92}"/>
              </a:ext>
            </a:extLst>
          </p:cNvPr>
          <p:cNvGrpSpPr>
            <a:grpSpLocks/>
          </p:cNvGrpSpPr>
          <p:nvPr/>
        </p:nvGrpSpPr>
        <p:grpSpPr bwMode="auto">
          <a:xfrm>
            <a:off x="9283316" y="4277268"/>
            <a:ext cx="1826683" cy="1295400"/>
            <a:chOff x="4574" y="3342"/>
            <a:chExt cx="960" cy="912"/>
          </a:xfrm>
        </p:grpSpPr>
        <p:sp>
          <p:nvSpPr>
            <p:cNvPr id="71"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2"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73" name="Group 40">
            <a:extLst>
              <a:ext uri="{FF2B5EF4-FFF2-40B4-BE49-F238E27FC236}">
                <a16:creationId xmlns:a16="http://schemas.microsoft.com/office/drawing/2014/main" id="{1E2FD997-65F8-455A-B4FE-7FC593618F92}"/>
              </a:ext>
            </a:extLst>
          </p:cNvPr>
          <p:cNvGrpSpPr>
            <a:grpSpLocks/>
          </p:cNvGrpSpPr>
          <p:nvPr/>
        </p:nvGrpSpPr>
        <p:grpSpPr bwMode="auto">
          <a:xfrm>
            <a:off x="8751051" y="4304399"/>
            <a:ext cx="2880006" cy="1295400"/>
            <a:chOff x="4555" y="3309"/>
            <a:chExt cx="960" cy="912"/>
          </a:xfrm>
        </p:grpSpPr>
        <p:sp>
          <p:nvSpPr>
            <p:cNvPr id="74"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5"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20179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3.54167E-6 4.81481E-6 L -1 4.81481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6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afterEffect">
                                  <p:stCondLst>
                                    <p:cond delay="1000"/>
                                  </p:stCondLst>
                                  <p:childTnLst>
                                    <p:set>
                                      <p:cBhvr>
                                        <p:cTn id="1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4" name="beep.wav"/>
                                        </p:tgtEl>
                                      </p:cMediaNode>
                                    </p:audio>
                                  </p:subTnLst>
                                </p:cTn>
                              </p:par>
                            </p:childTnLst>
                          </p:cTn>
                        </p:par>
                        <p:par>
                          <p:cTn id="137" fill="hold">
                            <p:stCondLst>
                              <p:cond delay="1000"/>
                            </p:stCondLst>
                            <p:childTnLst>
                              <p:par>
                                <p:cTn id="138" presetID="1" presetClass="entr" presetSubtype="0" fill="hold" nodeType="afterEffect">
                                  <p:stCondLst>
                                    <p:cond delay="1000"/>
                                  </p:stCondLst>
                                  <p:childTnLst>
                                    <p:set>
                                      <p:cBhvr>
                                        <p:cTn id="13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4" name="beep.wav"/>
                                        </p:tgtEl>
                                      </p:cMediaNode>
                                    </p:audio>
                                  </p:subTnLst>
                                </p:cTn>
                              </p:par>
                            </p:childTnLst>
                          </p:cTn>
                        </p:par>
                        <p:par>
                          <p:cTn id="140" fill="hold">
                            <p:stCondLst>
                              <p:cond delay="2500"/>
                            </p:stCondLst>
                            <p:childTnLst>
                              <p:par>
                                <p:cTn id="141" presetID="1" presetClass="entr" presetSubtype="0" fill="hold" nodeType="afterEffect">
                                  <p:stCondLst>
                                    <p:cond delay="1000"/>
                                  </p:stCondLst>
                                  <p:childTnLst>
                                    <p:set>
                                      <p:cBhvr>
                                        <p:cTn id="142"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4" name="beep.wav"/>
                                        </p:tgtEl>
                                      </p:cMediaNode>
                                    </p:audio>
                                  </p:subTnLst>
                                </p:cTn>
                              </p:par>
                            </p:childTnLst>
                          </p:cTn>
                        </p:par>
                        <p:par>
                          <p:cTn id="143" fill="hold">
                            <p:stCondLst>
                              <p:cond delay="4000"/>
                            </p:stCondLst>
                            <p:childTnLst>
                              <p:par>
                                <p:cTn id="144" presetID="1" presetClass="entr" presetSubtype="0" fill="hold" nodeType="afterEffect">
                                  <p:stCondLst>
                                    <p:cond delay="1000"/>
                                  </p:stCondLst>
                                  <p:childTnLst>
                                    <p:set>
                                      <p:cBhvr>
                                        <p:cTn id="145" dur="1" fill="hold">
                                          <p:stCondLst>
                                            <p:cond delay="499"/>
                                          </p:stCondLst>
                                        </p:cTn>
                                        <p:tgtEl>
                                          <p:spTgt spid="3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beep.wav"/>
                                        </p:tgtEl>
                                      </p:cMediaNode>
                                    </p:audio>
                                  </p:subTnLst>
                                </p:cTn>
                              </p:par>
                            </p:childTnLst>
                          </p:cTn>
                        </p:par>
                        <p:par>
                          <p:cTn id="146" fill="hold">
                            <p:stCondLst>
                              <p:cond delay="5500"/>
                            </p:stCondLst>
                            <p:childTnLst>
                              <p:par>
                                <p:cTn id="147" presetID="1" presetClass="entr" presetSubtype="0" fill="hold" nodeType="afterEffect">
                                  <p:stCondLst>
                                    <p:cond delay="1000"/>
                                  </p:stCondLst>
                                  <p:childTnLst>
                                    <p:set>
                                      <p:cBhvr>
                                        <p:cTn id="148"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4" name="beep.wav"/>
                                        </p:tgtEl>
                                      </p:cMediaNode>
                                    </p:audio>
                                  </p:subTnLst>
                                </p:cTn>
                              </p:par>
                            </p:childTnLst>
                          </p:cTn>
                        </p:par>
                        <p:par>
                          <p:cTn id="149" fill="hold">
                            <p:stCondLst>
                              <p:cond delay="7000"/>
                            </p:stCondLst>
                            <p:childTnLst>
                              <p:par>
                                <p:cTn id="150" presetID="1" presetClass="entr" presetSubtype="0" fill="hold" nodeType="afterEffect">
                                  <p:stCondLst>
                                    <p:cond delay="1000"/>
                                  </p:stCondLst>
                                  <p:childTnLst>
                                    <p:set>
                                      <p:cBhvr>
                                        <p:cTn id="151" dur="1" fill="hold">
                                          <p:stCondLst>
                                            <p:cond delay="499"/>
                                          </p:stCondLst>
                                        </p:cTn>
                                        <p:tgtEl>
                                          <p:spTgt spid="5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4" name="beep.wav"/>
                                        </p:tgtEl>
                                      </p:cMediaNode>
                                    </p:audio>
                                  </p:subTnLst>
                                </p:cTn>
                              </p:par>
                            </p:childTnLst>
                          </p:cTn>
                        </p:par>
                        <p:par>
                          <p:cTn id="152" fill="hold">
                            <p:stCondLst>
                              <p:cond delay="8500"/>
                            </p:stCondLst>
                            <p:childTnLst>
                              <p:par>
                                <p:cTn id="153" presetID="1" presetClass="entr" presetSubtype="0" fill="hold" nodeType="afterEffect">
                                  <p:stCondLst>
                                    <p:cond delay="1000"/>
                                  </p:stCondLst>
                                  <p:childTnLst>
                                    <p:set>
                                      <p:cBhvr>
                                        <p:cTn id="154" dur="1" fill="hold">
                                          <p:stCondLst>
                                            <p:cond delay="499"/>
                                          </p:stCondLst>
                                        </p:cTn>
                                        <p:tgtEl>
                                          <p:spTgt spid="5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4" name="beep.wav"/>
                                        </p:tgtEl>
                                      </p:cMediaNode>
                                    </p:audio>
                                  </p:subTnLst>
                                </p:cTn>
                              </p:par>
                            </p:childTnLst>
                          </p:cTn>
                        </p:par>
                        <p:par>
                          <p:cTn id="155" fill="hold">
                            <p:stCondLst>
                              <p:cond delay="10000"/>
                            </p:stCondLst>
                            <p:childTnLst>
                              <p:par>
                                <p:cTn id="156" presetID="1" presetClass="entr" presetSubtype="0" fill="hold" nodeType="afterEffect">
                                  <p:stCondLst>
                                    <p:cond delay="1000"/>
                                  </p:stCondLst>
                                  <p:childTnLst>
                                    <p:set>
                                      <p:cBhvr>
                                        <p:cTn id="157" dur="1" fill="hold">
                                          <p:stCondLst>
                                            <p:cond delay="499"/>
                                          </p:stCondLst>
                                        </p:cTn>
                                        <p:tgtEl>
                                          <p:spTgt spid="6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4" name="beep.wav"/>
                                        </p:tgtEl>
                                      </p:cMediaNode>
                                    </p:audio>
                                  </p:subTnLst>
                                </p:cTn>
                              </p:par>
                            </p:childTnLst>
                          </p:cTn>
                        </p:par>
                        <p:par>
                          <p:cTn id="158" fill="hold">
                            <p:stCondLst>
                              <p:cond delay="11500"/>
                            </p:stCondLst>
                            <p:childTnLst>
                              <p:par>
                                <p:cTn id="159" presetID="1" presetClass="entr" presetSubtype="0" fill="hold" nodeType="afterEffect">
                                  <p:stCondLst>
                                    <p:cond delay="1000"/>
                                  </p:stCondLst>
                                  <p:childTnLst>
                                    <p:set>
                                      <p:cBhvr>
                                        <p:cTn id="160" dur="1" fill="hold">
                                          <p:stCondLst>
                                            <p:cond delay="499"/>
                                          </p:stCondLst>
                                        </p:cTn>
                                        <p:tgtEl>
                                          <p:spTgt spid="63"/>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4" name="beep.wav"/>
                                        </p:tgtEl>
                                      </p:cMediaNode>
                                    </p:audio>
                                  </p:subTnLst>
                                </p:cTn>
                              </p:par>
                            </p:childTnLst>
                          </p:cTn>
                        </p:par>
                        <p:par>
                          <p:cTn id="161" fill="hold">
                            <p:stCondLst>
                              <p:cond delay="13000"/>
                            </p:stCondLst>
                            <p:childTnLst>
                              <p:par>
                                <p:cTn id="162" presetID="1" presetClass="entr" presetSubtype="0" fill="hold" nodeType="afterEffect">
                                  <p:stCondLst>
                                    <p:cond delay="1000"/>
                                  </p:stCondLst>
                                  <p:childTnLst>
                                    <p:set>
                                      <p:cBhvr>
                                        <p:cTn id="163"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4" name="beep.wav"/>
                                        </p:tgtEl>
                                      </p:cMediaNode>
                                    </p:audio>
                                  </p:subTnLst>
                                </p:cTn>
                              </p:par>
                            </p:childTnLst>
                          </p:cTn>
                        </p:par>
                        <p:par>
                          <p:cTn id="164" fill="hold">
                            <p:stCondLst>
                              <p:cond delay="14500"/>
                            </p:stCondLst>
                            <p:childTnLst>
                              <p:par>
                                <p:cTn id="165" presetID="1" presetClass="entr" presetSubtype="0" fill="hold" nodeType="afterEffect">
                                  <p:stCondLst>
                                    <p:cond delay="1000"/>
                                  </p:stCondLst>
                                  <p:childTnLst>
                                    <p:set>
                                      <p:cBhvr>
                                        <p:cTn id="166"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4" name="beep.wav"/>
                                        </p:tgtEl>
                                      </p:cMediaNode>
                                    </p:audio>
                                  </p:subTnLst>
                                </p:cTn>
                              </p:par>
                            </p:childTnLst>
                          </p:cTn>
                        </p:par>
                        <p:par>
                          <p:cTn id="167" fill="hold">
                            <p:stCondLst>
                              <p:cond delay="16000"/>
                            </p:stCondLst>
                            <p:childTnLst>
                              <p:par>
                                <p:cTn id="168" presetID="1" presetClass="entr" presetSubtype="0" fill="hold" nodeType="afterEffect">
                                  <p:stCondLst>
                                    <p:cond delay="1000"/>
                                  </p:stCondLst>
                                  <p:childTnLst>
                                    <p:set>
                                      <p:cBhvr>
                                        <p:cTn id="169" dur="1" fill="hold">
                                          <p:stCondLst>
                                            <p:cond delay="499"/>
                                          </p:stCondLst>
                                        </p:cTn>
                                        <p:tgtEl>
                                          <p:spTgt spid="70"/>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4" name="beep.wav"/>
                                        </p:tgtEl>
                                      </p:cMediaNode>
                                    </p:audio>
                                  </p:subTnLst>
                                </p:cTn>
                              </p:par>
                            </p:childTnLst>
                          </p:cTn>
                        </p:par>
                        <p:par>
                          <p:cTn id="170" fill="hold">
                            <p:stCondLst>
                              <p:cond delay="17500"/>
                            </p:stCondLst>
                            <p:childTnLst>
                              <p:par>
                                <p:cTn id="171" presetID="1" presetClass="entr" presetSubtype="0" fill="hold" nodeType="afterEffect">
                                  <p:stCondLst>
                                    <p:cond delay="1000"/>
                                  </p:stCondLst>
                                  <p:childTnLst>
                                    <p:set>
                                      <p:cBhvr>
                                        <p:cTn id="172" dur="1" fill="hold">
                                          <p:stCondLst>
                                            <p:cond delay="499"/>
                                          </p:stCondLst>
                                        </p:cTn>
                                        <p:tgtEl>
                                          <p:spTgt spid="70"/>
                                        </p:tgtEl>
                                        <p:attrNameLst>
                                          <p:attrName>style.visibility</p:attrName>
                                        </p:attrNameLst>
                                      </p:cBhvr>
                                      <p:to>
                                        <p:strVal val="visible"/>
                                      </p:to>
                                    </p:set>
                                  </p:childTnLst>
                                </p:cTn>
                              </p:par>
                            </p:childTnLst>
                          </p:cTn>
                        </p:par>
                        <p:par>
                          <p:cTn id="173" fill="hold">
                            <p:stCondLst>
                              <p:cond delay="19000"/>
                            </p:stCondLst>
                            <p:childTnLst>
                              <p:par>
                                <p:cTn id="174" presetID="1" presetClass="entr" presetSubtype="0" fill="hold" nodeType="afterEffect">
                                  <p:stCondLst>
                                    <p:cond delay="500"/>
                                  </p:stCondLst>
                                  <p:childTnLst>
                                    <p:set>
                                      <p:cBhvr>
                                        <p:cTn id="175" dur="1" fill="hold">
                                          <p:stCondLst>
                                            <p:cond delay="499"/>
                                          </p:stCondLst>
                                        </p:cTn>
                                        <p:tgtEl>
                                          <p:spTgt spid="73"/>
                                        </p:tgtEl>
                                        <p:attrNameLst>
                                          <p:attrName>style.visibility</p:attrName>
                                        </p:attrNameLst>
                                      </p:cBhvr>
                                      <p:to>
                                        <p:strVal val="visible"/>
                                      </p:to>
                                    </p:set>
                                  </p:childTnLst>
                                </p:cTn>
                              </p:par>
                            </p:childTnLst>
                          </p:cTn>
                        </p:par>
                        <p:par>
                          <p:cTn id="176" fill="hold">
                            <p:stCondLst>
                              <p:cond delay="20000"/>
                            </p:stCondLst>
                            <p:childTnLst>
                              <p:par>
                                <p:cTn id="177" presetID="1" presetClass="entr" presetSubtype="0" fill="hold" nodeType="afterEffect">
                                  <p:stCondLst>
                                    <p:cond delay="0"/>
                                  </p:stCondLst>
                                  <p:childTnLst>
                                    <p:set>
                                      <p:cBhvr>
                                        <p:cTn id="178" dur="1" fill="hold">
                                          <p:stCondLst>
                                            <p:cond delay="499"/>
                                          </p:stCondLst>
                                        </p:cTn>
                                        <p:tgtEl>
                                          <p:spTgt spid="73"/>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66"/>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20000" y="176851"/>
              <a:ext cx="12192000" cy="6853355"/>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879130" y="2775898"/>
            <a:ext cx="4003758"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117504" y="6241"/>
            <a:ext cx="3736630"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3757034" cy="1815882"/>
          </a:xfrm>
          <a:prstGeom prst="rect">
            <a:avLst/>
          </a:prstGeom>
          <a:noFill/>
        </p:spPr>
        <p:txBody>
          <a:bodyPr wrap="square" rtlCol="0">
            <a:spAutoFit/>
          </a:bodyPr>
          <a:lstStyle/>
          <a:p>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5. </a:t>
            </a:r>
            <a:r>
              <a:rPr lang="vi-VN" sz="2800" b="1" dirty="0">
                <a:latin typeface="Times New Roman" panose="02020603050405020304" pitchFamily="18" charset="0"/>
              </a:rPr>
              <a:t>Nội dung nào dưới đây không đúng khi nói về vai trò của sản phẩm công nghệ?</a:t>
            </a:r>
            <a:endParaRPr lang="en-US" sz="2800" b="1" dirty="0">
              <a:solidFill>
                <a:srgbClr val="0000CC"/>
              </a:solidFill>
              <a:latin typeface="Times New Roman" pitchFamily="18" charset="0"/>
              <a:cs typeface="Times New Roman" pitchFamily="18"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3971638" y="1306161"/>
            <a:ext cx="57890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rPr>
              <a:t>Lưu giữ và phát triển nét văn hóa riêng của mỗi quốc gia, dân tộc.</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3992740" y="127495"/>
            <a:ext cx="5767961"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rPr>
              <a:t>Góp phần mang lại sự tiện nghi, đáp ứng các nhu cầu đa dạng của con người.</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3883536" y="2523151"/>
            <a:ext cx="590380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rPr>
              <a:t>Năng suất lao động được nâng cao.</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22851" y="126062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29662" y="257310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48251" y="14359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3"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23" name="Picture 22">
            <a:extLst>
              <a:ext uri="{FF2B5EF4-FFF2-40B4-BE49-F238E27FC236}">
                <a16:creationId xmlns:a16="http://schemas.microsoft.com/office/drawing/2014/main" id="{3E2C3E10-DD25-450F-A693-0196F799F99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218415" y="3025171"/>
            <a:ext cx="1993565" cy="2554445"/>
          </a:xfrm>
          <a:prstGeom prst="rect">
            <a:avLst/>
          </a:prstGeom>
        </p:spPr>
      </p:pic>
      <p:pic>
        <p:nvPicPr>
          <p:cNvPr id="24" name="Picture 23">
            <a:extLst>
              <a:ext uri="{FF2B5EF4-FFF2-40B4-BE49-F238E27FC236}">
                <a16:creationId xmlns:a16="http://schemas.microsoft.com/office/drawing/2014/main" id="{A6B3C2CB-8588-4E5A-8307-63739CB303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816925" y="2561779"/>
            <a:ext cx="1475360" cy="2426418"/>
          </a:xfrm>
          <a:prstGeom prst="rect">
            <a:avLst/>
          </a:prstGeom>
        </p:spPr>
      </p:pic>
      <p:pic>
        <p:nvPicPr>
          <p:cNvPr id="25" name="Picture 12" descr="Káº¿t quáº£ hÃ¬nh áº£nh cho win text gif">
            <a:extLst>
              <a:ext uri="{FF2B5EF4-FFF2-40B4-BE49-F238E27FC236}">
                <a16:creationId xmlns:a16="http://schemas.microsoft.com/office/drawing/2014/main" id="{27357AEF-8889-43D1-BCEF-F6B34BBBBDDF}"/>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382487" y="2707758"/>
            <a:ext cx="3626197" cy="362619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5FE331F-905D-462C-A723-8DE316FA7FC3}"/>
              </a:ext>
            </a:extLst>
          </p:cNvPr>
          <p:cNvGrpSpPr>
            <a:grpSpLocks/>
          </p:cNvGrpSpPr>
          <p:nvPr/>
        </p:nvGrpSpPr>
        <p:grpSpPr bwMode="auto">
          <a:xfrm>
            <a:off x="9322809" y="4305197"/>
            <a:ext cx="1826683" cy="1295400"/>
            <a:chOff x="4574" y="3342"/>
            <a:chExt cx="960" cy="912"/>
          </a:xfrm>
        </p:grpSpPr>
        <p:sp>
          <p:nvSpPr>
            <p:cNvPr id="21"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2"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6" name="Group 22">
            <a:extLst>
              <a:ext uri="{FF2B5EF4-FFF2-40B4-BE49-F238E27FC236}">
                <a16:creationId xmlns:a16="http://schemas.microsoft.com/office/drawing/2014/main" id="{C760BFDD-4E35-499C-894D-8FAE7B4192E3}"/>
              </a:ext>
            </a:extLst>
          </p:cNvPr>
          <p:cNvGrpSpPr>
            <a:grpSpLocks/>
          </p:cNvGrpSpPr>
          <p:nvPr/>
        </p:nvGrpSpPr>
        <p:grpSpPr bwMode="auto">
          <a:xfrm>
            <a:off x="9322808" y="4304798"/>
            <a:ext cx="1826683" cy="1295400"/>
            <a:chOff x="4574" y="3327"/>
            <a:chExt cx="960" cy="912"/>
          </a:xfrm>
        </p:grpSpPr>
        <p:sp>
          <p:nvSpPr>
            <p:cNvPr id="27"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8"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9" name="Group 25">
            <a:extLst>
              <a:ext uri="{FF2B5EF4-FFF2-40B4-BE49-F238E27FC236}">
                <a16:creationId xmlns:a16="http://schemas.microsoft.com/office/drawing/2014/main" id="{4EC21864-B687-4278-AB2A-729527471F3E}"/>
              </a:ext>
            </a:extLst>
          </p:cNvPr>
          <p:cNvGrpSpPr>
            <a:grpSpLocks/>
          </p:cNvGrpSpPr>
          <p:nvPr/>
        </p:nvGrpSpPr>
        <p:grpSpPr bwMode="auto">
          <a:xfrm>
            <a:off x="9316235" y="4299734"/>
            <a:ext cx="1826683" cy="1295400"/>
            <a:chOff x="4574" y="3342"/>
            <a:chExt cx="960" cy="912"/>
          </a:xfrm>
        </p:grpSpPr>
        <p:sp>
          <p:nvSpPr>
            <p:cNvPr id="30"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34"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8" name="Group 28">
            <a:extLst>
              <a:ext uri="{FF2B5EF4-FFF2-40B4-BE49-F238E27FC236}">
                <a16:creationId xmlns:a16="http://schemas.microsoft.com/office/drawing/2014/main" id="{49ED3022-4D5F-4C5C-A4E2-91BA5C24D2F2}"/>
              </a:ext>
            </a:extLst>
          </p:cNvPr>
          <p:cNvGrpSpPr>
            <a:grpSpLocks/>
          </p:cNvGrpSpPr>
          <p:nvPr/>
        </p:nvGrpSpPr>
        <p:grpSpPr bwMode="auto">
          <a:xfrm>
            <a:off x="9323054" y="4294271"/>
            <a:ext cx="1826683" cy="1295400"/>
            <a:chOff x="4574" y="3342"/>
            <a:chExt cx="960" cy="912"/>
          </a:xfrm>
        </p:grpSpPr>
        <p:sp>
          <p:nvSpPr>
            <p:cNvPr id="4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4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49" name="Group 31">
            <a:extLst>
              <a:ext uri="{FF2B5EF4-FFF2-40B4-BE49-F238E27FC236}">
                <a16:creationId xmlns:a16="http://schemas.microsoft.com/office/drawing/2014/main" id="{01D531D8-1288-4D57-94E8-A0BB3BD3AA49}"/>
              </a:ext>
            </a:extLst>
          </p:cNvPr>
          <p:cNvGrpSpPr>
            <a:grpSpLocks/>
          </p:cNvGrpSpPr>
          <p:nvPr/>
        </p:nvGrpSpPr>
        <p:grpSpPr bwMode="auto">
          <a:xfrm>
            <a:off x="9312883" y="4287845"/>
            <a:ext cx="1826683" cy="1295400"/>
            <a:chOff x="3813" y="5015"/>
            <a:chExt cx="960" cy="912"/>
          </a:xfrm>
        </p:grpSpPr>
        <p:sp>
          <p:nvSpPr>
            <p:cNvPr id="50"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1"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2" name="Group 34">
            <a:extLst>
              <a:ext uri="{FF2B5EF4-FFF2-40B4-BE49-F238E27FC236}">
                <a16:creationId xmlns:a16="http://schemas.microsoft.com/office/drawing/2014/main" id="{7B75D766-0022-4096-8DDE-E02036F002E9}"/>
              </a:ext>
            </a:extLst>
          </p:cNvPr>
          <p:cNvGrpSpPr>
            <a:grpSpLocks/>
          </p:cNvGrpSpPr>
          <p:nvPr/>
        </p:nvGrpSpPr>
        <p:grpSpPr bwMode="auto">
          <a:xfrm>
            <a:off x="9316780" y="4295862"/>
            <a:ext cx="1826683" cy="1295400"/>
            <a:chOff x="4574" y="3347"/>
            <a:chExt cx="960" cy="912"/>
          </a:xfrm>
        </p:grpSpPr>
        <p:sp>
          <p:nvSpPr>
            <p:cNvPr id="53"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4"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5" name="Group 37">
            <a:extLst>
              <a:ext uri="{FF2B5EF4-FFF2-40B4-BE49-F238E27FC236}">
                <a16:creationId xmlns:a16="http://schemas.microsoft.com/office/drawing/2014/main" id="{7B97C047-C9FA-4313-A5F3-0B56B3DDB80C}"/>
              </a:ext>
            </a:extLst>
          </p:cNvPr>
          <p:cNvGrpSpPr>
            <a:grpSpLocks/>
          </p:cNvGrpSpPr>
          <p:nvPr/>
        </p:nvGrpSpPr>
        <p:grpSpPr bwMode="auto">
          <a:xfrm>
            <a:off x="9317353" y="4292398"/>
            <a:ext cx="1826683" cy="1295400"/>
            <a:chOff x="4574" y="3342"/>
            <a:chExt cx="960" cy="912"/>
          </a:xfrm>
        </p:grpSpPr>
        <p:sp>
          <p:nvSpPr>
            <p:cNvPr id="56"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7"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58" name="Group 40">
            <a:extLst>
              <a:ext uri="{FF2B5EF4-FFF2-40B4-BE49-F238E27FC236}">
                <a16:creationId xmlns:a16="http://schemas.microsoft.com/office/drawing/2014/main" id="{351F7159-F112-46D0-99A6-7D9D9203A6F7}"/>
              </a:ext>
            </a:extLst>
          </p:cNvPr>
          <p:cNvGrpSpPr>
            <a:grpSpLocks/>
          </p:cNvGrpSpPr>
          <p:nvPr/>
        </p:nvGrpSpPr>
        <p:grpSpPr bwMode="auto">
          <a:xfrm>
            <a:off x="9304032" y="4278792"/>
            <a:ext cx="1826683" cy="1295400"/>
            <a:chOff x="4574" y="3342"/>
            <a:chExt cx="960" cy="912"/>
          </a:xfrm>
        </p:grpSpPr>
        <p:sp>
          <p:nvSpPr>
            <p:cNvPr id="59"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0"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1" name="Group 43">
            <a:extLst>
              <a:ext uri="{FF2B5EF4-FFF2-40B4-BE49-F238E27FC236}">
                <a16:creationId xmlns:a16="http://schemas.microsoft.com/office/drawing/2014/main" id="{6C0D1D91-D9E8-4250-B4E6-6F1D1EAD82BF}"/>
              </a:ext>
            </a:extLst>
          </p:cNvPr>
          <p:cNvGrpSpPr>
            <a:grpSpLocks/>
          </p:cNvGrpSpPr>
          <p:nvPr/>
        </p:nvGrpSpPr>
        <p:grpSpPr bwMode="auto">
          <a:xfrm>
            <a:off x="9304032" y="4287845"/>
            <a:ext cx="1826683" cy="1295400"/>
            <a:chOff x="4574" y="3342"/>
            <a:chExt cx="960" cy="912"/>
          </a:xfrm>
        </p:grpSpPr>
        <p:sp>
          <p:nvSpPr>
            <p:cNvPr id="62"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3"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4"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787342" y="6087739"/>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5" name="Group 40">
            <a:extLst>
              <a:ext uri="{FF2B5EF4-FFF2-40B4-BE49-F238E27FC236}">
                <a16:creationId xmlns:a16="http://schemas.microsoft.com/office/drawing/2014/main" id="{1E2FD997-65F8-455A-B4FE-7FC593618F92}"/>
              </a:ext>
            </a:extLst>
          </p:cNvPr>
          <p:cNvGrpSpPr>
            <a:grpSpLocks/>
          </p:cNvGrpSpPr>
          <p:nvPr/>
        </p:nvGrpSpPr>
        <p:grpSpPr bwMode="auto">
          <a:xfrm>
            <a:off x="9318352" y="4274977"/>
            <a:ext cx="1826683" cy="1295400"/>
            <a:chOff x="4598" y="3348"/>
            <a:chExt cx="960" cy="912"/>
          </a:xfrm>
        </p:grpSpPr>
        <p:sp>
          <p:nvSpPr>
            <p:cNvPr id="66"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7"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68" name="Group 40">
            <a:extLst>
              <a:ext uri="{FF2B5EF4-FFF2-40B4-BE49-F238E27FC236}">
                <a16:creationId xmlns:a16="http://schemas.microsoft.com/office/drawing/2014/main" id="{1E2FD997-65F8-455A-B4FE-7FC593618F92}"/>
              </a:ext>
            </a:extLst>
          </p:cNvPr>
          <p:cNvGrpSpPr>
            <a:grpSpLocks/>
          </p:cNvGrpSpPr>
          <p:nvPr/>
        </p:nvGrpSpPr>
        <p:grpSpPr bwMode="auto">
          <a:xfrm>
            <a:off x="9318486" y="4277268"/>
            <a:ext cx="1826683" cy="1295400"/>
            <a:chOff x="4574" y="3342"/>
            <a:chExt cx="960" cy="912"/>
          </a:xfrm>
        </p:grpSpPr>
        <p:sp>
          <p:nvSpPr>
            <p:cNvPr id="69"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0"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71" name="Group 40">
            <a:extLst>
              <a:ext uri="{FF2B5EF4-FFF2-40B4-BE49-F238E27FC236}">
                <a16:creationId xmlns:a16="http://schemas.microsoft.com/office/drawing/2014/main" id="{1E2FD997-65F8-455A-B4FE-7FC593618F92}"/>
              </a:ext>
            </a:extLst>
          </p:cNvPr>
          <p:cNvGrpSpPr>
            <a:grpSpLocks/>
          </p:cNvGrpSpPr>
          <p:nvPr/>
        </p:nvGrpSpPr>
        <p:grpSpPr bwMode="auto">
          <a:xfrm>
            <a:off x="8786221" y="4304399"/>
            <a:ext cx="2880006" cy="1295400"/>
            <a:chOff x="4555" y="3309"/>
            <a:chExt cx="960" cy="912"/>
          </a:xfrm>
        </p:grpSpPr>
        <p:sp>
          <p:nvSpPr>
            <p:cNvPr id="7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
        <p:nvSpPr>
          <p:cNvPr id="79" name="Sai 1">
            <a:extLst>
              <a:ext uri="{FF2B5EF4-FFF2-40B4-BE49-F238E27FC236}">
                <a16:creationId xmlns:a16="http://schemas.microsoft.com/office/drawing/2014/main" id="{968F9521-E7E1-4B2B-8621-8FB51539901A}"/>
              </a:ext>
            </a:extLst>
          </p:cNvPr>
          <p:cNvSpPr/>
          <p:nvPr/>
        </p:nvSpPr>
        <p:spPr>
          <a:xfrm>
            <a:off x="3925822" y="3733427"/>
            <a:ext cx="590380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rPr>
              <a:t>Giúp xử lí các vấn đề môi trường, tạo ra môi trường sống trong lành, thuận tiện cho con người.</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80"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50086" y="375300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61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randombar(horizontal)">
                                      <p:cBhvr>
                                        <p:cTn id="22" dur="500"/>
                                        <p:tgtEl>
                                          <p:spTgt spid="7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par>
                                <p:cTn id="29" presetID="8" presetClass="emph" presetSubtype="0" repeatCount="indefinite" autoRev="1" fill="hold" nodeType="withEffect">
                                  <p:stCondLst>
                                    <p:cond delay="0"/>
                                  </p:stCondLst>
                                  <p:childTnLst>
                                    <p:animRot by="180000">
                                      <p:cBhvr>
                                        <p:cTn id="30" dur="500" fill="hold"/>
                                        <p:tgtEl>
                                          <p:spTgt spid="23"/>
                                        </p:tgtEl>
                                        <p:attrNameLst>
                                          <p:attrName>r</p:attrName>
                                        </p:attrNameLst>
                                      </p:cBhvr>
                                    </p:animRot>
                                  </p:childTnLst>
                                </p:cTn>
                              </p:par>
                              <p:par>
                                <p:cTn id="31" presetID="8" presetClass="emph" presetSubtype="0" repeatCount="indefinite" autoRev="1" fill="hold" nodeType="withEffect">
                                  <p:stCondLst>
                                    <p:cond delay="0"/>
                                  </p:stCondLst>
                                  <p:childTnLst>
                                    <p:animRot by="180000">
                                      <p:cBhvr>
                                        <p:cTn id="32"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4000" fill="hold" nodeType="clickEffect">
                                  <p:stCondLst>
                                    <p:cond delay="0"/>
                                  </p:stCondLst>
                                  <p:childTnLst>
                                    <p:animClr clrSpc="rgb" dir="cw">
                                      <p:cBhvr>
                                        <p:cTn id="37" dur="200" fill="hold"/>
                                        <p:tgtEl>
                                          <p:spTgt spid="39"/>
                                        </p:tgtEl>
                                        <p:attrNameLst>
                                          <p:attrName>fillcolor</p:attrName>
                                        </p:attrNameLst>
                                      </p:cBhvr>
                                      <p:to>
                                        <a:srgbClr val="FF7C80"/>
                                      </p:to>
                                    </p:animClr>
                                    <p:set>
                                      <p:cBhvr>
                                        <p:cTn id="38" dur="200" fill="hold"/>
                                        <p:tgtEl>
                                          <p:spTgt spid="39"/>
                                        </p:tgtEl>
                                        <p:attrNameLst>
                                          <p:attrName>fill.type</p:attrName>
                                        </p:attrNameLst>
                                      </p:cBhvr>
                                      <p:to>
                                        <p:strVal val="solid"/>
                                      </p:to>
                                    </p:set>
                                    <p:set>
                                      <p:cBhvr>
                                        <p:cTn id="39" dur="200" fill="hold"/>
                                        <p:tgtEl>
                                          <p:spTgt spid="3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4000" fill="hold" nodeType="clickEffect">
                                  <p:stCondLst>
                                    <p:cond delay="0"/>
                                  </p:stCondLst>
                                  <p:childTnLst>
                                    <p:animClr clrSpc="rgb" dir="cw">
                                      <p:cBhvr>
                                        <p:cTn id="46" dur="200" fill="hold"/>
                                        <p:tgtEl>
                                          <p:spTgt spid="40"/>
                                        </p:tgtEl>
                                        <p:attrNameLst>
                                          <p:attrName>fillcolor</p:attrName>
                                        </p:attrNameLst>
                                      </p:cBhvr>
                                      <p:to>
                                        <a:srgbClr val="FF7C80"/>
                                      </p:to>
                                    </p:animClr>
                                    <p:set>
                                      <p:cBhvr>
                                        <p:cTn id="47" dur="200" fill="hold"/>
                                        <p:tgtEl>
                                          <p:spTgt spid="40"/>
                                        </p:tgtEl>
                                        <p:attrNameLst>
                                          <p:attrName>fill.type</p:attrName>
                                        </p:attrNameLst>
                                      </p:cBhvr>
                                      <p:to>
                                        <p:strVal val="solid"/>
                                      </p:to>
                                    </p:set>
                                    <p:set>
                                      <p:cBhvr>
                                        <p:cTn id="48" dur="200" fill="hold"/>
                                        <p:tgtEl>
                                          <p:spTgt spid="4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Am-thanh-tra-loi-sai-www_nhacchuongvui_com.wav"/>
                                        </p:tgtEl>
                                      </p:cMediaNode>
                                    </p:audio>
                                  </p:sub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repeatCount="4000" fill="hold" nodeType="clickEffect">
                                  <p:stCondLst>
                                    <p:cond delay="0"/>
                                  </p:stCondLst>
                                  <p:childTnLst>
                                    <p:animClr clrSpc="rgb" dir="cw">
                                      <p:cBhvr>
                                        <p:cTn id="55" dur="200" fill="hold"/>
                                        <p:tgtEl>
                                          <p:spTgt spid="37"/>
                                        </p:tgtEl>
                                        <p:attrNameLst>
                                          <p:attrName>fillcolor</p:attrName>
                                        </p:attrNameLst>
                                      </p:cBhvr>
                                      <p:to>
                                        <a:srgbClr val="00FF00"/>
                                      </p:to>
                                    </p:animClr>
                                    <p:set>
                                      <p:cBhvr>
                                        <p:cTn id="56" dur="200" fill="hold"/>
                                        <p:tgtEl>
                                          <p:spTgt spid="37"/>
                                        </p:tgtEl>
                                        <p:attrNameLst>
                                          <p:attrName>fill.type</p:attrName>
                                        </p:attrNameLst>
                                      </p:cBhvr>
                                      <p:to>
                                        <p:strVal val="solid"/>
                                      </p:to>
                                    </p:set>
                                    <p:set>
                                      <p:cBhvr>
                                        <p:cTn id="57" dur="200" fill="hold"/>
                                        <p:tgtEl>
                                          <p:spTgt spid="3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par>
                                <p:cTn id="58" presetID="1"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m-thanh-tra-loi-dung-www_nhacchuongvui_com.wav"/>
                                        </p:tgtEl>
                                      </p:cMediaNode>
                                    </p:audio>
                                  </p:subTnLst>
                                </p:cTn>
                              </p:par>
                            </p:childTnLst>
                          </p:cTn>
                        </p:par>
                        <p:par>
                          <p:cTn id="60" fill="hold">
                            <p:stCondLst>
                              <p:cond delay="800"/>
                            </p:stCondLst>
                            <p:childTnLst>
                              <p:par>
                                <p:cTn id="61" presetID="10" presetClass="exit" presetSubtype="0" fill="hold" nodeType="after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par>
                          <p:cTn id="64" fill="hold">
                            <p:stCondLst>
                              <p:cond delay="1300"/>
                            </p:stCondLst>
                            <p:childTnLst>
                              <p:par>
                                <p:cTn id="65" presetID="14" presetClass="exit" presetSubtype="10" fill="hold" grpId="1" nodeType="afterEffect">
                                  <p:stCondLst>
                                    <p:cond delay="0"/>
                                  </p:stCondLst>
                                  <p:childTnLst>
                                    <p:animEffect transition="out" filter="randombar(horizontal)">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par>
                          <p:cTn id="71" fill="hold">
                            <p:stCondLst>
                              <p:cond delay="1800"/>
                            </p:stCondLst>
                            <p:childTnLst>
                              <p:par>
                                <p:cTn id="72" presetID="14" presetClass="exit" presetSubtype="10" fill="hold" grpId="1" nodeType="afterEffect">
                                  <p:stCondLst>
                                    <p:cond delay="0"/>
                                  </p:stCondLst>
                                  <p:childTnLst>
                                    <p:animEffect transition="out" filter="randombar(horizontal)">
                                      <p:cBhvr>
                                        <p:cTn id="73" dur="500"/>
                                        <p:tgtEl>
                                          <p:spTgt spid="79"/>
                                        </p:tgtEl>
                                      </p:cBhvr>
                                    </p:animEffect>
                                    <p:set>
                                      <p:cBhvr>
                                        <p:cTn id="74" dur="1" fill="hold">
                                          <p:stCondLst>
                                            <p:cond delay="499"/>
                                          </p:stCondLst>
                                        </p:cTn>
                                        <p:tgtEl>
                                          <p:spTgt spid="79"/>
                                        </p:tgtEl>
                                        <p:attrNameLst>
                                          <p:attrName>style.visibility</p:attrName>
                                        </p:attrNameLst>
                                      </p:cBhvr>
                                      <p:to>
                                        <p:strVal val="hidden"/>
                                      </p:to>
                                    </p:set>
                                  </p:childTnLst>
                                </p:cTn>
                              </p:par>
                              <p:par>
                                <p:cTn id="75" presetID="14" presetClass="exit" presetSubtype="10" fill="hold" grpId="1" nodeType="withEffect">
                                  <p:stCondLst>
                                    <p:cond delay="0"/>
                                  </p:stCondLst>
                                  <p:childTnLst>
                                    <p:animEffect transition="out" filter="randombar(horizontal)">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par>
                                <p:cTn id="78" presetID="14" presetClass="exit" presetSubtype="10" fill="hold" grpId="1" nodeType="withEffect">
                                  <p:stCondLst>
                                    <p:cond delay="0"/>
                                  </p:stCondLst>
                                  <p:childTnLst>
                                    <p:animEffect transition="out" filter="randombar(horizontal)">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par>
                                <p:cTn id="81" presetID="14" presetClass="exit" presetSubtype="10" fill="hold" grpId="1" nodeType="withEffect">
                                  <p:stCondLst>
                                    <p:cond delay="0"/>
                                  </p:stCondLst>
                                  <p:childTnLst>
                                    <p:animEffect transition="out" filter="randombar(horizontal)">
                                      <p:cBhvr>
                                        <p:cTn id="82" dur="500"/>
                                        <p:tgtEl>
                                          <p:spTgt spid="35"/>
                                        </p:tgtEl>
                                      </p:cBhvr>
                                    </p:animEffect>
                                    <p:set>
                                      <p:cBhvr>
                                        <p:cTn id="83" dur="1" fill="hold">
                                          <p:stCondLst>
                                            <p:cond delay="499"/>
                                          </p:stCondLst>
                                        </p:cTn>
                                        <p:tgtEl>
                                          <p:spTgt spid="35"/>
                                        </p:tgtEl>
                                        <p:attrNameLst>
                                          <p:attrName>style.visibility</p:attrName>
                                        </p:attrNameLst>
                                      </p:cBhvr>
                                      <p:to>
                                        <p:strVal val="hidden"/>
                                      </p:to>
                                    </p:set>
                                  </p:childTnLst>
                                </p:cTn>
                              </p:par>
                              <p:par>
                                <p:cTn id="84" presetID="14" presetClass="exit" presetSubtype="10" fill="hold" nodeType="withEffect">
                                  <p:stCondLst>
                                    <p:cond delay="0"/>
                                  </p:stCondLst>
                                  <p:childTnLst>
                                    <p:animEffect transition="out" filter="randombar(horizontal)">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4" presetClass="exit" presetSubtype="10" fill="hold" nodeType="withEffect">
                                  <p:stCondLst>
                                    <p:cond delay="0"/>
                                  </p:stCondLst>
                                  <p:childTnLst>
                                    <p:animEffect transition="out" filter="randombar(horizontal)">
                                      <p:cBhvr>
                                        <p:cTn id="88" dur="500"/>
                                        <p:tgtEl>
                                          <p:spTgt spid="43"/>
                                        </p:tgtEl>
                                      </p:cBhvr>
                                    </p:animEffect>
                                    <p:set>
                                      <p:cBhvr>
                                        <p:cTn id="89" dur="1" fill="hold">
                                          <p:stCondLst>
                                            <p:cond delay="499"/>
                                          </p:stCondLst>
                                        </p:cTn>
                                        <p:tgtEl>
                                          <p:spTgt spid="43"/>
                                        </p:tgtEl>
                                        <p:attrNameLst>
                                          <p:attrName>style.visibility</p:attrName>
                                        </p:attrNameLst>
                                      </p:cBhvr>
                                      <p:to>
                                        <p:strVal val="hidden"/>
                                      </p:to>
                                    </p:set>
                                  </p:childTnLst>
                                </p:cTn>
                              </p:par>
                              <p:par>
                                <p:cTn id="90" presetID="14" presetClass="exit" presetSubtype="10" fill="hold" nodeType="withEffect">
                                  <p:stCondLst>
                                    <p:cond delay="0"/>
                                  </p:stCondLst>
                                  <p:childTnLst>
                                    <p:animEffect transition="out" filter="randombar(horizontal)">
                                      <p:cBhvr>
                                        <p:cTn id="91" dur="500"/>
                                        <p:tgtEl>
                                          <p:spTgt spid="42"/>
                                        </p:tgtEl>
                                      </p:cBhvr>
                                    </p:animEffect>
                                    <p:set>
                                      <p:cBhvr>
                                        <p:cTn id="92" dur="1" fill="hold">
                                          <p:stCondLst>
                                            <p:cond delay="499"/>
                                          </p:stCondLst>
                                        </p:cTn>
                                        <p:tgtEl>
                                          <p:spTgt spid="42"/>
                                        </p:tgtEl>
                                        <p:attrNameLst>
                                          <p:attrName>style.visibility</p:attrName>
                                        </p:attrNameLst>
                                      </p:cBhvr>
                                      <p:to>
                                        <p:strVal val="hidden"/>
                                      </p:to>
                                    </p:set>
                                  </p:childTnLst>
                                </p:cTn>
                              </p:par>
                            </p:childTnLst>
                          </p:cTn>
                        </p:par>
                        <p:par>
                          <p:cTn id="93" fill="hold">
                            <p:stCondLst>
                              <p:cond delay="2300"/>
                            </p:stCondLst>
                            <p:childTnLst>
                              <p:par>
                                <p:cTn id="94" presetID="35" presetClass="path" presetSubtype="0" fill="hold" nodeType="afterEffect">
                                  <p:stCondLst>
                                    <p:cond delay="0"/>
                                  </p:stCondLst>
                                  <p:childTnLst>
                                    <p:animMotion origin="layout" path="M 0 0 L -1 0 " pathEditMode="relative" rAng="0" ptsTypes="AA">
                                      <p:cBhvr>
                                        <p:cTn id="95" dur="3000" fill="hold"/>
                                        <p:tgtEl>
                                          <p:spTgt spid="31"/>
                                        </p:tgtEl>
                                        <p:attrNameLst>
                                          <p:attrName>ppt_x</p:attrName>
                                          <p:attrName>ppt_y</p:attrName>
                                        </p:attrNameLst>
                                      </p:cBhvr>
                                      <p:rCtr x="-50000" y="0"/>
                                    </p:animMotion>
                                  </p:childTnLst>
                                </p:cTn>
                              </p:par>
                              <p:par>
                                <p:cTn id="96" presetID="35" presetClass="path" presetSubtype="0" fill="hold" nodeType="withEffect">
                                  <p:stCondLst>
                                    <p:cond delay="0"/>
                                  </p:stCondLst>
                                  <p:childTnLst>
                                    <p:animMotion origin="layout" path="M 3.33333E-6 -4.81481E-6 L -1 -4.81481E-6 " pathEditMode="relative" rAng="0" ptsTypes="AA">
                                      <p:cBhvr>
                                        <p:cTn id="97" dur="3000" fill="hold"/>
                                        <p:tgtEl>
                                          <p:spTgt spid="23"/>
                                        </p:tgtEl>
                                        <p:attrNameLst>
                                          <p:attrName>ppt_x</p:attrName>
                                          <p:attrName>ppt_y</p:attrName>
                                        </p:attrNameLst>
                                      </p:cBhvr>
                                      <p:rCtr x="-50000" y="0"/>
                                    </p:animMotion>
                                  </p:childTnLst>
                                </p:cTn>
                              </p:par>
                              <p:par>
                                <p:cTn id="98" presetID="35" presetClass="path" presetSubtype="0" fill="hold" nodeType="withEffect">
                                  <p:stCondLst>
                                    <p:cond delay="0"/>
                                  </p:stCondLst>
                                  <p:childTnLst>
                                    <p:animMotion origin="layout" path="M 1.45833E-6 -2.96296E-6 L -1 -2.96296E-6 " pathEditMode="relative" rAng="0" ptsTypes="AA">
                                      <p:cBhvr>
                                        <p:cTn id="99" dur="3000" fill="hold"/>
                                        <p:tgtEl>
                                          <p:spTgt spid="24"/>
                                        </p:tgtEl>
                                        <p:attrNameLst>
                                          <p:attrName>ppt_x</p:attrName>
                                          <p:attrName>ppt_y</p:attrName>
                                        </p:attrNameLst>
                                      </p:cBhvr>
                                      <p:rCtr x="-50000" y="0"/>
                                    </p:animMotion>
                                  </p:childTnLst>
                                </p:cTn>
                              </p:par>
                            </p:childTnLst>
                          </p:cTn>
                        </p:par>
                        <p:par>
                          <p:cTn id="100" fill="hold">
                            <p:stCondLst>
                              <p:cond delay="5300"/>
                            </p:stCondLst>
                            <p:childTnLst>
                              <p:par>
                                <p:cTn id="101" presetID="10" presetClass="entr" presetSubtype="0"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subTnLst>
                                    <p:audio>
                                      <p:cMediaNode>
                                        <p:cTn display="0" masterRel="sameClick">
                                          <p:stCondLst>
                                            <p:cond evt="begin" delay="0">
                                              <p:tn val="10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seq concurrent="1" nextAc="seek">
              <p:cTn id="104" restart="whenNotActive" fill="hold" evtFilter="cancelBubble" nodeType="interactiveSeq">
                <p:stCondLst>
                  <p:cond evt="onClick" delay="0">
                    <p:tgtEl>
                      <p:spTgt spid="64"/>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nodeType="afterEffect">
                                  <p:stCondLst>
                                    <p:cond delay="1000"/>
                                  </p:stCondLst>
                                  <p:childTnLst>
                                    <p:set>
                                      <p:cBhvr>
                                        <p:cTn id="10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beep.wav"/>
                                        </p:tgtEl>
                                      </p:cMediaNode>
                                    </p:audio>
                                  </p:subTnLst>
                                </p:cTn>
                              </p:par>
                            </p:childTnLst>
                          </p:cTn>
                        </p:par>
                        <p:par>
                          <p:cTn id="109" fill="hold">
                            <p:stCondLst>
                              <p:cond delay="1000"/>
                            </p:stCondLst>
                            <p:childTnLst>
                              <p:par>
                                <p:cTn id="110" presetID="1" presetClass="entr" presetSubtype="0" fill="hold" nodeType="afterEffect">
                                  <p:stCondLst>
                                    <p:cond delay="1000"/>
                                  </p:stCondLst>
                                  <p:childTnLst>
                                    <p:set>
                                      <p:cBhvr>
                                        <p:cTn id="111" dur="1" fill="hold">
                                          <p:stCondLst>
                                            <p:cond delay="499"/>
                                          </p:stCondLst>
                                        </p:cTn>
                                        <p:tgtEl>
                                          <p:spTgt spid="26"/>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2" fill="hold">
                            <p:stCondLst>
                              <p:cond delay="2500"/>
                            </p:stCondLst>
                            <p:childTnLst>
                              <p:par>
                                <p:cTn id="113" presetID="1" presetClass="entr" presetSubtype="0" fill="hold" nodeType="afterEffect">
                                  <p:stCondLst>
                                    <p:cond delay="1000"/>
                                  </p:stCondLst>
                                  <p:childTnLst>
                                    <p:set>
                                      <p:cBhvr>
                                        <p:cTn id="114" dur="1" fill="hold">
                                          <p:stCondLst>
                                            <p:cond delay="499"/>
                                          </p:stCondLst>
                                        </p:cTn>
                                        <p:tgtEl>
                                          <p:spTgt spid="29"/>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5" fill="hold">
                            <p:stCondLst>
                              <p:cond delay="4000"/>
                            </p:stCondLst>
                            <p:childTnLst>
                              <p:par>
                                <p:cTn id="116" presetID="1" presetClass="entr" presetSubtype="0" fill="hold" nodeType="afterEffect">
                                  <p:stCondLst>
                                    <p:cond delay="1000"/>
                                  </p:stCondLst>
                                  <p:childTnLst>
                                    <p:set>
                                      <p:cBhvr>
                                        <p:cTn id="117" dur="1" fill="hold">
                                          <p:stCondLst>
                                            <p:cond delay="499"/>
                                          </p:stCondLst>
                                        </p:cTn>
                                        <p:tgtEl>
                                          <p:spTgt spid="38"/>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8" fill="hold">
                            <p:stCondLst>
                              <p:cond delay="5500"/>
                            </p:stCondLst>
                            <p:childTnLst>
                              <p:par>
                                <p:cTn id="119" presetID="1" presetClass="entr" presetSubtype="0" fill="hold" nodeType="afterEffect">
                                  <p:stCondLst>
                                    <p:cond delay="1000"/>
                                  </p:stCondLst>
                                  <p:childTnLst>
                                    <p:set>
                                      <p:cBhvr>
                                        <p:cTn id="120" dur="1" fill="hold">
                                          <p:stCondLst>
                                            <p:cond delay="499"/>
                                          </p:stCondLst>
                                        </p:cTn>
                                        <p:tgtEl>
                                          <p:spTgt spid="4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beep.wav"/>
                                        </p:tgtEl>
                                      </p:cMediaNode>
                                    </p:audio>
                                  </p:subTnLst>
                                </p:cTn>
                              </p:par>
                            </p:childTnLst>
                          </p:cTn>
                        </p:par>
                        <p:par>
                          <p:cTn id="121" fill="hold">
                            <p:stCondLst>
                              <p:cond delay="7000"/>
                            </p:stCondLst>
                            <p:childTnLst>
                              <p:par>
                                <p:cTn id="122" presetID="1" presetClass="entr" presetSubtype="0" fill="hold" nodeType="afterEffect">
                                  <p:stCondLst>
                                    <p:cond delay="1000"/>
                                  </p:stCondLst>
                                  <p:childTnLst>
                                    <p:set>
                                      <p:cBhvr>
                                        <p:cTn id="123" dur="1" fill="hold">
                                          <p:stCondLst>
                                            <p:cond delay="499"/>
                                          </p:stCondLst>
                                        </p:cTn>
                                        <p:tgtEl>
                                          <p:spTgt spid="52"/>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4" fill="hold">
                            <p:stCondLst>
                              <p:cond delay="8500"/>
                            </p:stCondLst>
                            <p:childTnLst>
                              <p:par>
                                <p:cTn id="125" presetID="1" presetClass="entr" presetSubtype="0" fill="hold" nodeType="afterEffect">
                                  <p:stCondLst>
                                    <p:cond delay="1000"/>
                                  </p:stCondLst>
                                  <p:childTnLst>
                                    <p:set>
                                      <p:cBhvr>
                                        <p:cTn id="126" dur="1" fill="hold">
                                          <p:stCondLst>
                                            <p:cond delay="499"/>
                                          </p:stCondLst>
                                        </p:cTn>
                                        <p:tgtEl>
                                          <p:spTgt spid="55"/>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7" fill="hold">
                            <p:stCondLst>
                              <p:cond delay="10000"/>
                            </p:stCondLst>
                            <p:childTnLst>
                              <p:par>
                                <p:cTn id="128" presetID="1" presetClass="entr" presetSubtype="0" fill="hold" nodeType="afterEffect">
                                  <p:stCondLst>
                                    <p:cond delay="1000"/>
                                  </p:stCondLst>
                                  <p:childTnLst>
                                    <p:set>
                                      <p:cBhvr>
                                        <p:cTn id="129" dur="1" fill="hold">
                                          <p:stCondLst>
                                            <p:cond delay="499"/>
                                          </p:stCondLst>
                                        </p:cTn>
                                        <p:tgtEl>
                                          <p:spTgt spid="58"/>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0" fill="hold">
                            <p:stCondLst>
                              <p:cond delay="11500"/>
                            </p:stCondLst>
                            <p:childTnLst>
                              <p:par>
                                <p:cTn id="131" presetID="1" presetClass="entr" presetSubtype="0" fill="hold" nodeType="afterEffect">
                                  <p:stCondLst>
                                    <p:cond delay="1000"/>
                                  </p:stCondLst>
                                  <p:childTnLst>
                                    <p:set>
                                      <p:cBhvr>
                                        <p:cTn id="132" dur="1" fill="hold">
                                          <p:stCondLst>
                                            <p:cond delay="499"/>
                                          </p:stCondLst>
                                        </p:cTn>
                                        <p:tgtEl>
                                          <p:spTgt spid="61"/>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5" name="beep.wav"/>
                                        </p:tgtEl>
                                      </p:cMediaNode>
                                    </p:audio>
                                  </p:subTnLst>
                                </p:cTn>
                              </p:par>
                            </p:childTnLst>
                          </p:cTn>
                        </p:par>
                        <p:par>
                          <p:cTn id="133" fill="hold">
                            <p:stCondLst>
                              <p:cond delay="13000"/>
                            </p:stCondLst>
                            <p:childTnLst>
                              <p:par>
                                <p:cTn id="134" presetID="1" presetClass="entr" presetSubtype="0" fill="hold" nodeType="afterEffect">
                                  <p:stCondLst>
                                    <p:cond delay="1000"/>
                                  </p:stCondLst>
                                  <p:childTnLst>
                                    <p:set>
                                      <p:cBhvr>
                                        <p:cTn id="135" dur="1" fill="hold">
                                          <p:stCondLst>
                                            <p:cond delay="499"/>
                                          </p:stCondLst>
                                        </p:cTn>
                                        <p:tgtEl>
                                          <p:spTgt spid="65"/>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6" fill="hold">
                            <p:stCondLst>
                              <p:cond delay="14500"/>
                            </p:stCondLst>
                            <p:childTnLst>
                              <p:par>
                                <p:cTn id="137" presetID="1" presetClass="entr" presetSubtype="0" fill="hold" nodeType="afterEffect">
                                  <p:stCondLst>
                                    <p:cond delay="1000"/>
                                  </p:stCondLst>
                                  <p:childTnLst>
                                    <p:set>
                                      <p:cBhvr>
                                        <p:cTn id="138" dur="1" fill="hold">
                                          <p:stCondLst>
                                            <p:cond delay="499"/>
                                          </p:stCondLst>
                                        </p:cTn>
                                        <p:tgtEl>
                                          <p:spTgt spid="65"/>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39" fill="hold">
                            <p:stCondLst>
                              <p:cond delay="16000"/>
                            </p:stCondLst>
                            <p:childTnLst>
                              <p:par>
                                <p:cTn id="140" presetID="1" presetClass="entr" presetSubtype="0" fill="hold" nodeType="afterEffect">
                                  <p:stCondLst>
                                    <p:cond delay="1000"/>
                                  </p:stCondLst>
                                  <p:childTnLst>
                                    <p:set>
                                      <p:cBhvr>
                                        <p:cTn id="141" dur="1" fill="hold">
                                          <p:stCondLst>
                                            <p:cond delay="499"/>
                                          </p:stCondLst>
                                        </p:cTn>
                                        <p:tgtEl>
                                          <p:spTgt spid="68"/>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2" fill="hold">
                            <p:stCondLst>
                              <p:cond delay="17500"/>
                            </p:stCondLst>
                            <p:childTnLst>
                              <p:par>
                                <p:cTn id="143" presetID="1" presetClass="entr" presetSubtype="0" fill="hold" nodeType="afterEffect">
                                  <p:stCondLst>
                                    <p:cond delay="1000"/>
                                  </p:stCondLst>
                                  <p:childTnLst>
                                    <p:set>
                                      <p:cBhvr>
                                        <p:cTn id="144" dur="1" fill="hold">
                                          <p:stCondLst>
                                            <p:cond delay="499"/>
                                          </p:stCondLst>
                                        </p:cTn>
                                        <p:tgtEl>
                                          <p:spTgt spid="68"/>
                                        </p:tgtEl>
                                        <p:attrNameLst>
                                          <p:attrName>style.visibility</p:attrName>
                                        </p:attrNameLst>
                                      </p:cBhvr>
                                      <p:to>
                                        <p:strVal val="visible"/>
                                      </p:to>
                                    </p:set>
                                  </p:childTnLst>
                                </p:cTn>
                              </p:par>
                            </p:childTnLst>
                          </p:cTn>
                        </p:par>
                        <p:par>
                          <p:cTn id="145" fill="hold">
                            <p:stCondLst>
                              <p:cond delay="19000"/>
                            </p:stCondLst>
                            <p:childTnLst>
                              <p:par>
                                <p:cTn id="146" presetID="1" presetClass="entr" presetSubtype="0" fill="hold" nodeType="afterEffect">
                                  <p:stCondLst>
                                    <p:cond delay="500"/>
                                  </p:stCondLst>
                                  <p:childTnLst>
                                    <p:set>
                                      <p:cBhvr>
                                        <p:cTn id="147" dur="1" fill="hold">
                                          <p:stCondLst>
                                            <p:cond delay="499"/>
                                          </p:stCondLst>
                                        </p:cTn>
                                        <p:tgtEl>
                                          <p:spTgt spid="71"/>
                                        </p:tgtEl>
                                        <p:attrNameLst>
                                          <p:attrName>style.visibility</p:attrName>
                                        </p:attrNameLst>
                                      </p:cBhvr>
                                      <p:to>
                                        <p:strVal val="visible"/>
                                      </p:to>
                                    </p:set>
                                  </p:childTnLst>
                                </p:cTn>
                              </p:par>
                            </p:childTnLst>
                          </p:cTn>
                        </p:par>
                        <p:par>
                          <p:cTn id="148" fill="hold">
                            <p:stCondLst>
                              <p:cond delay="20000"/>
                            </p:stCondLst>
                            <p:childTnLst>
                              <p:par>
                                <p:cTn id="149" presetID="1" presetClass="entr" presetSubtype="0" fill="hold" nodeType="afterEffect">
                                  <p:stCondLst>
                                    <p:cond delay="0"/>
                                  </p:stCondLst>
                                  <p:childTnLst>
                                    <p:set>
                                      <p:cBhvr>
                                        <p:cTn id="150" dur="1" fill="hold">
                                          <p:stCondLst>
                                            <p:cond delay="499"/>
                                          </p:stCondLst>
                                        </p:cTn>
                                        <p:tgtEl>
                                          <p:spTgt spid="71"/>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8. Ket thuc cau hoi.wav"/>
                                        </p:tgtEl>
                                      </p:cMediaNode>
                                    </p:audio>
                                  </p:subTnLst>
                                </p:cTn>
                              </p:par>
                            </p:childTnLst>
                          </p:cTn>
                        </p:par>
                      </p:childTnLst>
                    </p:cTn>
                  </p:par>
                </p:childTnLst>
              </p:cTn>
              <p:nextCondLst>
                <p:cond evt="onClick" delay="0">
                  <p:tgtEl>
                    <p:spTgt spid="64"/>
                  </p:tgtEl>
                </p:cond>
              </p:nextCondLst>
            </p:seq>
            <p:seq concurrent="1" nextAc="seek">
              <p:cTn id="151" restart="whenNotActive" fill="hold" evtFilter="cancelBubble" nodeType="interactiveSeq">
                <p:stCondLst>
                  <p:cond evt="onClick" delay="0">
                    <p:tgtEl>
                      <p:spTgt spid="79"/>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4000" fill="hold" nodeType="clickEffect">
                                  <p:stCondLst>
                                    <p:cond delay="0"/>
                                  </p:stCondLst>
                                  <p:childTnLst>
                                    <p:animClr clrSpc="rgb" dir="cw">
                                      <p:cBhvr>
                                        <p:cTn id="155" dur="200" fill="hold"/>
                                        <p:tgtEl>
                                          <p:spTgt spid="79"/>
                                        </p:tgtEl>
                                        <p:attrNameLst>
                                          <p:attrName>fillcolor</p:attrName>
                                        </p:attrNameLst>
                                      </p:cBhvr>
                                      <p:to>
                                        <a:srgbClr val="FF7C80"/>
                                      </p:to>
                                    </p:animClr>
                                    <p:set>
                                      <p:cBhvr>
                                        <p:cTn id="156" dur="200" fill="hold"/>
                                        <p:tgtEl>
                                          <p:spTgt spid="79"/>
                                        </p:tgtEl>
                                        <p:attrNameLst>
                                          <p:attrName>fill.type</p:attrName>
                                        </p:attrNameLst>
                                      </p:cBhvr>
                                      <p:to>
                                        <p:strVal val="solid"/>
                                      </p:to>
                                    </p:set>
                                    <p:set>
                                      <p:cBhvr>
                                        <p:cTn id="157" dur="200" fill="hold"/>
                                        <p:tgtEl>
                                          <p:spTgt spid="79"/>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2" name="Am-thanh-tra-loi-sai-www_nhacchuongvui_com.wav"/>
                                        </p:tgtEl>
                                      </p:cMediaNode>
                                    </p:audio>
                                  </p:sub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childTnLst>
        </p:cTn>
      </p:par>
    </p:tnLst>
    <p:bldLst>
      <p:bldP spid="35" grpId="0" animBg="1"/>
      <p:bldP spid="35" grpId="1" animBg="1"/>
      <p:bldP spid="36" grpId="0"/>
      <p:bldP spid="36" grpId="1"/>
      <p:bldP spid="37" grpId="0" animBg="1"/>
      <p:bldP spid="37" grpId="1" animBg="1"/>
      <p:bldP spid="39" grpId="0" animBg="1"/>
      <p:bldP spid="39" grpId="1" animBg="1"/>
      <p:bldP spid="40" grpId="0" animBg="1"/>
      <p:bldP spid="40" grpId="1" animBg="1"/>
      <p:bldP spid="79" grpId="0" animBg="1"/>
      <p:bldP spid="79"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1069" t="2602" r="448" b="5138"/>
          <a:stretch/>
        </p:blipFill>
        <p:spPr>
          <a:xfrm>
            <a:off x="-1" y="0"/>
            <a:ext cx="12192001" cy="6858000"/>
          </a:xfrm>
          <a:prstGeom prst="rect">
            <a:avLst/>
          </a:prstGeom>
        </p:spPr>
      </p:pic>
      <p:pic>
        <p:nvPicPr>
          <p:cNvPr id="3" name="图片 2"/>
          <p:cNvPicPr>
            <a:picLocks noChangeAspect="1"/>
          </p:cNvPicPr>
          <p:nvPr/>
        </p:nvPicPr>
        <p:blipFill>
          <a:blip r:embed="rId4"/>
          <a:stretch>
            <a:fillRect/>
          </a:stretch>
        </p:blipFill>
        <p:spPr>
          <a:xfrm>
            <a:off x="8875406" y="469084"/>
            <a:ext cx="3525249" cy="1484315"/>
          </a:xfrm>
          <a:prstGeom prst="rect">
            <a:avLst/>
          </a:prstGeom>
        </p:spPr>
      </p:pic>
      <p:pic>
        <p:nvPicPr>
          <p:cNvPr id="5" name="图片 4"/>
          <p:cNvPicPr>
            <a:picLocks noChangeAspect="1"/>
          </p:cNvPicPr>
          <p:nvPr/>
        </p:nvPicPr>
        <p:blipFill>
          <a:blip r:embed="rId5"/>
          <a:stretch>
            <a:fillRect/>
          </a:stretch>
        </p:blipFill>
        <p:spPr>
          <a:xfrm>
            <a:off x="6891571" y="3674657"/>
            <a:ext cx="3901133" cy="3153128"/>
          </a:xfrm>
          <a:prstGeom prst="rect">
            <a:avLst/>
          </a:prstGeom>
        </p:spPr>
      </p:pic>
      <p:pic>
        <p:nvPicPr>
          <p:cNvPr id="6" name="图片 5"/>
          <p:cNvPicPr>
            <a:picLocks noChangeAspect="1"/>
          </p:cNvPicPr>
          <p:nvPr/>
        </p:nvPicPr>
        <p:blipFill>
          <a:blip r:embed="rId6"/>
          <a:stretch>
            <a:fillRect/>
          </a:stretch>
        </p:blipFill>
        <p:spPr>
          <a:xfrm>
            <a:off x="0" y="272124"/>
            <a:ext cx="3075000" cy="3030000"/>
          </a:xfrm>
          <a:prstGeom prst="rect">
            <a:avLst/>
          </a:prstGeom>
        </p:spPr>
      </p:pic>
      <p:grpSp>
        <p:nvGrpSpPr>
          <p:cNvPr id="7" name="组合 6"/>
          <p:cNvGrpSpPr/>
          <p:nvPr/>
        </p:nvGrpSpPr>
        <p:grpSpPr>
          <a:xfrm>
            <a:off x="3382400" y="272124"/>
            <a:ext cx="8434282" cy="4665827"/>
            <a:chOff x="-6300496" y="5642681"/>
            <a:chExt cx="23412450" cy="11961811"/>
          </a:xfrm>
        </p:grpSpPr>
        <p:grpSp>
          <p:nvGrpSpPr>
            <p:cNvPr id="8" name="组合 7"/>
            <p:cNvGrpSpPr/>
            <p:nvPr/>
          </p:nvGrpSpPr>
          <p:grpSpPr>
            <a:xfrm>
              <a:off x="-6300496" y="5642681"/>
              <a:ext cx="23412450" cy="11961811"/>
              <a:chOff x="2619060" y="-3486152"/>
              <a:chExt cx="23412450" cy="11961811"/>
            </a:xfrm>
          </p:grpSpPr>
          <p:sp>
            <p:nvSpPr>
              <p:cNvPr id="10"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endParaRPr>
              </a:p>
            </p:txBody>
          </p:sp>
          <p:sp>
            <p:nvSpPr>
              <p:cNvPr id="11"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endParaRPr>
              </a:p>
            </p:txBody>
          </p:sp>
        </p:grpSp>
        <p:pic>
          <p:nvPicPr>
            <p:cNvPr id="9" name="图片 8"/>
            <p:cNvPicPr>
              <a:picLocks noChangeAspect="1"/>
            </p:cNvPicPr>
            <p:nvPr/>
          </p:nvPicPr>
          <p:blipFill>
            <a:blip r:embed="rId7"/>
            <a:stretch>
              <a:fillRect/>
            </a:stretch>
          </p:blipFill>
          <p:spPr>
            <a:xfrm>
              <a:off x="-5737225" y="6362278"/>
              <a:ext cx="22275002" cy="10586251"/>
            </a:xfrm>
            <a:prstGeom prst="rect">
              <a:avLst/>
            </a:prstGeom>
          </p:spPr>
        </p:pic>
      </p:grpSp>
      <p:pic>
        <p:nvPicPr>
          <p:cNvPr id="20" name="图片 19"/>
          <p:cNvPicPr>
            <a:picLocks noChangeAspect="1"/>
          </p:cNvPicPr>
          <p:nvPr/>
        </p:nvPicPr>
        <p:blipFill>
          <a:blip r:embed="rId8"/>
          <a:stretch>
            <a:fillRect/>
          </a:stretch>
        </p:blipFill>
        <p:spPr>
          <a:xfrm>
            <a:off x="730004" y="2100105"/>
            <a:ext cx="3500165" cy="4578595"/>
          </a:xfrm>
          <a:prstGeom prst="rect">
            <a:avLst/>
          </a:prstGeom>
        </p:spPr>
      </p:pic>
      <p:pic>
        <p:nvPicPr>
          <p:cNvPr id="21" name="Picture 20">
            <a:extLst>
              <a:ext uri="{FF2B5EF4-FFF2-40B4-BE49-F238E27FC236}">
                <a16:creationId xmlns:a16="http://schemas.microsoft.com/office/drawing/2014/main" id="{C72A0E9E-5164-4BF0-BBCC-8D4794AD3632}"/>
              </a:ext>
            </a:extLst>
          </p:cNvPr>
          <p:cNvPicPr>
            <a:picLocks noChangeAspect="1"/>
          </p:cNvPicPr>
          <p:nvPr/>
        </p:nvPicPr>
        <p:blipFill>
          <a:blip r:embed="rId9"/>
          <a:stretch>
            <a:fillRect/>
          </a:stretch>
        </p:blipFill>
        <p:spPr>
          <a:xfrm>
            <a:off x="4301083" y="2056809"/>
            <a:ext cx="6913463" cy="2103302"/>
          </a:xfrm>
          <a:prstGeom prst="rect">
            <a:avLst/>
          </a:prstGeom>
        </p:spPr>
      </p:pic>
    </p:spTree>
    <p:extLst>
      <p:ext uri="{BB962C8B-B14F-4D97-AF65-F5344CB8AC3E}">
        <p14:creationId xmlns:p14="http://schemas.microsoft.com/office/powerpoint/2010/main" val="364190906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nodeType="withEffect">
                                  <p:stCondLst>
                                    <p:cond delay="0"/>
                                  </p:stCondLst>
                                  <p:childTnLst>
                                    <p:animMotion origin="layout" path="M 0.44861 0.14815 L 0.44861 0.14846 C 0.44757 0.12654 0.44775 0.10494 0.44584 0.08395 C 0.44532 0.07901 0.44306 0.07531 0.44167 0.07161 C 0.43802 0.06204 0.4283 0.03549 0.42223 0.02469 C 0.41146 0.00556 0.41094 0.00803 0.39861 -0.00741 C 0.37796 -0.03333 0.39757 -0.01327 0.37361 -0.0321 C 0.35973 -0.04321 0.35261 -0.05463 0.33611 -0.06173 L 0.31389 -0.0716 C 0.31007 -0.07346 0.30643 -0.07593 0.30278 -0.07654 C 0.29289 -0.0787 0.28855 -0.07932 0.27917 -0.08148 L 0.26945 -0.08395 L 0.22917 -0.08148 C 0.2125 -0.07716 0.20816 -0.06697 0.19584 -0.05432 C 0.19306 -0.05185 0.19011 -0.05 0.1875 -0.04691 C 0.17049 -0.02963 0.18855 -0.04444 0.16806 -0.02716 C 0.16476 -0.02469 0.16146 -0.02253 0.15834 -0.01975 C 0.14809 -0.01142 0.1474 -0.00926 0.1375 -0.00247 C 0.13334 -7.40741E-7 0.129 0.00216 0.125 0.00494 C 0.12118 0.0071 0.11754 0.01019 0.11389 0.01235 C 0.10973 0.0142 0.10539 0.01512 0.10139 0.01728 C 0.06042 0.03766 0.08212 0.03117 0.05973 0.03704 C 0.04584 0.03519 0.0316 0.03642 0.01806 0.0321 C 0.01372 0.03056 0.00695 0.01975 0.00695 0.02006 C 0.00556 0.01636 0.00382 0.01327 0.00278 0.00988 C -0.00156 -0.00339 0.00348 0.00617 -3.61111E-6 -7.40741E-7 " pathEditMode="relative" rAng="0" ptsTypes="AAAAAAAAAAAAAAAAAAAAAAAAAA">
                                      <p:cBhvr>
                                        <p:cTn id="9" dur="2000" fill="hold"/>
                                        <p:tgtEl>
                                          <p:spTgt spid="5"/>
                                        </p:tgtEl>
                                        <p:attrNameLst>
                                          <p:attrName>ppt_x</p:attrName>
                                          <p:attrName>ppt_y</p:attrName>
                                        </p:attrNameLst>
                                      </p:cBhvr>
                                      <p:rCtr x="-22431" y="-1160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3662364" y="-17463"/>
            <a:ext cx="6635753"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487363" y="332036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2741459" y="2340854"/>
            <a:ext cx="9220200" cy="1364233"/>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2476500" y="1103297"/>
            <a:ext cx="960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(TIẾT 1)</a:t>
            </a:r>
            <a:endParaRPr lang="en-US" altLang="en-US" sz="2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5B8DA7B-D710-41B0-E62A-166F60A110B2}"/>
              </a:ext>
            </a:extLst>
          </p:cNvPr>
          <p:cNvSpPr txBox="1"/>
          <p:nvPr/>
        </p:nvSpPr>
        <p:spPr>
          <a:xfrm>
            <a:off x="4058478" y="2526223"/>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grpSp>
        <p:nvGrpSpPr>
          <p:cNvPr id="24" name="Group 23"/>
          <p:cNvGrpSpPr/>
          <p:nvPr/>
        </p:nvGrpSpPr>
        <p:grpSpPr>
          <a:xfrm>
            <a:off x="2514600" y="3901183"/>
            <a:ext cx="9220200" cy="1364233"/>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3852401" y="4097279"/>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17829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srcRect l="1069" t="2602" r="448" b="5138"/>
          <a:stretch/>
        </p:blipFill>
        <p:spPr>
          <a:xfrm>
            <a:off x="-1" y="0"/>
            <a:ext cx="12192001" cy="6858000"/>
          </a:xfrm>
          <a:prstGeom prst="rect">
            <a:avLst/>
          </a:prstGeom>
        </p:spPr>
      </p:pic>
      <p:pic>
        <p:nvPicPr>
          <p:cNvPr id="3" name="图片 2"/>
          <p:cNvPicPr>
            <a:picLocks noChangeAspect="1"/>
          </p:cNvPicPr>
          <p:nvPr/>
        </p:nvPicPr>
        <p:blipFill>
          <a:blip r:embed="rId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7"/>
          <a:stretch>
            <a:fillRect/>
          </a:stretch>
        </p:blipFill>
        <p:spPr>
          <a:xfrm>
            <a:off x="-832153" y="4228215"/>
            <a:ext cx="13279964" cy="1990844"/>
          </a:xfrm>
          <a:prstGeom prst="rect">
            <a:avLst/>
          </a:prstGeom>
        </p:spPr>
      </p:pic>
      <p:pic>
        <p:nvPicPr>
          <p:cNvPr id="6" name="图片 5"/>
          <p:cNvPicPr>
            <a:picLocks noChangeAspect="1"/>
          </p:cNvPicPr>
          <p:nvPr/>
        </p:nvPicPr>
        <p:blipFill>
          <a:blip r:embed="rId8"/>
          <a:stretch>
            <a:fillRect/>
          </a:stretch>
        </p:blipFill>
        <p:spPr>
          <a:xfrm>
            <a:off x="-581574" y="5124418"/>
            <a:ext cx="13107348" cy="1852751"/>
          </a:xfrm>
          <a:prstGeom prst="rect">
            <a:avLst/>
          </a:prstGeom>
        </p:spPr>
      </p:pic>
      <p:pic>
        <p:nvPicPr>
          <p:cNvPr id="7" name="图片 6"/>
          <p:cNvPicPr>
            <a:picLocks noChangeAspect="1"/>
          </p:cNvPicPr>
          <p:nvPr/>
        </p:nvPicPr>
        <p:blipFill>
          <a:blip r:embed="rId9"/>
          <a:stretch>
            <a:fillRect/>
          </a:stretch>
        </p:blipFill>
        <p:spPr>
          <a:xfrm>
            <a:off x="2150307" y="3674657"/>
            <a:ext cx="3901133" cy="3153128"/>
          </a:xfrm>
          <a:prstGeom prst="rect">
            <a:avLst/>
          </a:prstGeom>
        </p:spPr>
      </p:pic>
      <p:pic>
        <p:nvPicPr>
          <p:cNvPr id="8" name="图片 7"/>
          <p:cNvPicPr>
            <a:picLocks noChangeAspect="1"/>
          </p:cNvPicPr>
          <p:nvPr/>
        </p:nvPicPr>
        <p:blipFill>
          <a:blip r:embed="rId10"/>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grpSp>
        <p:pic>
          <p:nvPicPr>
            <p:cNvPr id="11" name="图片 10"/>
            <p:cNvPicPr>
              <a:picLocks noChangeAspect="1"/>
            </p:cNvPicPr>
            <p:nvPr/>
          </p:nvPicPr>
          <p:blipFill>
            <a:blip r:embed="rId11"/>
            <a:stretch>
              <a:fillRect/>
            </a:stretch>
          </p:blipFill>
          <p:spPr>
            <a:xfrm>
              <a:off x="-5737225" y="6362278"/>
              <a:ext cx="22275002" cy="10586251"/>
            </a:xfrm>
            <a:prstGeom prst="rect">
              <a:avLst/>
            </a:prstGeom>
          </p:spPr>
        </p:pic>
      </p:grpSp>
      <p:pic>
        <p:nvPicPr>
          <p:cNvPr id="14"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15" name="图片 19"/>
          <p:cNvPicPr>
            <a:picLocks noChangeAspect="1"/>
          </p:cNvPicPr>
          <p:nvPr/>
        </p:nvPicPr>
        <p:blipFill>
          <a:blip r:embed="rId13"/>
          <a:stretch>
            <a:fillRect/>
          </a:stretch>
        </p:blipFill>
        <p:spPr>
          <a:xfrm>
            <a:off x="4003666" y="1377670"/>
            <a:ext cx="1796529" cy="861493"/>
          </a:xfrm>
          <a:prstGeom prst="rect">
            <a:avLst/>
          </a:prstGeom>
        </p:spPr>
      </p:pic>
      <p:pic>
        <p:nvPicPr>
          <p:cNvPr id="16" name="图片 20"/>
          <p:cNvPicPr>
            <a:picLocks noChangeAspect="1"/>
          </p:cNvPicPr>
          <p:nvPr/>
        </p:nvPicPr>
        <p:blipFill rotWithShape="1">
          <a:blip r:embed="rId14"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17" name="图片 22"/>
          <p:cNvPicPr>
            <a:picLocks noChangeAspect="1"/>
          </p:cNvPicPr>
          <p:nvPr/>
        </p:nvPicPr>
        <p:blipFill rotWithShape="1">
          <a:blip r:embed="rId15"/>
          <a:srcRect b="57274"/>
          <a:stretch/>
        </p:blipFill>
        <p:spPr>
          <a:xfrm>
            <a:off x="-118672" y="6061472"/>
            <a:ext cx="12566483" cy="796528"/>
          </a:xfrm>
          <a:prstGeom prst="rect">
            <a:avLst/>
          </a:prstGeom>
        </p:spPr>
      </p:pic>
      <p:pic>
        <p:nvPicPr>
          <p:cNvPr id="18" name="Picture 17">
            <a:extLst>
              <a:ext uri="{FF2B5EF4-FFF2-40B4-BE49-F238E27FC236}">
                <a16:creationId xmlns:a16="http://schemas.microsoft.com/office/drawing/2014/main" id="{0C0F37DC-E822-47E3-A498-F552CD34EB6F}"/>
              </a:ext>
            </a:extLst>
          </p:cNvPr>
          <p:cNvPicPr>
            <a:picLocks noChangeAspect="1"/>
          </p:cNvPicPr>
          <p:nvPr/>
        </p:nvPicPr>
        <p:blipFill>
          <a:blip r:embed="rId16"/>
          <a:stretch>
            <a:fillRect/>
          </a:stretch>
        </p:blipFill>
        <p:spPr>
          <a:xfrm>
            <a:off x="4904881" y="1856084"/>
            <a:ext cx="5883150" cy="1926503"/>
          </a:xfrm>
          <a:prstGeom prst="rect">
            <a:avLst/>
          </a:prstGeom>
        </p:spPr>
      </p:pic>
    </p:spTree>
    <p:extLst>
      <p:ext uri="{BB962C8B-B14F-4D97-AF65-F5344CB8AC3E}">
        <p14:creationId xmlns:p14="http://schemas.microsoft.com/office/powerpoint/2010/main" val="357929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10" dur="2000" fill="hold"/>
                                        <p:tgtEl>
                                          <p:spTgt spid="7"/>
                                        </p:tgtEl>
                                        <p:attrNameLst>
                                          <p:attrName>ppt_x</p:attrName>
                                          <p:attrName>ppt_y</p:attrName>
                                        </p:attrNameLst>
                                      </p:cBhvr>
                                      <p:rCtr x="-39097" y="-10525"/>
                                    </p:animMotion>
                                  </p:childTnLst>
                                </p:cTn>
                              </p:par>
                            </p:childTnLst>
                          </p:cTn>
                        </p:par>
                        <p:par>
                          <p:cTn id="11" fill="hold">
                            <p:stCondLst>
                              <p:cond delay="2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childTnLst>
                          </p:cTn>
                        </p:par>
                        <p:par>
                          <p:cTn id="22" fill="hold">
                            <p:stCondLst>
                              <p:cond delay="3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4500"/>
                            </p:stCondLst>
                            <p:childTnLst>
                              <p:par>
                                <p:cTn id="35" presetID="8" presetClass="emph" presetSubtype="0" fill="hold" nodeType="afterEffect">
                                  <p:stCondLst>
                                    <p:cond delay="0"/>
                                  </p:stCondLst>
                                  <p:childTnLst>
                                    <p:animRot by="21600000">
                                      <p:cBhvr>
                                        <p:cTn id="36" dur="2000" fill="hold"/>
                                        <p:tgtEl>
                                          <p:spTgt spid="14"/>
                                        </p:tgtEl>
                                        <p:attrNameLst>
                                          <p:attrName>r</p:attrName>
                                        </p:attrNameLst>
                                      </p:cBhvr>
                                    </p:animRot>
                                  </p:childTnLst>
                                </p:cTn>
                              </p:par>
                            </p:childTnLst>
                          </p:cTn>
                        </p:par>
                        <p:par>
                          <p:cTn id="37" fill="hold">
                            <p:stCondLst>
                              <p:cond delay="65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7000"/>
                            </p:stCondLst>
                            <p:childTnLst>
                              <p:par>
                                <p:cTn id="42" presetID="0" presetClass="path" presetSubtype="0" accel="50000" decel="50000" fill="hold" nodeType="after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3" dur="2000" fill="hold"/>
                                        <p:tgtEl>
                                          <p:spTgt spid="16"/>
                                        </p:tgtEl>
                                        <p:attrNameLst>
                                          <p:attrName>ppt_x</p:attrName>
                                          <p:attrName>ppt_y</p:attrName>
                                        </p:attrNameLst>
                                      </p:cBhvr>
                                      <p:rCtr x="-17031" y="-28642"/>
                                    </p:animMotion>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9500"/>
                            </p:stCondLst>
                            <p:childTnLst>
                              <p:par>
                                <p:cTn id="49" presetID="16" presetClass="entr" presetSubtype="2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2" repeatCount="indefinite" fill="hold" display="0">
                  <p:stCondLst>
                    <p:cond delay="indefinite"/>
                  </p:st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D1351-92DB-1201-D87B-F38E1B13D13A}"/>
              </a:ext>
            </a:extLst>
          </p:cNvPr>
          <p:cNvSpPr txBox="1">
            <a:spLocks noChangeArrowheads="1"/>
          </p:cNvSpPr>
          <p:nvPr/>
        </p:nvSpPr>
        <p:spPr bwMode="auto">
          <a:xfrm>
            <a:off x="-171451" y="893805"/>
            <a:ext cx="12439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1)</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3" name="AutoShape 4" descr="Mua Bộ Lắp Ghép Kỹ Thuật Lớp 4 tại Hiệu Sách Văn M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6" y="1523999"/>
            <a:ext cx="11503024" cy="527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199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D1351-92DB-1201-D87B-F38E1B13D13A}"/>
              </a:ext>
            </a:extLst>
          </p:cNvPr>
          <p:cNvSpPr txBox="1">
            <a:spLocks noChangeArrowheads="1"/>
          </p:cNvSpPr>
          <p:nvPr/>
        </p:nvSpPr>
        <p:spPr bwMode="auto">
          <a:xfrm>
            <a:off x="-171451" y="893805"/>
            <a:ext cx="12439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1)</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3" name="AutoShape 4" descr="Mua Bộ Lắp Ghép Kỹ Thuật Lớp 4 tại Hiệu Sách Văn M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itchFamily="18" charset="0"/>
            </a:endParaRPr>
          </a:p>
        </p:txBody>
      </p:sp>
      <p:pic>
        <p:nvPicPr>
          <p:cNvPr id="7" name="Picture 6">
            <a:extLst>
              <a:ext uri="{FF2B5EF4-FFF2-40B4-BE49-F238E27FC236}">
                <a16:creationId xmlns:a16="http://schemas.microsoft.com/office/drawing/2014/main" id="{2AF88E57-41BE-4FC3-8FAE-9998795DA85D}"/>
              </a:ext>
            </a:extLst>
          </p:cNvPr>
          <p:cNvPicPr>
            <a:picLocks noChangeAspect="1"/>
          </p:cNvPicPr>
          <p:nvPr/>
        </p:nvPicPr>
        <p:blipFill>
          <a:blip r:embed="rId3"/>
          <a:stretch>
            <a:fillRect/>
          </a:stretch>
        </p:blipFill>
        <p:spPr>
          <a:xfrm>
            <a:off x="0" y="1883806"/>
            <a:ext cx="4289772" cy="3082636"/>
          </a:xfrm>
          <a:prstGeom prst="rect">
            <a:avLst/>
          </a:prstGeom>
        </p:spPr>
      </p:pic>
      <p:sp>
        <p:nvSpPr>
          <p:cNvPr id="8" name="对话气泡: 椭圆形 19">
            <a:extLst>
              <a:ext uri="{FF2B5EF4-FFF2-40B4-BE49-F238E27FC236}">
                <a16:creationId xmlns:a16="http://schemas.microsoft.com/office/drawing/2014/main" id="{7B11702A-AB55-4497-8E04-91C1091952CE}"/>
              </a:ext>
            </a:extLst>
          </p:cNvPr>
          <p:cNvSpPr/>
          <p:nvPr/>
        </p:nvSpPr>
        <p:spPr>
          <a:xfrm>
            <a:off x="5410200" y="1596324"/>
            <a:ext cx="4572000" cy="1828800"/>
          </a:xfrm>
          <a:prstGeom prst="wedgeEllipseCallout">
            <a:avLst>
              <a:gd name="adj1" fmla="val -83896"/>
              <a:gd name="adj2" fmla="val 54270"/>
            </a:avLst>
          </a:prstGeom>
          <a:solidFill>
            <a:schemeClr val="accent4">
              <a:lumMod val="20000"/>
              <a:lumOff val="80000"/>
            </a:schemeClr>
          </a:solidFill>
          <a:ln w="38100">
            <a:solidFill>
              <a:srgbClr val="008000"/>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chemeClr val="tx1"/>
                </a:solidFill>
                <a:latin typeface="Times New Roman" panose="02020603050405020304" pitchFamily="18" charset="0"/>
              </a:rPr>
              <a:t>Nêu tên một sản phẩm công nghệ</a:t>
            </a:r>
            <a:endParaRPr kumimoji="0" lang="zh-CN"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对话气泡: 椭圆形 19">
            <a:extLst>
              <a:ext uri="{FF2B5EF4-FFF2-40B4-BE49-F238E27FC236}">
                <a16:creationId xmlns:a16="http://schemas.microsoft.com/office/drawing/2014/main" id="{7B11702A-AB55-4497-8E04-91C1091952CE}"/>
              </a:ext>
            </a:extLst>
          </p:cNvPr>
          <p:cNvSpPr/>
          <p:nvPr/>
        </p:nvSpPr>
        <p:spPr>
          <a:xfrm>
            <a:off x="4495800" y="3581400"/>
            <a:ext cx="5334000" cy="1828800"/>
          </a:xfrm>
          <a:prstGeom prst="wedgeEllipseCallout">
            <a:avLst>
              <a:gd name="adj1" fmla="val -67447"/>
              <a:gd name="adj2" fmla="val -16919"/>
            </a:avLst>
          </a:prstGeom>
          <a:solidFill>
            <a:schemeClr val="accent6">
              <a:lumMod val="40000"/>
              <a:lumOff val="60000"/>
            </a:schemeClr>
          </a:solidFill>
          <a:ln w="38100">
            <a:solidFill>
              <a:srgbClr val="FF0066"/>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chemeClr val="tx1"/>
                </a:solidFill>
                <a:latin typeface="Times New Roman" panose="02020603050405020304" pitchFamily="18" charset="0"/>
              </a:rPr>
              <a:t>Nêu cách con người sử dụng sản phẩm công nghệ đó.</a:t>
            </a:r>
            <a:endParaRPr kumimoji="0" lang="zh-CN"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23513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srcRect l="1069" t="2602" r="448" b="5138"/>
          <a:stretch/>
        </p:blipFill>
        <p:spPr>
          <a:xfrm>
            <a:off x="-1" y="0"/>
            <a:ext cx="12192001" cy="6858000"/>
          </a:xfrm>
          <a:prstGeom prst="rect">
            <a:avLst/>
          </a:prstGeom>
        </p:spPr>
      </p:pic>
      <p:pic>
        <p:nvPicPr>
          <p:cNvPr id="3" name="图片 2"/>
          <p:cNvPicPr>
            <a:picLocks noChangeAspect="1"/>
          </p:cNvPicPr>
          <p:nvPr/>
        </p:nvPicPr>
        <p:blipFill>
          <a:blip r:embed="rId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8"/>
          <a:stretch>
            <a:fillRect/>
          </a:stretch>
        </p:blipFill>
        <p:spPr>
          <a:xfrm>
            <a:off x="-832153" y="4228215"/>
            <a:ext cx="13279964" cy="1990844"/>
          </a:xfrm>
          <a:prstGeom prst="rect">
            <a:avLst/>
          </a:prstGeom>
        </p:spPr>
      </p:pic>
      <p:pic>
        <p:nvPicPr>
          <p:cNvPr id="6" name="图片 5"/>
          <p:cNvPicPr>
            <a:picLocks noChangeAspect="1"/>
          </p:cNvPicPr>
          <p:nvPr/>
        </p:nvPicPr>
        <p:blipFill>
          <a:blip r:embed="rId9"/>
          <a:stretch>
            <a:fillRect/>
          </a:stretch>
        </p:blipFill>
        <p:spPr>
          <a:xfrm>
            <a:off x="-581574" y="5124418"/>
            <a:ext cx="13107348" cy="1852751"/>
          </a:xfrm>
          <a:prstGeom prst="rect">
            <a:avLst/>
          </a:prstGeom>
        </p:spPr>
      </p:pic>
      <p:pic>
        <p:nvPicPr>
          <p:cNvPr id="7" name="图片 6"/>
          <p:cNvPicPr>
            <a:picLocks noChangeAspect="1"/>
          </p:cNvPicPr>
          <p:nvPr/>
        </p:nvPicPr>
        <p:blipFill>
          <a:blip r:embed="rId10"/>
          <a:stretch>
            <a:fillRect/>
          </a:stretch>
        </p:blipFill>
        <p:spPr>
          <a:xfrm>
            <a:off x="2150307" y="3674657"/>
            <a:ext cx="3901133" cy="3153128"/>
          </a:xfrm>
          <a:prstGeom prst="rect">
            <a:avLst/>
          </a:prstGeom>
        </p:spPr>
      </p:pic>
      <p:pic>
        <p:nvPicPr>
          <p:cNvPr id="8" name="图片 7"/>
          <p:cNvPicPr>
            <a:picLocks noChangeAspect="1"/>
          </p:cNvPicPr>
          <p:nvPr/>
        </p:nvPicPr>
        <p:blipFill>
          <a:blip r:embed="rId11"/>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11" name="图片 10"/>
            <p:cNvPicPr>
              <a:picLocks noChangeAspect="1"/>
            </p:cNvPicPr>
            <p:nvPr/>
          </p:nvPicPr>
          <p:blipFill>
            <a:blip r:embed="rId12"/>
            <a:stretch>
              <a:fillRect/>
            </a:stretch>
          </p:blipFill>
          <p:spPr>
            <a:xfrm>
              <a:off x="-5737225" y="6362278"/>
              <a:ext cx="22275002" cy="10586251"/>
            </a:xfrm>
            <a:prstGeom prst="rect">
              <a:avLst/>
            </a:prstGeom>
          </p:spPr>
        </p:pic>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20" name="图片 19"/>
          <p:cNvPicPr>
            <a:picLocks noChangeAspect="1"/>
          </p:cNvPicPr>
          <p:nvPr/>
        </p:nvPicPr>
        <p:blipFill>
          <a:blip r:embed="rId14"/>
          <a:stretch>
            <a:fillRect/>
          </a:stretch>
        </p:blipFill>
        <p:spPr>
          <a:xfrm>
            <a:off x="4003666" y="1377670"/>
            <a:ext cx="1796529" cy="861493"/>
          </a:xfrm>
          <a:prstGeom prst="rect">
            <a:avLst/>
          </a:prstGeom>
        </p:spPr>
      </p:pic>
      <p:pic>
        <p:nvPicPr>
          <p:cNvPr id="21" name="图片 20"/>
          <p:cNvPicPr>
            <a:picLocks noChangeAspect="1"/>
          </p:cNvPicPr>
          <p:nvPr/>
        </p:nvPicPr>
        <p:blipFill rotWithShape="1">
          <a:blip r:embed="rId15"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23" name="图片 22"/>
          <p:cNvPicPr>
            <a:picLocks noChangeAspect="1"/>
          </p:cNvPicPr>
          <p:nvPr/>
        </p:nvPicPr>
        <p:blipFill rotWithShape="1">
          <a:blip r:embed="rId16"/>
          <a:srcRect b="57274"/>
          <a:stretch/>
        </p:blipFill>
        <p:spPr>
          <a:xfrm>
            <a:off x="-118672" y="6061472"/>
            <a:ext cx="12566483" cy="796528"/>
          </a:xfrm>
          <a:prstGeom prst="rect">
            <a:avLst/>
          </a:prstGeom>
        </p:spPr>
      </p:pic>
      <p:pic>
        <p:nvPicPr>
          <p:cNvPr id="16" name="Picture 15">
            <a:extLst>
              <a:ext uri="{FF2B5EF4-FFF2-40B4-BE49-F238E27FC236}">
                <a16:creationId xmlns:a16="http://schemas.microsoft.com/office/drawing/2014/main" id="{B28A7F72-3AB5-482E-92CD-1CD830984428}"/>
              </a:ext>
            </a:extLst>
          </p:cNvPr>
          <p:cNvPicPr>
            <a:picLocks noChangeAspect="1"/>
          </p:cNvPicPr>
          <p:nvPr/>
        </p:nvPicPr>
        <p:blipFill>
          <a:blip r:embed="rId17"/>
          <a:stretch>
            <a:fillRect/>
          </a:stretch>
        </p:blipFill>
        <p:spPr>
          <a:xfrm>
            <a:off x="4932406" y="1918806"/>
            <a:ext cx="5358848" cy="1774090"/>
          </a:xfrm>
          <a:prstGeom prst="rect">
            <a:avLst/>
          </a:prstGeom>
        </p:spPr>
      </p:pic>
    </p:spTree>
    <p:extLst>
      <p:ext uri="{BB962C8B-B14F-4D97-AF65-F5344CB8AC3E}">
        <p14:creationId xmlns:p14="http://schemas.microsoft.com/office/powerpoint/2010/main" val="414193360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9" dur="2000" fill="hold"/>
                                        <p:tgtEl>
                                          <p:spTgt spid="7"/>
                                        </p:tgtEl>
                                        <p:attrNameLst>
                                          <p:attrName>ppt_x</p:attrName>
                                          <p:attrName>ppt_y</p:attrName>
                                        </p:attrNameLst>
                                      </p:cBhvr>
                                      <p:rCtr x="-39097" y="-1052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ppt_x</p:attrName>
                                        </p:attrNameLst>
                                      </p:cBhvr>
                                      <p:tavLst>
                                        <p:tav tm="0">
                                          <p:val>
                                            <p:strVal val="#ppt_x-#ppt_w*1.125000"/>
                                          </p:val>
                                        </p:tav>
                                        <p:tav tm="100000">
                                          <p:val>
                                            <p:strVal val="#ppt_x"/>
                                          </p:val>
                                        </p:tav>
                                      </p:tavLst>
                                    </p:anim>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0" presetClass="path" presetSubtype="0" accel="50000" decel="50000" fill="hold" nodeType="with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7" dur="2000" fill="hold"/>
                                        <p:tgtEl>
                                          <p:spTgt spid="21"/>
                                        </p:tgtEl>
                                        <p:attrNameLst>
                                          <p:attrName>ppt_x</p:attrName>
                                          <p:attrName>ppt_y</p:attrName>
                                        </p:attrNameLst>
                                      </p:cBhvr>
                                      <p:rCtr x="-17031" y="-28642"/>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60" repeatCount="indefinite" fill="hold" display="0">
                  <p:stCondLst>
                    <p:cond delay="indefinite"/>
                  </p:st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10707154" cy="954107"/>
          </a:xfrm>
          <a:prstGeom prst="rect">
            <a:avLst/>
          </a:prstGeom>
          <a:noFill/>
        </p:spPr>
        <p:txBody>
          <a:bodyPr wrap="square" rtlCol="0">
            <a:spAutoFit/>
          </a:bodyPr>
          <a:lstStyle/>
          <a:p>
            <a:pPr algn="just"/>
            <a:r>
              <a:rPr lang="vi-VN" sz="2800" b="1" dirty="0">
                <a:latin typeface="Times New Roman" panose="02020603050405020304" pitchFamily="18" charset="0"/>
              </a:rPr>
              <a:t>Quan sát các sản phẩm công nghệ trong Hình 1 và cho biết chúng có vai trò như thế nào trong đời sống?</a:t>
            </a:r>
            <a:endParaRPr lang="en-US" sz="28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pic>
        <p:nvPicPr>
          <p:cNvPr id="4" name="Picture 3">
            <a:extLst>
              <a:ext uri="{FF2B5EF4-FFF2-40B4-BE49-F238E27FC236}">
                <a16:creationId xmlns:a16="http://schemas.microsoft.com/office/drawing/2014/main" id="{C17429FB-44D4-CD3F-108C-786F85F72A6E}"/>
              </a:ext>
            </a:extLst>
          </p:cNvPr>
          <p:cNvPicPr>
            <a:picLocks noChangeAspect="1"/>
          </p:cNvPicPr>
          <p:nvPr/>
        </p:nvPicPr>
        <p:blipFill>
          <a:blip r:embed="rId2"/>
          <a:stretch>
            <a:fillRect/>
          </a:stretch>
        </p:blipFill>
        <p:spPr>
          <a:xfrm>
            <a:off x="381000" y="1683838"/>
            <a:ext cx="11810999" cy="4984021"/>
          </a:xfrm>
          <a:prstGeom prst="rect">
            <a:avLst/>
          </a:prstGeom>
        </p:spPr>
      </p:pic>
    </p:spTree>
    <p:extLst>
      <p:ext uri="{BB962C8B-B14F-4D97-AF65-F5344CB8AC3E}">
        <p14:creationId xmlns:p14="http://schemas.microsoft.com/office/powerpoint/2010/main" val="7696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166783" y="3436594"/>
            <a:ext cx="5912887" cy="1200329"/>
          </a:xfrm>
          <a:prstGeom prst="rect">
            <a:avLst/>
          </a:prstGeom>
          <a:noFill/>
        </p:spPr>
        <p:txBody>
          <a:bodyPr wrap="square" rtlCol="0">
            <a:spAutoFit/>
          </a:bodyPr>
          <a:lstStyle/>
          <a:p>
            <a:pPr algn="just"/>
            <a:r>
              <a:rPr lang="vi-VN" sz="2400" dirty="0">
                <a:latin typeface="Times New Roman" panose="02020603050405020304" pitchFamily="18" charset="0"/>
              </a:rPr>
              <a:t>b) Tủ lạnh: dùng để bảo quản thực phẩm và dự trữ thực phẩm. Nó giữ cho thực phẩm lạnh và ngăn chặn sự hư hỏng.</a:t>
            </a: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5" name="文本框 9">
            <a:extLst>
              <a:ext uri="{FF2B5EF4-FFF2-40B4-BE49-F238E27FC236}">
                <a16:creationId xmlns:a16="http://schemas.microsoft.com/office/drawing/2014/main" id="{08D2BC80-DBD1-3B5F-65B1-30B98C2A3FED}"/>
              </a:ext>
            </a:extLst>
          </p:cNvPr>
          <p:cNvSpPr txBox="1"/>
          <p:nvPr/>
        </p:nvSpPr>
        <p:spPr>
          <a:xfrm>
            <a:off x="183113" y="1112133"/>
            <a:ext cx="5912888" cy="830997"/>
          </a:xfrm>
          <a:prstGeom prst="rect">
            <a:avLst/>
          </a:prstGeom>
          <a:noFill/>
        </p:spPr>
        <p:txBody>
          <a:bodyPr wrap="square" rtlCol="0">
            <a:spAutoFit/>
          </a:bodyPr>
          <a:lstStyle/>
          <a:p>
            <a:pPr algn="just"/>
            <a:r>
              <a:rPr lang="vi-VN" sz="2400" dirty="0">
                <a:latin typeface="Times New Roman" panose="02020603050405020304" pitchFamily="18" charset="0"/>
              </a:rPr>
              <a:t>a) Xe đạp: dùng để di chuyển, đi lại. Xe đạp sẽ giúp chúng ta di chuyển nhanh hơn đi bộ</a:t>
            </a:r>
          </a:p>
        </p:txBody>
      </p:sp>
      <p:pic>
        <p:nvPicPr>
          <p:cNvPr id="7" name="Picture 6">
            <a:extLst>
              <a:ext uri="{FF2B5EF4-FFF2-40B4-BE49-F238E27FC236}">
                <a16:creationId xmlns:a16="http://schemas.microsoft.com/office/drawing/2014/main" id="{9523128D-8F5D-8870-D74D-107AA3BED5CC}"/>
              </a:ext>
            </a:extLst>
          </p:cNvPr>
          <p:cNvPicPr>
            <a:picLocks noChangeAspect="1"/>
          </p:cNvPicPr>
          <p:nvPr/>
        </p:nvPicPr>
        <p:blipFill>
          <a:blip r:embed="rId2"/>
          <a:stretch>
            <a:fillRect/>
          </a:stretch>
        </p:blipFill>
        <p:spPr>
          <a:xfrm>
            <a:off x="6705600" y="914400"/>
            <a:ext cx="4495800" cy="2514600"/>
          </a:xfrm>
          <a:prstGeom prst="rect">
            <a:avLst/>
          </a:prstGeom>
        </p:spPr>
      </p:pic>
      <p:pic>
        <p:nvPicPr>
          <p:cNvPr id="10" name="Picture 9">
            <a:extLst>
              <a:ext uri="{FF2B5EF4-FFF2-40B4-BE49-F238E27FC236}">
                <a16:creationId xmlns:a16="http://schemas.microsoft.com/office/drawing/2014/main" id="{718556C3-B280-3AE7-4EB0-ED5650664145}"/>
              </a:ext>
            </a:extLst>
          </p:cNvPr>
          <p:cNvPicPr>
            <a:picLocks noChangeAspect="1"/>
          </p:cNvPicPr>
          <p:nvPr/>
        </p:nvPicPr>
        <p:blipFill>
          <a:blip r:embed="rId3"/>
          <a:stretch>
            <a:fillRect/>
          </a:stretch>
        </p:blipFill>
        <p:spPr>
          <a:xfrm>
            <a:off x="7162800" y="3581744"/>
            <a:ext cx="4038600" cy="3001288"/>
          </a:xfrm>
          <a:prstGeom prst="rect">
            <a:avLst/>
          </a:prstGeom>
        </p:spPr>
      </p:pic>
    </p:spTree>
    <p:extLst>
      <p:ext uri="{BB962C8B-B14F-4D97-AF65-F5344CB8AC3E}">
        <p14:creationId xmlns:p14="http://schemas.microsoft.com/office/powerpoint/2010/main" val="94053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12920</TotalTime>
  <Words>1270</Words>
  <Application>Microsoft Office PowerPoint</Application>
  <PresentationFormat>Widescreen</PresentationFormat>
  <Paragraphs>138</Paragraphs>
  <Slides>25</Slides>
  <Notes>8</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Calibri</vt:lpstr>
      <vt:lpstr>.VnTime</vt:lpstr>
      <vt:lpstr>Lato Regular</vt:lpstr>
      <vt:lpstr>Times New Roman</vt:lpstr>
      <vt:lpstr>Calibri Light</vt:lpstr>
      <vt:lpstr>Lato Light</vt:lpstr>
      <vt:lpstr>UTM Showcard</vt:lpstr>
      <vt:lpstr>Georgia</vt:lpstr>
      <vt:lpstr>Arial</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Dell</cp:lastModifiedBy>
  <cp:revision>1346</cp:revision>
  <dcterms:created xsi:type="dcterms:W3CDTF">2021-09-19T04:33:01Z</dcterms:created>
  <dcterms:modified xsi:type="dcterms:W3CDTF">2024-09-20T07:27:31Z</dcterms:modified>
  <cp:category>9Slide.vn</cp:category>
</cp:coreProperties>
</file>