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18"/>
  </p:notesMasterIdLst>
  <p:sldIdLst>
    <p:sldId id="308" r:id="rId5"/>
    <p:sldId id="288" r:id="rId6"/>
    <p:sldId id="290" r:id="rId7"/>
    <p:sldId id="291" r:id="rId8"/>
    <p:sldId id="292" r:id="rId9"/>
    <p:sldId id="293" r:id="rId10"/>
    <p:sldId id="262" r:id="rId11"/>
    <p:sldId id="264" r:id="rId12"/>
    <p:sldId id="279" r:id="rId13"/>
    <p:sldId id="280" r:id="rId14"/>
    <p:sldId id="281" r:id="rId15"/>
    <p:sldId id="282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E2428-E9EC-5620-3FAC-FD2935E78E82}"/>
              </a:ext>
            </a:extLst>
          </p:cNvPr>
          <p:cNvSpPr txBox="1"/>
          <p:nvPr/>
        </p:nvSpPr>
        <p:spPr>
          <a:xfrm>
            <a:off x="4075921" y="387550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144</Words>
  <Application>Microsoft Office PowerPoint</Application>
  <PresentationFormat>Widescreen</PresentationFormat>
  <Paragraphs>60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Truong</dc:creator>
  <cp:lastModifiedBy>Dell</cp:lastModifiedBy>
  <cp:revision>13</cp:revision>
  <dcterms:created xsi:type="dcterms:W3CDTF">2021-05-04T09:55:00Z</dcterms:created>
  <dcterms:modified xsi:type="dcterms:W3CDTF">2024-09-20T07:06:14Z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