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6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9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2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AB51-5EE7-4483-B61F-31814467081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DE05-D2C2-4FEC-9EC4-8773FF66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186612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1709473"/>
            <a:ext cx="9374155" cy="14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vi-VN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0532" y="3602038"/>
            <a:ext cx="567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6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67" y="1577199"/>
            <a:ext cx="10358755" cy="28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44717" y="979074"/>
            <a:ext cx="10515600" cy="992573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1: TÔI LÀ HỌC SINH LỚP 2(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Tiết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2)</a:t>
            </a:r>
            <a:endParaRPr 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179" y="2243314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5227"/>
            <a:ext cx="10304145" cy="2019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4163" y="2379873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14784" y="2379872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34163" y="295576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ấy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muốn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sao</a:t>
            </a:r>
            <a:r>
              <a:rPr lang="en-US" sz="44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  <a:endParaRPr lang="en-US" sz="44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872332" y="2371866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không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thực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hiện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được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mong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muốn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sớm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nhất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vì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ngay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cổng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trường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mấy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cùng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líu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ríu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nói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cười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trong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sân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71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066" y="824089"/>
            <a:ext cx="1014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mình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2?</a:t>
            </a:r>
            <a:br>
              <a:rPr lang="en-US" sz="28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913467" y="1881928"/>
            <a:ext cx="7272655" cy="23634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Bạn nhỏ thấy mình lớn bổng lên trước các em học sinh lớp một.</a:t>
            </a:r>
          </a:p>
        </p:txBody>
      </p:sp>
    </p:spTree>
    <p:extLst>
      <p:ext uri="{BB962C8B-B14F-4D97-AF65-F5344CB8AC3E}">
        <p14:creationId xmlns:p14="http://schemas.microsoft.com/office/powerpoint/2010/main" val="24049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53035" y="266065"/>
            <a:ext cx="1132395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  <a:t>.</a:t>
            </a:r>
            <a:br>
              <a:rPr lang="en-US" sz="4000" b="1" dirty="0">
                <a:solidFill>
                  <a:srgbClr val="0000FF"/>
                </a:solidFill>
                <a:latin typeface="Arial-Rounded" panose="020B0500000000000000" charset="0"/>
                <a:cs typeface="Arial-Rounded" panose="020B0500000000000000" charset="0"/>
              </a:rPr>
            </a:br>
            <a:endParaRPr lang="en-US" sz="4000" b="1" dirty="0">
              <a:solidFill>
                <a:srgbClr val="0000FF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133" y="1420565"/>
            <a:ext cx="7591424" cy="31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5" y="318190"/>
            <a:ext cx="3653813" cy="4975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73" y="364272"/>
            <a:ext cx="3880278" cy="495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5" y="364272"/>
            <a:ext cx="3321585" cy="4903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666" y="5475111"/>
            <a:ext cx="170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222" y="547511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77867" y="5475111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880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64" y="545746"/>
            <a:ext cx="9242496" cy="411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288" y="4656906"/>
            <a:ext cx="8531155" cy="190838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7103708" y="2325511"/>
            <a:ext cx="900114" cy="25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 flipV="1">
            <a:off x="7653867" y="2686756"/>
            <a:ext cx="1140178" cy="112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4560712" y="3014133"/>
            <a:ext cx="519288" cy="112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4470400" y="4199467"/>
            <a:ext cx="5305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 flipV="1">
            <a:off x="6186313" y="4538133"/>
            <a:ext cx="1185331" cy="225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 flipV="1">
            <a:off x="5959858" y="5902395"/>
            <a:ext cx="1287609" cy="129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975554" y="1299824"/>
            <a:ext cx="736995" cy="6247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909933" y="3052712"/>
            <a:ext cx="736995" cy="624764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1975554" y="4657144"/>
            <a:ext cx="457200" cy="457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67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1" y="732085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85523" y="1862385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Bài 1: TÔI LÀ HỌC SINH LỚP 2( 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Dell</cp:lastModifiedBy>
  <cp:revision>9</cp:revision>
  <dcterms:created xsi:type="dcterms:W3CDTF">2024-08-20T14:49:23Z</dcterms:created>
  <dcterms:modified xsi:type="dcterms:W3CDTF">2024-09-20T06:28:23Z</dcterms:modified>
</cp:coreProperties>
</file>