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5" r:id="rId4"/>
    <p:sldMasterId id="2147483707" r:id="rId5"/>
    <p:sldMasterId id="2147483716" r:id="rId6"/>
    <p:sldMasterId id="2147483728" r:id="rId7"/>
  </p:sldMasterIdLst>
  <p:notesMasterIdLst>
    <p:notesMasterId r:id="rId33"/>
  </p:notesMasterIdLst>
  <p:sldIdLst>
    <p:sldId id="256" r:id="rId8"/>
    <p:sldId id="257" r:id="rId9"/>
    <p:sldId id="2007577134" r:id="rId10"/>
    <p:sldId id="367" r:id="rId11"/>
    <p:sldId id="2007577136" r:id="rId12"/>
    <p:sldId id="2007577101" r:id="rId13"/>
    <p:sldId id="2007577099" r:id="rId14"/>
    <p:sldId id="2007577100" r:id="rId15"/>
    <p:sldId id="2007577137" r:id="rId16"/>
    <p:sldId id="332" r:id="rId17"/>
    <p:sldId id="258" r:id="rId18"/>
    <p:sldId id="335" r:id="rId19"/>
    <p:sldId id="2007577102" r:id="rId20"/>
    <p:sldId id="2007577128" r:id="rId21"/>
    <p:sldId id="2007577130" r:id="rId22"/>
    <p:sldId id="2007577103" r:id="rId23"/>
    <p:sldId id="2007577129" r:id="rId24"/>
    <p:sldId id="2007577133" r:id="rId25"/>
    <p:sldId id="2007577131" r:id="rId26"/>
    <p:sldId id="2007577105" r:id="rId27"/>
    <p:sldId id="2007577132" r:id="rId28"/>
    <p:sldId id="2007577124" r:id="rId29"/>
    <p:sldId id="342" r:id="rId30"/>
    <p:sldId id="2007577106" r:id="rId31"/>
    <p:sldId id="2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8C89B-35AC-4DE9-9E6E-229D00828271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99226-CFFB-4A99-A22F-ABFC1E406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99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9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2D3D-D4BA-004F-4BCC-2CC8FDB7D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48D04-0331-0B6C-BA79-8F45F8AD7E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BC3AC-EFE1-51B9-BC7E-68867F702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4FF01-4260-7E33-B057-3C0C158C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36842-610C-9D37-9A15-7A7D9A12D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52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EEA4D-4508-DE10-0CEB-D41F3C43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5DBB8-55FF-3349-06C1-991B39D77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434E3-5C98-8E44-08AE-22AFA6EA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63E26-BCBB-2712-5252-7E38B3722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D54CD-903C-2C2D-F129-21631347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90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72140A-1C37-D193-8146-666B94C305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76127-5F1E-446C-EE2E-F868CEF84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FC3E1-FC8C-0F56-4724-6C18ABCE0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89C84-65AB-E06D-8E53-AA16A2D75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11F7E-AAB8-3134-7DED-147AB41A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3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59799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9298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75064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69357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49303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13626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99433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97594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168F-0555-5C1D-D3C5-49740FAD7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99E96-4D33-F51C-A1F0-21E7B7E8F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E5740-D070-F380-BE86-829D49487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C82A0-1AB6-841F-77C5-61C349F76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4E287-62C3-08F1-42B0-0E0CCB808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5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5767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5871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08230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AA201A-1DCA-4CE6-9250-787F69B26879}"/>
              </a:ext>
            </a:extLst>
          </p:cNvPr>
          <p:cNvSpPr txBox="1"/>
          <p:nvPr userDrawn="1"/>
        </p:nvSpPr>
        <p:spPr>
          <a:xfrm>
            <a:off x="9204960" y="23813"/>
            <a:ext cx="2926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70097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14101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65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7234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26151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90280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10934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83A00-68A2-F81C-8B0A-2BFE9CA1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5C8EE-8A82-2B4B-2BD2-D8D161333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94CD8-CC55-C446-3AF6-395E3F904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33A6C-36E0-AD4C-21F9-713B5204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51483-A066-323A-5F21-C78D6D27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805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24368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09117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5141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9075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4808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8754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9947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18146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12693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1234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48200-FB6D-1DBE-9F40-EABDD997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FD3C6-9D9E-6D6E-3CF0-C23360447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E3EF9-1195-7456-4A6A-FE6A95C19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1CF0B-1E36-7F8F-95D7-09964B89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6C746-F0C1-0CC0-61BC-6ED49D89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0F38F-7758-40D8-B90F-C8EF5B6C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25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8555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5596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2345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3057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0114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1556475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48865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09077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44292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875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B0DF-565A-CF40-E361-6A5CE61EB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31592-C856-7D84-9813-D3862C5DF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8FC53-16AB-EBD3-A1A5-0BDAD396B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311E5-AF0B-56BA-74BB-BF5534776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4C2967-A66E-2A69-7DC5-A1C10111FB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7ABCE5-F9FF-5724-3DE6-158BBD805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285802-B44A-87D2-9BE8-0447E19A0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E5070A-4B7D-7DE3-1141-755673D4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351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77068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364662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57120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6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4387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5667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9728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402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7600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0128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5DC4-773A-6605-2BF5-8B354BB34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B0BD6-E9F8-E254-FD9E-FE51B8561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B809FE-161C-0686-205F-A25EAFA6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3AD31-1AE8-44FB-EC07-830B210C1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39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06895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9816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1902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2131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73351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43448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38519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71016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59691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71183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BFF42-5D4C-48C8-B0B4-F687DEB03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BC0C72-264D-C485-1AE0-134C70B3C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FA938-1257-A4CF-7259-C95E83CC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786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84800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47504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84136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07041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51514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AFE07-00C6-AC13-1810-8D8DB6C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CF9EA-0074-CAFF-FC89-7224758ED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D9A0DA-65BC-08D0-2B98-9BFB54A94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FB50B-49F8-BAEA-A1E5-31809B03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62E90-C1D7-C628-9DF0-EB162E2BF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CA205-7F7B-4309-4919-DE28D21F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6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8F563-B5A5-0FBD-2D2C-286F7B66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760368-733D-4500-ECB1-AC604B1AFE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45C66-1B67-7C3D-7716-5D3D17AA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81BD0-64C6-A656-0EAD-6B4855DF6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60E09-1D7A-4A46-A9EA-9F3F8552210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4641D-CF2E-2737-5568-70D3E2100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9DA27-63F6-D8E1-27F6-1D9B019B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2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E9F77-E254-9EDE-F77B-E237E8726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B2CB5-A038-EA90-43BC-46EA3B98B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0A502-6429-72B9-FDE1-88FDE80D5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60E09-1D7A-4A46-A9EA-9F3F8552210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F1A8D-2C53-8E65-8DC9-11004DA13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5C27F-DDE6-A1FE-B238-703D4ED2E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DE530-2B89-4B1F-9232-852D45E21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2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67058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175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20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65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</p:sldLayoutIdLst>
  <p:transition spd="slow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0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3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9.png"/><Relationship Id="rId5" Type="http://schemas.openxmlformats.org/officeDocument/2006/relationships/tags" Target="../tags/tag8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7.xml"/><Relationship Id="rId9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">
            <a:extLst>
              <a:ext uri="{FF2B5EF4-FFF2-40B4-BE49-F238E27FC236}">
                <a16:creationId xmlns:a16="http://schemas.microsoft.com/office/drawing/2014/main" id="{1CCCEDF8-2E91-4E77-25B9-C0B188D8DE4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27113" y="453980"/>
            <a:ext cx="10529887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ỦY BAN NHÂN DÂN HUYỆN AN LÃO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4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 TIỂU HỌC QUANG TRUNG</a:t>
            </a:r>
            <a:endParaRPr lang="en-US" altLang="zh-CN" sz="2400" b="1" dirty="0">
              <a:solidFill>
                <a:srgbClr val="4472C4">
                  <a:lumMod val="75000"/>
                </a:srgb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54CB59C1-EE69-9834-2882-E0AE2AE101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6" name="18">
            <a:extLst>
              <a:ext uri="{FF2B5EF4-FFF2-40B4-BE49-F238E27FC236}">
                <a16:creationId xmlns:a16="http://schemas.microsoft.com/office/drawing/2014/main" id="{4E77F22C-1686-DA6F-447C-29621DB53400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79513" y="2460580"/>
            <a:ext cx="10529887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6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 KẾT NỐI TRI THỨC VỚI CUỘC SỐNG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 VIỆT 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zh-CN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 : Ngày hôm qua đâu rồi</a:t>
            </a:r>
            <a:endParaRPr lang="en-US" altLang="zh-CN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18">
            <a:extLst>
              <a:ext uri="{FF2B5EF4-FFF2-40B4-BE49-F238E27FC236}">
                <a16:creationId xmlns:a16="http://schemas.microsoft.com/office/drawing/2014/main" id="{072586D6-9816-9185-F03A-C67F77F3D89B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79513" y="5076780"/>
            <a:ext cx="10529887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2800" b="1" i="1" dirty="0">
                <a:solidFill>
                  <a:srgbClr val="7030A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Giáo viên: Phạm Thị Hương</a:t>
            </a:r>
            <a:endParaRPr lang="en-US" altLang="zh-CN" sz="2800" b="1" i="1" dirty="0">
              <a:solidFill>
                <a:srgbClr val="7030A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3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5C7D1-C441-6FBC-71E2-981518862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A6CFC-39D7-A3F5-CCEB-44AEDFD37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69C1BE-4916-4F4E-FC10-2FE6A5301D40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F4BFA76-BB17-A593-3F87-146B3FF3CBD1}"/>
              </a:ext>
            </a:extLst>
          </p:cNvPr>
          <p:cNvSpPr/>
          <p:nvPr/>
        </p:nvSpPr>
        <p:spPr>
          <a:xfrm>
            <a:off x="3124940" y="172984"/>
            <a:ext cx="6019060" cy="6980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194AF1-1583-E1DB-7CF2-43B2D9EF987C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74EF4C-0D49-4E72-8136-0186B329E9D9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C93C6E-9C91-609D-7607-8FA7E9312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B83FD1-EB4B-318F-13B0-CBDED270236A}"/>
              </a:ext>
            </a:extLst>
          </p:cNvPr>
          <p:cNvSpPr/>
          <p:nvPr/>
        </p:nvSpPr>
        <p:spPr>
          <a:xfrm>
            <a:off x="7783096" y="1089709"/>
            <a:ext cx="3863473" cy="575192"/>
          </a:xfrm>
          <a:prstGeom prst="roundRect">
            <a:avLst/>
          </a:prstGeom>
          <a:solidFill>
            <a:srgbClr val="F90F8A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A19FC-9AE0-84B2-437E-F2F82E2B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7A219-92DA-FF33-6A09-31BD1C609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7EFEF9-9E0A-1F6D-CFDA-63DE16E941AA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0C560E-665E-B8C4-2C27-3A4F6F8E78B0}"/>
              </a:ext>
            </a:extLst>
          </p:cNvPr>
          <p:cNvSpPr/>
          <p:nvPr/>
        </p:nvSpPr>
        <p:spPr>
          <a:xfrm>
            <a:off x="3124940" y="172984"/>
            <a:ext cx="6046769" cy="6980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59E571-4BBA-53D9-8ADD-4C2DE48F013A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3D073-BEA8-4A2E-5EBD-29DA03A05D18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BB37E7-F35C-9AE6-A52D-2BCD5A3BA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E19E5E-9250-A8B1-00D7-0D548D85CA3E}"/>
              </a:ext>
            </a:extLst>
          </p:cNvPr>
          <p:cNvSpPr/>
          <p:nvPr/>
        </p:nvSpPr>
        <p:spPr>
          <a:xfrm>
            <a:off x="7818655" y="1167442"/>
            <a:ext cx="3709468" cy="575192"/>
          </a:xfrm>
          <a:prstGeom prst="roundRect">
            <a:avLst/>
          </a:prstGeom>
          <a:solidFill>
            <a:srgbClr val="F90F8A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35A17-12E4-5ACD-FCB8-1D2E6C4C0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5B8DB-DEB5-46E0-9B0B-82FA43C16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CF117E-E100-01BE-8661-FD62752C2017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A3763F-5048-95BD-E532-2A2A2C86D9E8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6F010-8689-9E3A-A813-5FE43C2C26A2}"/>
              </a:ext>
            </a:extLst>
          </p:cNvPr>
          <p:cNvSpPr txBox="1"/>
          <p:nvPr/>
        </p:nvSpPr>
        <p:spPr>
          <a:xfrm>
            <a:off x="2277657" y="1698630"/>
            <a:ext cx="5665616" cy="424731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36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40A356-E97C-D770-D836-0608F7186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5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192892" y="166605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472501" y="1842645"/>
            <a:ext cx="9433468" cy="1798189"/>
            <a:chOff x="156834" y="1993081"/>
            <a:chExt cx="2160494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306089" y="2201877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356917" y="2847492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44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745" y="822036"/>
            <a:ext cx="97813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29562735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A7717-0514-E9C4-C7EF-4D32970A0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6C2E9-D086-2588-8925-ECA76A7D1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05D151-6915-CE66-8D0A-C31C4AF726C6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5C5722-B548-B368-0EA9-9081BDD86A8D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25B26-CA36-D987-32EB-95BF92764A4A}"/>
              </a:ext>
            </a:extLst>
          </p:cNvPr>
          <p:cNvSpPr txBox="1"/>
          <p:nvPr/>
        </p:nvSpPr>
        <p:spPr>
          <a:xfrm>
            <a:off x="2900515" y="1019011"/>
            <a:ext cx="5090321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AB397-8C52-00EC-CC68-A818DD8EC078}"/>
              </a:ext>
            </a:extLst>
          </p:cNvPr>
          <p:cNvSpPr txBox="1"/>
          <p:nvPr/>
        </p:nvSpPr>
        <p:spPr>
          <a:xfrm>
            <a:off x="2900515" y="4098052"/>
            <a:ext cx="4178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187319-D7D1-45B1-50BF-F097268FF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44" y="1777008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545007-9D49-4C5A-9021-1C11F918BFFE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97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927" y="618836"/>
            <a:ext cx="1019694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9062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Theo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qua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vườn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lúa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con.Vậy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khổ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cuối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"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vẫn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"?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871505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0EB81-4767-5E3C-B100-A31B0CA9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E45F6-CEBB-686C-22A6-95F8A4C65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9AFCEE-9FA6-3362-0A80-779F48EBB5A4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0FAF2A-1273-C30C-F807-57DE7E4685A6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194F7-83E7-DF2D-4C06-E2C9D7229DEC}"/>
              </a:ext>
            </a:extLst>
          </p:cNvPr>
          <p:cNvSpPr txBox="1"/>
          <p:nvPr/>
        </p:nvSpPr>
        <p:spPr>
          <a:xfrm>
            <a:off x="3176699" y="1973246"/>
            <a:ext cx="4671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</a:t>
            </a: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5AEFAF-29B6-B516-ADDA-3D201F080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995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F5D9A-62E0-4866-F968-C7119785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B4F5E-7362-7567-783A-FC49E5A34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135">
            <a:extLst>
              <a:ext uri="{FF2B5EF4-FFF2-40B4-BE49-F238E27FC236}">
                <a16:creationId xmlns:a16="http://schemas.microsoft.com/office/drawing/2014/main" id="{4DDAEAC9-53C3-4CE3-B2D6-EB72FB148174}"/>
              </a:ext>
            </a:extLst>
          </p:cNvPr>
          <p:cNvGrpSpPr/>
          <p:nvPr/>
        </p:nvGrpSpPr>
        <p:grpSpPr>
          <a:xfrm>
            <a:off x="508000" y="240305"/>
            <a:ext cx="11499273" cy="966897"/>
            <a:chOff x="2470108" y="2002067"/>
            <a:chExt cx="8236231" cy="966897"/>
          </a:xfrm>
        </p:grpSpPr>
        <p:sp>
          <p:nvSpPr>
            <p:cNvPr id="5" name="23">
              <a:extLst>
                <a:ext uri="{FF2B5EF4-FFF2-40B4-BE49-F238E27FC236}">
                  <a16:creationId xmlns:a16="http://schemas.microsoft.com/office/drawing/2014/main" id="{3CACE045-0313-6A52-4986-153E96E391B5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ED2F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137">
              <a:extLst>
                <a:ext uri="{FF2B5EF4-FFF2-40B4-BE49-F238E27FC236}">
                  <a16:creationId xmlns:a16="http://schemas.microsoft.com/office/drawing/2014/main" id="{E6290235-4EF5-8117-B890-8E75D3569673}"/>
                </a:ext>
              </a:extLst>
            </p:cNvPr>
            <p:cNvSpPr txBox="1"/>
            <p:nvPr/>
          </p:nvSpPr>
          <p:spPr>
            <a:xfrm>
              <a:off x="2470109" y="2129641"/>
              <a:ext cx="784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7A81280-BCAF-F5EB-65A2-C00F0FC92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58" y="1614084"/>
            <a:ext cx="7228679" cy="41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2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D1DD5073-A043-4966-953C-1FD0CC3A423A}"/>
              </a:ext>
            </a:extLst>
          </p:cNvPr>
          <p:cNvSpPr/>
          <p:nvPr/>
        </p:nvSpPr>
        <p:spPr>
          <a:xfrm>
            <a:off x="2123720" y="2311123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72707-EBB6-4CFB-BAAC-867C78BCBAB2}"/>
              </a:ext>
            </a:extLst>
          </p:cNvPr>
          <p:cNvSpPr txBox="1"/>
          <p:nvPr/>
        </p:nvSpPr>
        <p:spPr>
          <a:xfrm>
            <a:off x="2591791" y="2231982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940F9F-71DB-4DE3-B514-A14D152A5251}"/>
              </a:ext>
            </a:extLst>
          </p:cNvPr>
          <p:cNvSpPr txBox="1"/>
          <p:nvPr/>
        </p:nvSpPr>
        <p:spPr>
          <a:xfrm>
            <a:off x="3457828" y="3979801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8445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98109-FD68-0037-B5C2-FF5FE913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5F0A4-63DE-501A-10A4-19A248E64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CE4521-8FB5-EFD6-CC8B-FA4B05F06172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943587-66A1-6747-474B-AC05485AD48B}"/>
              </a:ext>
            </a:extLst>
          </p:cNvPr>
          <p:cNvSpPr/>
          <p:nvPr/>
        </p:nvSpPr>
        <p:spPr>
          <a:xfrm>
            <a:off x="3124940" y="172984"/>
            <a:ext cx="5852805" cy="6980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586FD-69D2-7FE5-E724-4E4D283087A1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0078B-1602-AC22-AB4E-96BE26847F45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A21914-60F0-5D93-54BA-9654C085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3A2CD8-992D-D0DC-09CA-557DBC7AD292}"/>
              </a:ext>
            </a:extLst>
          </p:cNvPr>
          <p:cNvSpPr/>
          <p:nvPr/>
        </p:nvSpPr>
        <p:spPr>
          <a:xfrm>
            <a:off x="7898128" y="950470"/>
            <a:ext cx="4178595" cy="855804"/>
          </a:xfrm>
          <a:prstGeom prst="roundRect">
            <a:avLst/>
          </a:prstGeom>
          <a:solidFill>
            <a:srgbClr val="F90F8A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98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539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A138ED-F88C-4444-8095-23491D71C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2168" y="126486"/>
            <a:ext cx="59198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CFB47-C1E1-4DFB-A912-9425037F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554"/>
            <a:ext cx="7132320" cy="1345686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1137FEAE-EACF-4305-821B-4CA5474113D2}"/>
              </a:ext>
            </a:extLst>
          </p:cNvPr>
          <p:cNvSpPr/>
          <p:nvPr/>
        </p:nvSpPr>
        <p:spPr>
          <a:xfrm>
            <a:off x="797914" y="1936057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70591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7B5B2FD-5119-485B-B1A2-651860EAA1B2}"/>
              </a:ext>
            </a:extLst>
          </p:cNvPr>
          <p:cNvGrpSpPr/>
          <p:nvPr/>
        </p:nvGrpSpPr>
        <p:grpSpPr>
          <a:xfrm>
            <a:off x="7992137" y="2877993"/>
            <a:ext cx="3109972" cy="3691772"/>
            <a:chOff x="3963397" y="1589167"/>
            <a:chExt cx="3565106" cy="381676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7749B8E-E5A7-4163-8507-D8F3B9F34E13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298902-3191-41FB-91C7-4B3C2113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8952FA3-C211-425D-ACC2-45A72F116B1F}"/>
              </a:ext>
            </a:extLst>
          </p:cNvPr>
          <p:cNvSpPr txBox="1"/>
          <p:nvPr/>
        </p:nvSpPr>
        <p:spPr>
          <a:xfrm>
            <a:off x="1534160" y="288235"/>
            <a:ext cx="8012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2B935-CE6B-44BD-9572-4F8971576313}"/>
              </a:ext>
            </a:extLst>
          </p:cNvPr>
          <p:cNvSpPr txBox="1"/>
          <p:nvPr/>
        </p:nvSpPr>
        <p:spPr>
          <a:xfrm>
            <a:off x="693952" y="2174157"/>
            <a:ext cx="10362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32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0FABF-328C-A915-13C9-92903D34A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7C98A-0AF0-659D-6764-899378F15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0D1EB7-303E-78D2-EA98-EE47FB10F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85" y="-37831"/>
            <a:ext cx="11888230" cy="67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8224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314960"/>
            <a:ext cx="11175999" cy="6237428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ình cảm, lưu luyến thể hiện sự tiếc nuối.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>
            <a:extLst>
              <a:ext uri="{FF2B5EF4-FFF2-40B4-BE49-F238E27FC236}">
                <a16:creationId xmlns:a16="http://schemas.microsoft.com/office/drawing/2014/main" id="{7DD89308-8B97-EDFC-B575-D69509D6F0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3" name="组合 490">
            <a:extLst>
              <a:ext uri="{FF2B5EF4-FFF2-40B4-BE49-F238E27FC236}">
                <a16:creationId xmlns:a16="http://schemas.microsoft.com/office/drawing/2014/main" id="{4C78C1AB-7F27-FEAE-08EE-2A7590B17AF8}"/>
              </a:ext>
            </a:extLst>
          </p:cNvPr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4" name="Freeform 328">
              <a:extLst>
                <a:ext uri="{FF2B5EF4-FFF2-40B4-BE49-F238E27FC236}">
                  <a16:creationId xmlns:a16="http://schemas.microsoft.com/office/drawing/2014/main" id="{E0EE4A8C-E006-E740-4D01-15000AFC4D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rgbClr val="5B9BD5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Freeform 329">
              <a:extLst>
                <a:ext uri="{FF2B5EF4-FFF2-40B4-BE49-F238E27FC236}">
                  <a16:creationId xmlns:a16="http://schemas.microsoft.com/office/drawing/2014/main" id="{4586DC26-C56F-3940-4BAA-1112F4B7E977}"/>
                </a:ext>
              </a:extLst>
            </p:cNvPr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Freeform 332">
              <a:extLst>
                <a:ext uri="{FF2B5EF4-FFF2-40B4-BE49-F238E27FC236}">
                  <a16:creationId xmlns:a16="http://schemas.microsoft.com/office/drawing/2014/main" id="{A83D729E-4CBD-2AEE-A668-F5CD7A8695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Freeform 333">
              <a:extLst>
                <a:ext uri="{FF2B5EF4-FFF2-40B4-BE49-F238E27FC236}">
                  <a16:creationId xmlns:a16="http://schemas.microsoft.com/office/drawing/2014/main" id="{3EC5558D-1531-E935-F9C2-C5FAF2253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Freeform 334">
              <a:extLst>
                <a:ext uri="{FF2B5EF4-FFF2-40B4-BE49-F238E27FC236}">
                  <a16:creationId xmlns:a16="http://schemas.microsoft.com/office/drawing/2014/main" id="{166BA2B0-F771-69A0-B534-4239C1B67210}"/>
                </a:ext>
              </a:extLst>
            </p:cNvPr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Freeform 335">
              <a:extLst>
                <a:ext uri="{FF2B5EF4-FFF2-40B4-BE49-F238E27FC236}">
                  <a16:creationId xmlns:a16="http://schemas.microsoft.com/office/drawing/2014/main" id="{21E19C2E-C114-5E21-4308-438AA8E206E8}"/>
                </a:ext>
              </a:extLst>
            </p:cNvPr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Freeform 336">
              <a:extLst>
                <a:ext uri="{FF2B5EF4-FFF2-40B4-BE49-F238E27FC236}">
                  <a16:creationId xmlns:a16="http://schemas.microsoft.com/office/drawing/2014/main" id="{7EAB25CE-3E6A-AB7C-C007-4D26C334F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 Box 4">
            <a:extLst>
              <a:ext uri="{FF2B5EF4-FFF2-40B4-BE49-F238E27FC236}">
                <a16:creationId xmlns:a16="http://schemas.microsoft.com/office/drawing/2014/main" id="{E6CE4DCE-0969-339B-3889-F5F20C5B70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1" hangingPunct="1">
              <a:defRPr/>
            </a:pP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zh-CN" alt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C420D1FF-FD64-2F53-BCCD-AA5964F70BA2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>
              <a:defRPr/>
            </a:pPr>
            <a:endParaRPr lang="zh-CN" altLang="en-US" sz="3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F5A5223A-4AB8-EAEC-451C-D8AC696F0EF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ịch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C03B2434-D21F-B8E7-1EBA-D9E869286F3E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>
              <a:defRPr/>
            </a:pPr>
            <a:endParaRPr lang="zh-CN" altLang="en-US" sz="3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2BEACDC3-AFAB-50A6-62EF-3C4D9FE3B665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1" hangingPunct="1"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250435F6-6994-A24C-A2CA-8AA0159BA9C3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>
              <a:defRPr/>
            </a:pPr>
            <a:endParaRPr lang="zh-CN" altLang="en-US" sz="3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AutoShape 14">
            <a:extLst>
              <a:ext uri="{FF2B5EF4-FFF2-40B4-BE49-F238E27FC236}">
                <a16:creationId xmlns:a16="http://schemas.microsoft.com/office/drawing/2014/main" id="{1B02A229-D78B-04F7-9C75-42E82474E9C9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1" hangingPunct="1"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DA585128-D516-65A9-99CB-31A24C2620CB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>
              <a:defRPr/>
            </a:pPr>
            <a:endParaRPr lang="zh-CN" altLang="en-US" sz="3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AutoShape 14">
            <a:extLst>
              <a:ext uri="{FF2B5EF4-FFF2-40B4-BE49-F238E27FC236}">
                <a16:creationId xmlns:a16="http://schemas.microsoft.com/office/drawing/2014/main" id="{6022D8A0-47A6-75E2-E439-839351251C4F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1" hangingPunct="1"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hín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组合 2">
            <a:extLst>
              <a:ext uri="{FF2B5EF4-FFF2-40B4-BE49-F238E27FC236}">
                <a16:creationId xmlns:a16="http://schemas.microsoft.com/office/drawing/2014/main" id="{E107FFEB-B1F2-4445-CF6A-1DDA6B423B9C}"/>
              </a:ext>
            </a:extLst>
          </p:cNvPr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21" name="Freeform 352">
              <a:extLst>
                <a:ext uri="{FF2B5EF4-FFF2-40B4-BE49-F238E27FC236}">
                  <a16:creationId xmlns:a16="http://schemas.microsoft.com/office/drawing/2014/main" id="{E821FE9C-BC9C-45D9-484B-EE06C80A9E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rgbClr val="ED7D31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Freeform 354">
              <a:extLst>
                <a:ext uri="{FF2B5EF4-FFF2-40B4-BE49-F238E27FC236}">
                  <a16:creationId xmlns:a16="http://schemas.microsoft.com/office/drawing/2014/main" id="{3A090835-86A4-F152-0B28-2994664291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rgbClr val="ED7D31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Freeform 355">
              <a:extLst>
                <a:ext uri="{FF2B5EF4-FFF2-40B4-BE49-F238E27FC236}">
                  <a16:creationId xmlns:a16="http://schemas.microsoft.com/office/drawing/2014/main" id="{55564388-5032-6A6C-4763-C52BF9F8FD5E}"/>
                </a:ext>
              </a:extLst>
            </p:cNvPr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rgbClr val="ED7D31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Freeform 356">
              <a:extLst>
                <a:ext uri="{FF2B5EF4-FFF2-40B4-BE49-F238E27FC236}">
                  <a16:creationId xmlns:a16="http://schemas.microsoft.com/office/drawing/2014/main" id="{631F055D-3D45-69F3-A8A6-6E41046C7E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rgbClr val="ED7D31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Freeform 360">
              <a:extLst>
                <a:ext uri="{FF2B5EF4-FFF2-40B4-BE49-F238E27FC236}">
                  <a16:creationId xmlns:a16="http://schemas.microsoft.com/office/drawing/2014/main" id="{C7824630-DC86-3C55-24A4-92A4F0684C55}"/>
                </a:ext>
              </a:extLst>
            </p:cNvPr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rgbClr val="ED7D31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Freeform 361">
              <a:extLst>
                <a:ext uri="{FF2B5EF4-FFF2-40B4-BE49-F238E27FC236}">
                  <a16:creationId xmlns:a16="http://schemas.microsoft.com/office/drawing/2014/main" id="{B35D407C-5D0C-D24F-D9A0-70E7BDE46ECE}"/>
                </a:ext>
              </a:extLst>
            </p:cNvPr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rgbClr val="ED7D31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组合 4">
            <a:extLst>
              <a:ext uri="{FF2B5EF4-FFF2-40B4-BE49-F238E27FC236}">
                <a16:creationId xmlns:a16="http://schemas.microsoft.com/office/drawing/2014/main" id="{354E3F71-8160-5F93-6476-F09E5DA1D0BE}"/>
              </a:ext>
            </a:extLst>
          </p:cNvPr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28" name="Freeform 387">
              <a:extLst>
                <a:ext uri="{FF2B5EF4-FFF2-40B4-BE49-F238E27FC236}">
                  <a16:creationId xmlns:a16="http://schemas.microsoft.com/office/drawing/2014/main" id="{3C84979E-5B89-5184-A1B6-63D3DC84AEAF}"/>
                </a:ext>
              </a:extLst>
            </p:cNvPr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rgbClr val="A5A5A5">
                <a:lumMod val="60000"/>
                <a:lumOff val="40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Freeform 389">
              <a:extLst>
                <a:ext uri="{FF2B5EF4-FFF2-40B4-BE49-F238E27FC236}">
                  <a16:creationId xmlns:a16="http://schemas.microsoft.com/office/drawing/2014/main" id="{AA5EC74D-57CA-6167-97FD-AD1ADBBB2B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rgbClr val="A5A5A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Freeform 392">
              <a:extLst>
                <a:ext uri="{FF2B5EF4-FFF2-40B4-BE49-F238E27FC236}">
                  <a16:creationId xmlns:a16="http://schemas.microsoft.com/office/drawing/2014/main" id="{1CE74768-FD26-BD42-84CD-270A04EF6988}"/>
                </a:ext>
              </a:extLst>
            </p:cNvPr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rgbClr val="A5A5A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Freeform 393">
              <a:extLst>
                <a:ext uri="{FF2B5EF4-FFF2-40B4-BE49-F238E27FC236}">
                  <a16:creationId xmlns:a16="http://schemas.microsoft.com/office/drawing/2014/main" id="{136A600D-AB83-8234-2E53-2AF401AAB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rgbClr val="A5A5A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Freeform 394">
              <a:extLst>
                <a:ext uri="{FF2B5EF4-FFF2-40B4-BE49-F238E27FC236}">
                  <a16:creationId xmlns:a16="http://schemas.microsoft.com/office/drawing/2014/main" id="{5BF3A451-E2D7-D7F3-B15E-7794302CD7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rgbClr val="A5A5A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组合 6">
            <a:extLst>
              <a:ext uri="{FF2B5EF4-FFF2-40B4-BE49-F238E27FC236}">
                <a16:creationId xmlns:a16="http://schemas.microsoft.com/office/drawing/2014/main" id="{A909BE70-C6B7-605B-8EC8-03B1BD8176F1}"/>
              </a:ext>
            </a:extLst>
          </p:cNvPr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34" name="Freeform 409">
              <a:extLst>
                <a:ext uri="{FF2B5EF4-FFF2-40B4-BE49-F238E27FC236}">
                  <a16:creationId xmlns:a16="http://schemas.microsoft.com/office/drawing/2014/main" id="{D766DB0B-137E-8F0D-5EC0-4E1D6DF128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Freeform 411">
              <a:extLst>
                <a:ext uri="{FF2B5EF4-FFF2-40B4-BE49-F238E27FC236}">
                  <a16:creationId xmlns:a16="http://schemas.microsoft.com/office/drawing/2014/main" id="{95FB390F-1872-C623-4D0C-FC4C0C375E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rgbClr val="FFC000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Freeform 412">
              <a:extLst>
                <a:ext uri="{FF2B5EF4-FFF2-40B4-BE49-F238E27FC236}">
                  <a16:creationId xmlns:a16="http://schemas.microsoft.com/office/drawing/2014/main" id="{187BD54A-A911-92F4-6AAD-F0DC37765FB4}"/>
                </a:ext>
              </a:extLst>
            </p:cNvPr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rgbClr val="FFC000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Freeform 413">
              <a:extLst>
                <a:ext uri="{FF2B5EF4-FFF2-40B4-BE49-F238E27FC236}">
                  <a16:creationId xmlns:a16="http://schemas.microsoft.com/office/drawing/2014/main" id="{4E3EA5B0-80F2-2264-127D-12C2890C07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rgbClr val="FFC000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Freeform 414">
              <a:extLst>
                <a:ext uri="{FF2B5EF4-FFF2-40B4-BE49-F238E27FC236}">
                  <a16:creationId xmlns:a16="http://schemas.microsoft.com/office/drawing/2014/main" id="{EF28BADF-A6EE-6D6F-5159-25FA1572DC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rgbClr val="FFC000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Freeform 415">
              <a:extLst>
                <a:ext uri="{FF2B5EF4-FFF2-40B4-BE49-F238E27FC236}">
                  <a16:creationId xmlns:a16="http://schemas.microsoft.com/office/drawing/2014/main" id="{E20E605F-033F-719B-EA91-8D28B4DD625A}"/>
                </a:ext>
              </a:extLst>
            </p:cNvPr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0" name="图片 4" descr="dabcd06a6544a19734e2cd66cdc765b5">
            <a:extLst>
              <a:ext uri="{FF2B5EF4-FFF2-40B4-BE49-F238E27FC236}">
                <a16:creationId xmlns:a16="http://schemas.microsoft.com/office/drawing/2014/main" id="{FAF14F1A-792B-0A32-30B2-F4E5664F32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8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D530214-5EFF-4162-A960-27CD64A1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28" y="159384"/>
            <a:ext cx="4446072" cy="59280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84A409-858B-4121-A76C-E4BC5142E497}"/>
              </a:ext>
            </a:extLst>
          </p:cNvPr>
          <p:cNvSpPr/>
          <p:nvPr/>
        </p:nvSpPr>
        <p:spPr>
          <a:xfrm>
            <a:off x="4838330" y="6116715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5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98F392C-0CED-4F95-895B-B314CA405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09" y="1426129"/>
            <a:ext cx="6854414" cy="51408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F3941E-0AA1-4786-B3FB-002FC0A218A5}"/>
              </a:ext>
            </a:extLst>
          </p:cNvPr>
          <p:cNvSpPr/>
          <p:nvPr/>
        </p:nvSpPr>
        <p:spPr>
          <a:xfrm>
            <a:off x="3471169" y="365125"/>
            <a:ext cx="5951963" cy="73570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19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DCDAEE-6DF8-498E-A0E1-FB3CD89C5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00" y="356348"/>
            <a:ext cx="8357000" cy="45796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AAEB02-60CD-4789-ABD5-305AAEF6A657}"/>
              </a:ext>
            </a:extLst>
          </p:cNvPr>
          <p:cNvSpPr/>
          <p:nvPr/>
        </p:nvSpPr>
        <p:spPr>
          <a:xfrm>
            <a:off x="4702206" y="5415379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23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E5EBE-7729-3CD8-DDBC-618FA9562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C792E-5C3A-F638-3212-C92779045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D20092-354C-FC69-E5E0-5DCBAE522800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FA9C36-A518-F823-BF0C-DAAAA07D7C56}"/>
              </a:ext>
            </a:extLst>
          </p:cNvPr>
          <p:cNvSpPr/>
          <p:nvPr/>
        </p:nvSpPr>
        <p:spPr>
          <a:xfrm>
            <a:off x="3462291" y="127819"/>
            <a:ext cx="6051164" cy="6980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577A0-7225-D99C-EA42-E30FA00283A2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61BFE-6B4C-4042-A695-ECB7280A58BE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CB182-F034-15A2-774C-D3F4673F4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2FD9098F-0137-DF53-A890-100DE09A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5" y="761941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91D0EDC-0CDC-AB90-B69B-C2B3A6BB4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9" y="3548478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EF8E5A5-C6BD-70A2-7AA2-3FE4033D6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6" y="628814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3A91EE32-344D-4D35-BC6A-4FD4CF91B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4" y="3441695"/>
            <a:ext cx="527050" cy="25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BF6AEDD-E88B-00C7-8337-040F7E0BCE55}"/>
              </a:ext>
            </a:extLst>
          </p:cNvPr>
          <p:cNvSpPr/>
          <p:nvPr/>
        </p:nvSpPr>
        <p:spPr>
          <a:xfrm>
            <a:off x="250695" y="1307276"/>
            <a:ext cx="368159" cy="38660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少女文字W5(P)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02B0BB0-C6DB-36A3-56EF-949DF1EC95F4}"/>
              </a:ext>
            </a:extLst>
          </p:cNvPr>
          <p:cNvSpPr/>
          <p:nvPr/>
        </p:nvSpPr>
        <p:spPr>
          <a:xfrm>
            <a:off x="293983" y="4074917"/>
            <a:ext cx="368159" cy="38660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少女文字W5(P)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A8EF7F9-24E4-87E6-E8DE-D5E1E88B8DA1}"/>
              </a:ext>
            </a:extLst>
          </p:cNvPr>
          <p:cNvSpPr/>
          <p:nvPr/>
        </p:nvSpPr>
        <p:spPr>
          <a:xfrm>
            <a:off x="4099702" y="1167442"/>
            <a:ext cx="368159" cy="38660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少女文字W5(P)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1F8C25-58D0-3B3E-5E0C-0D0CC4EC169E}"/>
              </a:ext>
            </a:extLst>
          </p:cNvPr>
          <p:cNvSpPr/>
          <p:nvPr/>
        </p:nvSpPr>
        <p:spPr>
          <a:xfrm>
            <a:off x="4128205" y="4010299"/>
            <a:ext cx="368159" cy="386605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少女文字W5(P)"/>
                <a:cs typeface="+mn-cs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BDFB8A4-C2B1-5500-F771-DBC59FCE2AA2}"/>
              </a:ext>
            </a:extLst>
          </p:cNvPr>
          <p:cNvSpPr/>
          <p:nvPr/>
        </p:nvSpPr>
        <p:spPr>
          <a:xfrm>
            <a:off x="7654953" y="1019680"/>
            <a:ext cx="4475984" cy="575192"/>
          </a:xfrm>
          <a:prstGeom prst="roundRect">
            <a:avLst/>
          </a:prstGeom>
          <a:solidFill>
            <a:srgbClr val="F90F8A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80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854</Words>
  <Application>Microsoft Office PowerPoint</Application>
  <PresentationFormat>Widescreen</PresentationFormat>
  <Paragraphs>153</Paragraphs>
  <Slides>25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Arial-Rounded</vt:lpstr>
      <vt:lpstr>等线</vt:lpstr>
      <vt:lpstr>等线 Light</vt:lpstr>
      <vt:lpstr>华康少女文字W5(P)</vt:lpstr>
      <vt:lpstr>Arial</vt:lpstr>
      <vt:lpstr>Calibri</vt:lpstr>
      <vt:lpstr>Calibri Light</vt:lpstr>
      <vt:lpstr>Times New Roman</vt:lpstr>
      <vt:lpstr>Office Theme</vt:lpstr>
      <vt:lpstr>1_Office 主题​​</vt:lpstr>
      <vt:lpstr>千图网拥有20W+精美PPT模板 更多PPT模板下载至：www.58pic.com/office/ppt​​</vt:lpstr>
      <vt:lpstr>3_Office 主题​​</vt:lpstr>
      <vt:lpstr>2_Office 主题</vt:lpstr>
      <vt:lpstr>2_Office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2024-09-20T06:23:25Z</dcterms:created>
  <dcterms:modified xsi:type="dcterms:W3CDTF">2024-09-20T06:37:51Z</dcterms:modified>
</cp:coreProperties>
</file>