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37" r:id="rId5"/>
    <p:sldMasterId id="2147483749" r:id="rId6"/>
    <p:sldMasterId id="2147483763" r:id="rId7"/>
  </p:sldMasterIdLst>
  <p:notesMasterIdLst>
    <p:notesMasterId r:id="rId25"/>
  </p:notesMasterIdLst>
  <p:sldIdLst>
    <p:sldId id="4462" r:id="rId8"/>
    <p:sldId id="267" r:id="rId9"/>
    <p:sldId id="256" r:id="rId10"/>
    <p:sldId id="269" r:id="rId11"/>
    <p:sldId id="4459" r:id="rId12"/>
    <p:sldId id="259" r:id="rId13"/>
    <p:sldId id="4460" r:id="rId14"/>
    <p:sldId id="4464" r:id="rId15"/>
    <p:sldId id="4465" r:id="rId16"/>
    <p:sldId id="4466" r:id="rId17"/>
    <p:sldId id="4461" r:id="rId18"/>
    <p:sldId id="4463" r:id="rId19"/>
    <p:sldId id="337" r:id="rId20"/>
    <p:sldId id="4411" r:id="rId21"/>
    <p:sldId id="619" r:id="rId22"/>
    <p:sldId id="4451" r:id="rId23"/>
    <p:sldId id="282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236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4E82-5414-4461-9392-B109928CA55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F621C-2B6F-4B57-82B2-581C8AF2A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9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F621C-2B6F-4B57-82B2-581C8AF2A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6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4336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AD58545-6684-43C5-A76A-4E128AB5CEA7}" type="slidenum">
              <a:rPr lang="zh-CN" altLang="en-US" b="0">
                <a:solidFill>
                  <a:srgbClr val="000000"/>
                </a:solidFill>
                <a:latin typeface="Arial" pitchFamily="34" charset="0"/>
              </a:rPr>
              <a:pPr/>
              <a:t>12</a:t>
            </a:fld>
            <a:endParaRPr lang="zh-CN" altLang="en-US" b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51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39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26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23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12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22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7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55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93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04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34" indent="0" algn="ctr">
              <a:buNone/>
              <a:defRPr sz="3000"/>
            </a:lvl2pPr>
            <a:lvl3pPr marL="1371464" indent="0" algn="ctr">
              <a:buNone/>
              <a:defRPr sz="2800"/>
            </a:lvl3pPr>
            <a:lvl4pPr marL="2057196" indent="0" algn="ctr">
              <a:buNone/>
              <a:defRPr sz="2400"/>
            </a:lvl4pPr>
            <a:lvl5pPr marL="2742928" indent="0" algn="ctr">
              <a:buNone/>
              <a:defRPr sz="2400"/>
            </a:lvl5pPr>
            <a:lvl6pPr marL="3428662" indent="0" algn="ctr">
              <a:buNone/>
              <a:defRPr sz="2400"/>
            </a:lvl6pPr>
            <a:lvl7pPr marL="4114390" indent="0" algn="ctr">
              <a:buNone/>
              <a:defRPr sz="2400"/>
            </a:lvl7pPr>
            <a:lvl8pPr marL="4800120" indent="0" algn="ctr">
              <a:buNone/>
              <a:defRPr sz="2400"/>
            </a:lvl8pPr>
            <a:lvl9pPr marL="5485854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9" y="-114227"/>
            <a:ext cx="2261154" cy="22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3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9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4" indent="0">
              <a:buNone/>
              <a:defRPr sz="3000" b="1"/>
            </a:lvl2pPr>
            <a:lvl3pPr marL="1371464" indent="0">
              <a:buNone/>
              <a:defRPr sz="2800" b="1"/>
            </a:lvl3pPr>
            <a:lvl4pPr marL="2057196" indent="0">
              <a:buNone/>
              <a:defRPr sz="2400" b="1"/>
            </a:lvl4pPr>
            <a:lvl5pPr marL="2742928" indent="0">
              <a:buNone/>
              <a:defRPr sz="2400" b="1"/>
            </a:lvl5pPr>
            <a:lvl6pPr marL="3428662" indent="0">
              <a:buNone/>
              <a:defRPr sz="2400" b="1"/>
            </a:lvl6pPr>
            <a:lvl7pPr marL="4114390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4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9" y="3757615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11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4" indent="0">
              <a:buNone/>
              <a:defRPr sz="3000" b="1"/>
            </a:lvl2pPr>
            <a:lvl3pPr marL="1371464" indent="0">
              <a:buNone/>
              <a:defRPr sz="2800" b="1"/>
            </a:lvl3pPr>
            <a:lvl4pPr marL="2057196" indent="0">
              <a:buNone/>
              <a:defRPr sz="2400" b="1"/>
            </a:lvl4pPr>
            <a:lvl5pPr marL="2742928" indent="0">
              <a:buNone/>
              <a:defRPr sz="2400" b="1"/>
            </a:lvl5pPr>
            <a:lvl6pPr marL="3428662" indent="0">
              <a:buNone/>
              <a:defRPr sz="2400" b="1"/>
            </a:lvl6pPr>
            <a:lvl7pPr marL="4114390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4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11" y="3757615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7" y="454122"/>
            <a:ext cx="2135138" cy="10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5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9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4" indent="0">
              <a:buNone/>
              <a:defRPr sz="2200"/>
            </a:lvl2pPr>
            <a:lvl3pPr marL="1371464" indent="0">
              <a:buNone/>
              <a:defRPr sz="1800"/>
            </a:lvl3pPr>
            <a:lvl4pPr marL="2057196" indent="0">
              <a:buNone/>
              <a:defRPr sz="1600"/>
            </a:lvl4pPr>
            <a:lvl5pPr marL="2742928" indent="0">
              <a:buNone/>
              <a:defRPr sz="1600"/>
            </a:lvl5pPr>
            <a:lvl6pPr marL="3428662" indent="0">
              <a:buNone/>
              <a:defRPr sz="1600"/>
            </a:lvl6pPr>
            <a:lvl7pPr marL="4114390" indent="0">
              <a:buNone/>
              <a:defRPr sz="1600"/>
            </a:lvl7pPr>
            <a:lvl8pPr marL="4800120" indent="0">
              <a:buNone/>
              <a:defRPr sz="1600"/>
            </a:lvl8pPr>
            <a:lvl9pPr marL="5485854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5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34" indent="0">
              <a:buNone/>
              <a:defRPr sz="4200"/>
            </a:lvl2pPr>
            <a:lvl3pPr marL="1371464" indent="0">
              <a:buNone/>
              <a:defRPr sz="3600"/>
            </a:lvl3pPr>
            <a:lvl4pPr marL="2057196" indent="0">
              <a:buNone/>
              <a:defRPr sz="3000"/>
            </a:lvl4pPr>
            <a:lvl5pPr marL="2742928" indent="0">
              <a:buNone/>
              <a:defRPr sz="3000"/>
            </a:lvl5pPr>
            <a:lvl6pPr marL="3428662" indent="0">
              <a:buNone/>
              <a:defRPr sz="3000"/>
            </a:lvl6pPr>
            <a:lvl7pPr marL="4114390" indent="0">
              <a:buNone/>
              <a:defRPr sz="3000"/>
            </a:lvl7pPr>
            <a:lvl8pPr marL="4800120" indent="0">
              <a:buNone/>
              <a:defRPr sz="3000"/>
            </a:lvl8pPr>
            <a:lvl9pPr marL="548585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9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4" indent="0">
              <a:buNone/>
              <a:defRPr sz="2200"/>
            </a:lvl2pPr>
            <a:lvl3pPr marL="1371464" indent="0">
              <a:buNone/>
              <a:defRPr sz="1800"/>
            </a:lvl3pPr>
            <a:lvl4pPr marL="2057196" indent="0">
              <a:buNone/>
              <a:defRPr sz="1600"/>
            </a:lvl4pPr>
            <a:lvl5pPr marL="2742928" indent="0">
              <a:buNone/>
              <a:defRPr sz="1600"/>
            </a:lvl5pPr>
            <a:lvl6pPr marL="3428662" indent="0">
              <a:buNone/>
              <a:defRPr sz="1600"/>
            </a:lvl6pPr>
            <a:lvl7pPr marL="4114390" indent="0">
              <a:buNone/>
              <a:defRPr sz="1600"/>
            </a:lvl7pPr>
            <a:lvl8pPr marL="4800120" indent="0">
              <a:buNone/>
              <a:defRPr sz="1600"/>
            </a:lvl8pPr>
            <a:lvl9pPr marL="5485854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6"/>
            <a:ext cx="3943350" cy="871776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11" y="547696"/>
            <a:ext cx="11601450" cy="871776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816752" y="2108202"/>
            <a:ext cx="14654400" cy="4726200"/>
          </a:xfrm>
          <a:prstGeom prst="rect">
            <a:avLst/>
          </a:prstGeom>
        </p:spPr>
        <p:txBody>
          <a:bodyPr spcFirstLastPara="1" wrap="square" lIns="91426" tIns="91426" rIns="91426" bIns="91426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1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2391050" y="6834402"/>
            <a:ext cx="13506000" cy="69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6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4076400" y="4988750"/>
            <a:ext cx="10135200" cy="16836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7141200" y="2478000"/>
            <a:ext cx="4005600" cy="2136000"/>
          </a:xfrm>
          <a:prstGeom prst="rect">
            <a:avLst/>
          </a:prstGeom>
        </p:spPr>
        <p:txBody>
          <a:bodyPr spcFirstLastPara="1" wrap="square" lIns="91426" tIns="91426" rIns="91426" bIns="9142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4183250" y="6894252"/>
            <a:ext cx="99216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4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78" y="-19192"/>
            <a:ext cx="18287136" cy="8671220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1440000" y="2279100"/>
            <a:ext cx="15421800" cy="69294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lvl1pPr marL="914378" lvl="0" indent="-60958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>
                <a:solidFill>
                  <a:srgbClr val="434343"/>
                </a:solidFill>
              </a:defRPr>
            </a:lvl1pPr>
            <a:lvl2pPr marL="1828756" lvl="1" indent="-609586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132" lvl="2" indent="-609586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510" lvl="3" indent="-609586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1886" lvl="4" indent="-609586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264" lvl="5" indent="-609586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640" lvl="6" indent="-609586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018" lvl="7" indent="-609586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396" lvl="8" indent="-609586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4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3193400" y="3814500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9609498" y="3814500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9846494" y="5199644"/>
            <a:ext cx="5011200" cy="20214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3430400" y="5199644"/>
            <a:ext cx="5011200" cy="20214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78" y="-19194"/>
            <a:ext cx="18287136" cy="6966168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5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1440000" y="2220546"/>
            <a:ext cx="15408000" cy="168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4745952" y="4444000"/>
            <a:ext cx="8796000" cy="3363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5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4480200" y="3657600"/>
            <a:ext cx="9327600" cy="2971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7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3163976" y="3500952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3163964" y="4550334"/>
            <a:ext cx="4435800" cy="8550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533570" y="3500952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11038776" y="3500952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11038764" y="4550334"/>
            <a:ext cx="4435800" cy="8550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9408318" y="3500952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3163976" y="5944750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3163964" y="6994130"/>
            <a:ext cx="4435800" cy="8550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533570" y="5918556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11038776" y="5944750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11038764" y="6994130"/>
            <a:ext cx="4435800" cy="8550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9408318" y="5918556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5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3174500" y="3109700"/>
            <a:ext cx="11938800" cy="26844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4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3741552" y="6016002"/>
            <a:ext cx="108048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7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2967038" y="3765300"/>
            <a:ext cx="7795200" cy="16836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1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162888" y="3794670"/>
            <a:ext cx="5086200" cy="30996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25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2035812" y="5670800"/>
            <a:ext cx="87264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1440000" y="2570550"/>
            <a:ext cx="7704000" cy="33246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1440000" y="5707050"/>
            <a:ext cx="7704000" cy="20094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7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1426200" y="6714992"/>
            <a:ext cx="7501800" cy="18420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1440000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2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9340110" y="6714992"/>
            <a:ext cx="7501800" cy="18420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9353910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3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3193400" y="5967148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9609498" y="5967148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9846498" y="6799950"/>
            <a:ext cx="5011200" cy="12954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3430400" y="6799950"/>
            <a:ext cx="5011200" cy="12954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5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1426002" y="3066900"/>
            <a:ext cx="15421800" cy="58338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lvl1pPr marL="914378" lvl="0" indent="-63498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828756" lvl="1" indent="-634986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132" lvl="2" indent="-634986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510" lvl="3" indent="-634986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1886" lvl="4" indent="-634986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264" lvl="5" indent="-634986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640" lvl="6" indent="-634986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018" lvl="7" indent="-634986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396" lvl="8" indent="-634986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7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875400" y="4425852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2119700" y="5671400"/>
            <a:ext cx="3862200" cy="17388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6968838" y="4425852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7213050" y="5671400"/>
            <a:ext cx="3862200" cy="17388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12062292" y="4425852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12306500" y="5671400"/>
            <a:ext cx="3862200" cy="17388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3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875400" y="3552300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2119700" y="4797852"/>
            <a:ext cx="3862200" cy="17388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6968838" y="5481252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7213050" y="6726800"/>
            <a:ext cx="3862200" cy="17388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12062292" y="3552300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12306500" y="4797852"/>
            <a:ext cx="3862200" cy="17388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2701200" y="3253602"/>
            <a:ext cx="2977200" cy="13794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915500" y="6897606"/>
            <a:ext cx="4548600" cy="1602000"/>
          </a:xfrm>
          <a:prstGeom prst="rect">
            <a:avLst/>
          </a:prstGeom>
          <a:noFill/>
        </p:spPr>
        <p:txBody>
          <a:bodyPr spcFirstLastPara="1" wrap="square" lIns="91426" tIns="91426" rIns="91426" bIns="9142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7663550" y="3253728"/>
            <a:ext cx="2977200" cy="13794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6869700" y="6897600"/>
            <a:ext cx="4548600" cy="1602000"/>
          </a:xfrm>
          <a:prstGeom prst="rect">
            <a:avLst/>
          </a:prstGeom>
          <a:noFill/>
        </p:spPr>
        <p:txBody>
          <a:bodyPr spcFirstLastPara="1" wrap="square" lIns="91426" tIns="91426" rIns="91426" bIns="9142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12651600" y="3253728"/>
            <a:ext cx="2893200" cy="13794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11823900" y="6897606"/>
            <a:ext cx="4548600" cy="1602000"/>
          </a:xfrm>
          <a:prstGeom prst="rect">
            <a:avLst/>
          </a:prstGeom>
          <a:noFill/>
        </p:spPr>
        <p:txBody>
          <a:bodyPr spcFirstLastPara="1" wrap="square" lIns="91426" tIns="91426" rIns="91426" bIns="9142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12112200" y="5713602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7158000" y="5713602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2203800" y="5713602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1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1440000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3" y="-1425309"/>
            <a:ext cx="4751874" cy="4902942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63"/>
            <a:ext cx="437249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1"/>
            <a:ext cx="703644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93" y="10709912"/>
            <a:ext cx="2736014" cy="3003728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7"/>
            <a:ext cx="934227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2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2" y="8507419"/>
            <a:ext cx="3609708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454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2286300" y="7307750"/>
            <a:ext cx="68694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marR="0" lvl="0" indent="0" algn="ctr" defTabSz="182875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1426200" y="2439726"/>
            <a:ext cx="8589600" cy="184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2286300" y="4530100"/>
            <a:ext cx="6869400" cy="2700600"/>
          </a:xfrm>
          <a:prstGeom prst="rect">
            <a:avLst/>
          </a:prstGeom>
        </p:spPr>
        <p:txBody>
          <a:bodyPr spcFirstLastPara="1" wrap="square" lIns="91426" tIns="91426" rIns="91426" bIns="9142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78" y="-19194"/>
            <a:ext cx="18287136" cy="6966168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37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5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2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3" y="-1425309"/>
            <a:ext cx="4751874" cy="4902942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63"/>
            <a:ext cx="437249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1"/>
            <a:ext cx="703644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93" y="10709912"/>
            <a:ext cx="2736014" cy="3003728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7"/>
            <a:ext cx="934227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2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2" y="8507419"/>
            <a:ext cx="3609708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237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7" y="-19189"/>
            <a:ext cx="18287802" cy="10355742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1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310352" y="302669"/>
            <a:ext cx="17667296" cy="968166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9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2119304" y="-14987"/>
            <a:ext cx="14049396" cy="10316974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3" y="-1425309"/>
            <a:ext cx="4751874" cy="49029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63"/>
            <a:ext cx="437249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1"/>
            <a:ext cx="703644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93" y="10709912"/>
            <a:ext cx="2736014" cy="3003728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7"/>
            <a:ext cx="934227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2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2" y="8507419"/>
            <a:ext cx="3609708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387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85" y="467204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14"/>
          <p:cNvSpPr/>
          <p:nvPr/>
        </p:nvSpPr>
        <p:spPr>
          <a:xfrm>
            <a:off x="880385" y="9052854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6" name="Google Shape;986;p14"/>
          <p:cNvSpPr/>
          <p:nvPr/>
        </p:nvSpPr>
        <p:spPr>
          <a:xfrm>
            <a:off x="1078803" y="467204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14"/>
          <p:cNvSpPr/>
          <p:nvPr/>
        </p:nvSpPr>
        <p:spPr>
          <a:xfrm>
            <a:off x="17149059" y="9052854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7939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8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26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26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13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548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353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3"/>
            <a:ext cx="15773400" cy="19883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9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8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9" y="3757615"/>
            <a:ext cx="77366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5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8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5" y="3757615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29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29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802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200"/>
            </a:lvl2pPr>
            <a:lvl3pPr marL="1371600" indent="0">
              <a:buNone/>
              <a:defRPr sz="1800"/>
            </a:lvl3pPr>
            <a:lvl4pPr marL="2057400" indent="0">
              <a:buNone/>
              <a:defRPr sz="1600"/>
            </a:lvl4pPr>
            <a:lvl5pPr marL="2743200" indent="0">
              <a:buNone/>
              <a:defRPr sz="1600"/>
            </a:lvl5pPr>
            <a:lvl6pPr marL="3429000" indent="0">
              <a:buNone/>
              <a:defRPr sz="1600"/>
            </a:lvl6pPr>
            <a:lvl7pPr marL="4114800" indent="0">
              <a:buNone/>
              <a:defRPr sz="1600"/>
            </a:lvl7pPr>
            <a:lvl8pPr marL="4800600" indent="0">
              <a:buNone/>
              <a:defRPr sz="1600"/>
            </a:lvl8pPr>
            <a:lvl9pPr marL="54864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5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200"/>
            </a:lvl2pPr>
            <a:lvl3pPr marL="1371600" indent="0">
              <a:buNone/>
              <a:defRPr sz="1800"/>
            </a:lvl3pPr>
            <a:lvl4pPr marL="2057400" indent="0">
              <a:buNone/>
              <a:defRPr sz="1600"/>
            </a:lvl4pPr>
            <a:lvl5pPr marL="2743200" indent="0">
              <a:buNone/>
              <a:defRPr sz="1600"/>
            </a:lvl5pPr>
            <a:lvl6pPr marL="3429000" indent="0">
              <a:buNone/>
              <a:defRPr sz="1600"/>
            </a:lvl6pPr>
            <a:lvl7pPr marL="4114800" indent="0">
              <a:buNone/>
              <a:defRPr sz="1600"/>
            </a:lvl7pPr>
            <a:lvl8pPr marL="4800600" indent="0">
              <a:buNone/>
              <a:defRPr sz="1600"/>
            </a:lvl8pPr>
            <a:lvl9pPr marL="54864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30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6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3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5" y="547693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36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6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800"/>
            </a:lvl3pPr>
            <a:lvl4pPr marL="2057350" indent="0" algn="ctr">
              <a:buNone/>
              <a:defRPr sz="2400"/>
            </a:lvl4pPr>
            <a:lvl5pPr marL="2743132" indent="0" algn="ctr">
              <a:buNone/>
              <a:defRPr sz="2400"/>
            </a:lvl5pPr>
            <a:lvl6pPr marL="3428916" indent="0" algn="ctr">
              <a:buNone/>
              <a:defRPr sz="2400"/>
            </a:lvl6pPr>
            <a:lvl7pPr marL="4114698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967918DD-F32C-40AE-BFB5-741B5886C773}" type="datetimeFigureOut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2024/9/16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C9349654-8A83-41C1-B6F2-193D712776EF}" type="slidenum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31592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43"/>
            <a:ext cx="15773400" cy="6527010"/>
          </a:xfrm>
          <a:prstGeom prst="rect">
            <a:avLst/>
          </a:prstGeom>
        </p:spPr>
        <p:txBody>
          <a:bodyPr lIns="137160" tIns="68580" rIns="137160" bIns="6858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967918DD-F32C-40AE-BFB5-741B5886C773}" type="datetimeFigureOut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2024/9/16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C9349654-8A83-41C1-B6F2-193D712776EF}" type="slidenum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77216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8" y="256461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8" y="6884197"/>
            <a:ext cx="15773400" cy="2250282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05735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967918DD-F32C-40AE-BFB5-741B5886C773}" type="datetimeFigureOut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2024/9/16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C9349654-8A83-41C1-B6F2-193D712776EF}" type="slidenum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31269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43"/>
            <a:ext cx="7772400" cy="6527010"/>
          </a:xfrm>
          <a:prstGeom prst="rect">
            <a:avLst/>
          </a:prstGeom>
        </p:spPr>
        <p:txBody>
          <a:bodyPr lIns="137160" tIns="68580" rIns="137160" bIns="6858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43"/>
            <a:ext cx="7772400" cy="6527010"/>
          </a:xfrm>
          <a:prstGeom prst="rect">
            <a:avLst/>
          </a:prstGeom>
        </p:spPr>
        <p:txBody>
          <a:bodyPr lIns="137160" tIns="68580" rIns="137160" bIns="6858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967918DD-F32C-40AE-BFB5-741B5886C773}" type="datetimeFigureOut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2024/9/16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C9349654-8A83-41C1-B6F2-193D712776EF}" type="slidenum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29729" y="-2272957"/>
            <a:ext cx="2272958" cy="2272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85" y="-46969793"/>
            <a:ext cx="2272958" cy="2272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4527" y="5143507"/>
            <a:ext cx="2272958" cy="2272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87" y="52481191"/>
            <a:ext cx="2272958" cy="2272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311087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3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9" y="2521746"/>
            <a:ext cx="7736682" cy="1235868"/>
          </a:xfrm>
          <a:prstGeom prst="rect">
            <a:avLst/>
          </a:prstGeom>
        </p:spPr>
        <p:txBody>
          <a:bodyPr lIns="137160" tIns="68580" rIns="137160" bIns="68580"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800" b="1"/>
            </a:lvl3pPr>
            <a:lvl4pPr marL="2057350" indent="0">
              <a:buNone/>
              <a:defRPr sz="2400" b="1"/>
            </a:lvl4pPr>
            <a:lvl5pPr marL="2743132" indent="0">
              <a:buNone/>
              <a:defRPr sz="2400" b="1"/>
            </a:lvl5pPr>
            <a:lvl6pPr marL="3428916" indent="0">
              <a:buNone/>
              <a:defRPr sz="2400" b="1"/>
            </a:lvl6pPr>
            <a:lvl7pPr marL="4114698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9" y="3757615"/>
            <a:ext cx="7736682" cy="5526882"/>
          </a:xfrm>
          <a:prstGeom prst="rect">
            <a:avLst/>
          </a:prstGeom>
        </p:spPr>
        <p:txBody>
          <a:bodyPr lIns="137160" tIns="68580" rIns="137160" bIns="6858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7" y="2521746"/>
            <a:ext cx="7774782" cy="1235868"/>
          </a:xfrm>
          <a:prstGeom prst="rect">
            <a:avLst/>
          </a:prstGeom>
        </p:spPr>
        <p:txBody>
          <a:bodyPr lIns="137160" tIns="68580" rIns="137160" bIns="68580"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800" b="1"/>
            </a:lvl3pPr>
            <a:lvl4pPr marL="2057350" indent="0">
              <a:buNone/>
              <a:defRPr sz="2400" b="1"/>
            </a:lvl4pPr>
            <a:lvl5pPr marL="2743132" indent="0">
              <a:buNone/>
              <a:defRPr sz="2400" b="1"/>
            </a:lvl5pPr>
            <a:lvl6pPr marL="3428916" indent="0">
              <a:buNone/>
              <a:defRPr sz="2400" b="1"/>
            </a:lvl6pPr>
            <a:lvl7pPr marL="4114698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7" y="3757615"/>
            <a:ext cx="7774782" cy="5526882"/>
          </a:xfrm>
          <a:prstGeom prst="rect">
            <a:avLst/>
          </a:prstGeom>
        </p:spPr>
        <p:txBody>
          <a:bodyPr lIns="137160" tIns="68580" rIns="137160" bIns="6858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967918DD-F32C-40AE-BFB5-741B5886C773}" type="datetimeFigureOut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2024/9/16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C9349654-8A83-41C1-B6F2-193D712776EF}" type="slidenum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14618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967918DD-F32C-40AE-BFB5-741B5886C773}" type="datetimeFigureOut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2024/9/16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C9349654-8A83-41C1-B6F2-193D712776EF}" type="slidenum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85065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967918DD-F32C-40AE-BFB5-741B5886C773}" type="datetimeFigureOut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2024/9/16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C9349654-8A83-41C1-B6F2-193D712776EF}" type="slidenum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0707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45"/>
            <a:ext cx="9258300" cy="7310438"/>
          </a:xfrm>
          <a:prstGeom prst="rect">
            <a:avLst/>
          </a:prstGeom>
        </p:spPr>
        <p:txBody>
          <a:bodyPr lIns="137160" tIns="68580" rIns="137160" bIns="68580"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4" y="3086107"/>
            <a:ext cx="5898356" cy="5717382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None/>
              <a:defRPr sz="2400"/>
            </a:lvl1pPr>
            <a:lvl2pPr marL="685784" indent="0">
              <a:buNone/>
              <a:defRPr sz="2200"/>
            </a:lvl2pPr>
            <a:lvl3pPr marL="1371566" indent="0">
              <a:buNone/>
              <a:defRPr sz="1800"/>
            </a:lvl3pPr>
            <a:lvl4pPr marL="2057350" indent="0">
              <a:buNone/>
              <a:defRPr sz="1600"/>
            </a:lvl4pPr>
            <a:lvl5pPr marL="2743132" indent="0">
              <a:buNone/>
              <a:defRPr sz="1600"/>
            </a:lvl5pPr>
            <a:lvl6pPr marL="3428916" indent="0">
              <a:buNone/>
              <a:defRPr sz="1600"/>
            </a:lvl6pPr>
            <a:lvl7pPr marL="4114698" indent="0">
              <a:buNone/>
              <a:defRPr sz="1600"/>
            </a:lvl7pPr>
            <a:lvl8pPr marL="4800480" indent="0">
              <a:buNone/>
              <a:defRPr sz="1600"/>
            </a:lvl8pPr>
            <a:lvl9pPr marL="5486264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967918DD-F32C-40AE-BFB5-741B5886C773}" type="datetimeFigureOut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2024/9/16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C9349654-8A83-41C1-B6F2-193D712776EF}" type="slidenum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51886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5"/>
            <a:ext cx="9258300" cy="731043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50" indent="0">
              <a:buNone/>
              <a:defRPr sz="3000"/>
            </a:lvl4pPr>
            <a:lvl5pPr marL="2743132" indent="0">
              <a:buNone/>
              <a:defRPr sz="3000"/>
            </a:lvl5pPr>
            <a:lvl6pPr marL="3428916" indent="0">
              <a:buNone/>
              <a:defRPr sz="3000"/>
            </a:lvl6pPr>
            <a:lvl7pPr marL="4114698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4" y="3086107"/>
            <a:ext cx="5898356" cy="5717382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None/>
              <a:defRPr sz="2400"/>
            </a:lvl1pPr>
            <a:lvl2pPr marL="685784" indent="0">
              <a:buNone/>
              <a:defRPr sz="2200"/>
            </a:lvl2pPr>
            <a:lvl3pPr marL="1371566" indent="0">
              <a:buNone/>
              <a:defRPr sz="1800"/>
            </a:lvl3pPr>
            <a:lvl4pPr marL="2057350" indent="0">
              <a:buNone/>
              <a:defRPr sz="1600"/>
            </a:lvl4pPr>
            <a:lvl5pPr marL="2743132" indent="0">
              <a:buNone/>
              <a:defRPr sz="1600"/>
            </a:lvl5pPr>
            <a:lvl6pPr marL="3428916" indent="0">
              <a:buNone/>
              <a:defRPr sz="1600"/>
            </a:lvl6pPr>
            <a:lvl7pPr marL="4114698" indent="0">
              <a:buNone/>
              <a:defRPr sz="1600"/>
            </a:lvl7pPr>
            <a:lvl8pPr marL="4800480" indent="0">
              <a:buNone/>
              <a:defRPr sz="1600"/>
            </a:lvl8pPr>
            <a:lvl9pPr marL="5486264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967918DD-F32C-40AE-BFB5-741B5886C773}" type="datetimeFigureOut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2024/9/16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C9349654-8A83-41C1-B6F2-193D712776EF}" type="slidenum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41050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43"/>
            <a:ext cx="15773400" cy="6527010"/>
          </a:xfrm>
          <a:prstGeom prst="rect">
            <a:avLst/>
          </a:prstGeom>
        </p:spPr>
        <p:txBody>
          <a:bodyPr vert="eaVert" lIns="137160" tIns="68580" rIns="137160" bIns="6858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967918DD-F32C-40AE-BFB5-741B5886C773}" type="datetimeFigureOut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2024/9/16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C9349654-8A83-41C1-B6F2-193D712776EF}" type="slidenum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66694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0"/>
            <a:ext cx="3943350" cy="871776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7" y="547690"/>
            <a:ext cx="11601450" cy="8717760"/>
          </a:xfrm>
          <a:prstGeom prst="rect">
            <a:avLst/>
          </a:prstGeom>
        </p:spPr>
        <p:txBody>
          <a:bodyPr vert="eaVert" lIns="137160" tIns="68580" rIns="137160" bIns="6858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967918DD-F32C-40AE-BFB5-741B5886C773}" type="datetimeFigureOut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2024/9/16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>
              <a:defRPr/>
            </a:pPr>
            <a:fld id="{C9349654-8A83-41C1-B6F2-193D712776EF}" type="slidenum">
              <a:rPr lang="zh-CN" altLang="en-US" sz="2800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sz="2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22588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750653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439046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138101"/>
      </p:ext>
    </p:extLst>
  </p:cSld>
  <p:clrMapOvr>
    <a:masterClrMapping/>
  </p:clrMapOvr>
  <p:transition spd="slow" advClick="0" advTm="0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rotWithShape="1">
          <a:gsLst>
            <a:gs pos="0">
              <a:srgbClr val="D7D9E1"/>
            </a:gs>
            <a:gs pos="25999">
              <a:srgbClr val="EBECF0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Administrator\Desktop\图片6F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81"/>
            <a:ext cx="18288000" cy="211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"/>
          <p:cNvSpPr/>
          <p:nvPr userDrawn="1"/>
        </p:nvSpPr>
        <p:spPr>
          <a:xfrm>
            <a:off x="17195803" y="9555959"/>
            <a:ext cx="733426" cy="43100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30" tIns="68564" rIns="137130" bIns="68564" anchor="ctr"/>
          <a:lstStyle/>
          <a:p>
            <a:pPr algn="ctr">
              <a:defRPr/>
            </a:pPr>
            <a:endParaRPr lang="en-US" sz="360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" name="Isosceles Triangle 10"/>
          <p:cNvSpPr/>
          <p:nvPr userDrawn="1"/>
        </p:nvSpPr>
        <p:spPr>
          <a:xfrm rot="16200000">
            <a:off x="17062848" y="9675417"/>
            <a:ext cx="202408" cy="196850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30" tIns="68564" rIns="137130" bIns="68564"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  <a:sym typeface="Arial"/>
            </a:endParaRPr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7233900" y="9482139"/>
            <a:ext cx="676276" cy="702470"/>
          </a:xfrm>
          <a:prstGeom prst="rect">
            <a:avLst/>
          </a:prstGeom>
        </p:spPr>
        <p:txBody>
          <a:bodyPr lIns="0" tIns="0" rIns="0" bIns="68564" anchor="ctr"/>
          <a:lstStyle>
            <a:lvl1pPr defTabSz="457200"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9C957603-6CBA-4FF5-8C37-0C2818C23B89}" type="slidenum">
              <a:rPr lang="en-US" sz="1400" b="0" smtClean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b="0">
              <a:solidFill>
                <a:srgbClr val="FFFFFF"/>
              </a:solidFill>
              <a:latin typeface="Calibri" pitchFamily="34" charset="0"/>
              <a:cs typeface="Arial"/>
              <a:sym typeface="Arial"/>
            </a:endParaRPr>
          </a:p>
        </p:txBody>
      </p:sp>
      <p:pic>
        <p:nvPicPr>
          <p:cNvPr id="6" name="Picture 9" descr="C:\Users\Administrator\Desktop\图片424j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3" y="-40481"/>
            <a:ext cx="9217026" cy="211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Administrator\Desktop\图片5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4058"/>
            <a:ext cx="18288000" cy="14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C:\Users\Administrator\Desktop\image 176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403" y="678659"/>
            <a:ext cx="18478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C:\Users\Administrator\Desktop\image 176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3" y="71438"/>
            <a:ext cx="923926" cy="75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653051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 rotWithShape="1">
          <a:gsLst>
            <a:gs pos="0">
              <a:srgbClr val="D7D9E1"/>
            </a:gs>
            <a:gs pos="25999">
              <a:srgbClr val="EBECF0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Administrator\Desktop\图片6F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81"/>
            <a:ext cx="18288000" cy="211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"/>
          <p:cNvSpPr/>
          <p:nvPr userDrawn="1"/>
        </p:nvSpPr>
        <p:spPr>
          <a:xfrm>
            <a:off x="17195803" y="9555959"/>
            <a:ext cx="733426" cy="43100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30" tIns="68564" rIns="137130" bIns="68564" anchor="ctr"/>
          <a:lstStyle/>
          <a:p>
            <a:pPr algn="ctr">
              <a:defRPr/>
            </a:pPr>
            <a:endParaRPr lang="en-US" sz="360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" name="Isosceles Triangle 10"/>
          <p:cNvSpPr/>
          <p:nvPr userDrawn="1"/>
        </p:nvSpPr>
        <p:spPr>
          <a:xfrm rot="16200000">
            <a:off x="17062848" y="9675417"/>
            <a:ext cx="202408" cy="196850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30" tIns="68564" rIns="137130" bIns="68564"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  <a:sym typeface="Arial"/>
            </a:endParaRPr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7233900" y="9482139"/>
            <a:ext cx="676276" cy="702470"/>
          </a:xfrm>
          <a:prstGeom prst="rect">
            <a:avLst/>
          </a:prstGeom>
        </p:spPr>
        <p:txBody>
          <a:bodyPr lIns="0" tIns="0" rIns="0" bIns="68564" anchor="ctr"/>
          <a:lstStyle>
            <a:lvl1pPr defTabSz="457200"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3AF9A97-D8FD-45B2-B871-5EF8654D3B50}" type="slidenum">
              <a:rPr lang="en-US" sz="1400" b="0" smtClean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b="0">
              <a:solidFill>
                <a:srgbClr val="FFFFFF"/>
              </a:solidFill>
              <a:latin typeface="Calibri" pitchFamily="34" charset="0"/>
              <a:cs typeface="Arial"/>
              <a:sym typeface="Arial"/>
            </a:endParaRPr>
          </a:p>
        </p:txBody>
      </p:sp>
      <p:pic>
        <p:nvPicPr>
          <p:cNvPr id="6" name="Picture 5" descr="C:\Users\Administrator\Desktop\图片5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4058"/>
            <a:ext cx="18288000" cy="14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C:\Users\Administrator\Desktop\image 176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429" y="435771"/>
            <a:ext cx="18478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C:\Users\Administrator\Desktop\image 176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3" y="1054894"/>
            <a:ext cx="923926" cy="75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185174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gradFill rotWithShape="1">
          <a:gsLst>
            <a:gs pos="0">
              <a:srgbClr val="D7D9E1"/>
            </a:gs>
            <a:gs pos="25999">
              <a:srgbClr val="EBECF0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 userDrawn="1"/>
        </p:nvSpPr>
        <p:spPr>
          <a:xfrm>
            <a:off x="17195803" y="9555959"/>
            <a:ext cx="733426" cy="43100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30" tIns="68564" rIns="137130" bIns="68564" anchor="ctr"/>
          <a:lstStyle/>
          <a:p>
            <a:pPr algn="ctr">
              <a:defRPr/>
            </a:pPr>
            <a:endParaRPr lang="en-US" sz="360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" name="Isosceles Triangle 10"/>
          <p:cNvSpPr/>
          <p:nvPr userDrawn="1"/>
        </p:nvSpPr>
        <p:spPr>
          <a:xfrm rot="16200000">
            <a:off x="17062848" y="9675417"/>
            <a:ext cx="202408" cy="196850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30" tIns="68564" rIns="137130" bIns="68564"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  <a:sym typeface="Arial"/>
            </a:endParaRPr>
          </a:p>
        </p:txBody>
      </p:sp>
      <p:sp>
        <p:nvSpPr>
          <p:cNvPr id="4" name="Slide Number Placeholder 5"/>
          <p:cNvSpPr txBox="1"/>
          <p:nvPr userDrawn="1"/>
        </p:nvSpPr>
        <p:spPr>
          <a:xfrm>
            <a:off x="17233900" y="9482139"/>
            <a:ext cx="676276" cy="702470"/>
          </a:xfrm>
          <a:prstGeom prst="rect">
            <a:avLst/>
          </a:prstGeom>
        </p:spPr>
        <p:txBody>
          <a:bodyPr lIns="0" tIns="0" rIns="0" bIns="68564" anchor="ctr"/>
          <a:lstStyle>
            <a:lvl1pPr defTabSz="457200"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8409CF-20A2-4ADA-B847-B7A74E20EDD9}" type="slidenum">
              <a:rPr lang="en-US" sz="1400" b="0" smtClean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b="0">
              <a:solidFill>
                <a:srgbClr val="FFFFFF"/>
              </a:solidFill>
              <a:latin typeface="Calibri" pitchFamily="34" charset="0"/>
              <a:cs typeface="Arial"/>
              <a:sym typeface="Arial"/>
            </a:endParaRPr>
          </a:p>
        </p:txBody>
      </p:sp>
      <p:grpSp>
        <p:nvGrpSpPr>
          <p:cNvPr id="5" name="Group 5"/>
          <p:cNvGrpSpPr>
            <a:grpSpLocks/>
          </p:cNvGrpSpPr>
          <p:nvPr userDrawn="1"/>
        </p:nvGrpSpPr>
        <p:grpSpPr bwMode="auto">
          <a:xfrm>
            <a:off x="695329" y="9463088"/>
            <a:ext cx="447674" cy="442912"/>
            <a:chOff x="4328868" y="5502988"/>
            <a:chExt cx="500307" cy="493774"/>
          </a:xfrm>
        </p:grpSpPr>
        <p:sp>
          <p:nvSpPr>
            <p:cNvPr id="6" name="Freeform 5">
              <a:hlinkClick r:id="" action="ppaction://hlinkshowjump?jump=previousslide"/>
            </p:cNvPr>
            <p:cNvSpPr/>
            <p:nvPr userDrawn="1"/>
          </p:nvSpPr>
          <p:spPr bwMode="auto">
            <a:xfrm>
              <a:off x="4520475" y="5648997"/>
              <a:ext cx="117092" cy="201757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id-ID" sz="3600">
                <a:solidFill>
                  <a:prstClr val="black"/>
                </a:solidFill>
                <a:ea typeface="SimSun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7" name="Freeform 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id-ID" sz="3600">
                <a:solidFill>
                  <a:prstClr val="black"/>
                </a:solidFill>
                <a:ea typeface="SimSun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8" name="Group 9"/>
          <p:cNvGrpSpPr>
            <a:grpSpLocks/>
          </p:cNvGrpSpPr>
          <p:nvPr userDrawn="1"/>
        </p:nvGrpSpPr>
        <p:grpSpPr bwMode="auto">
          <a:xfrm flipH="1">
            <a:off x="1866900" y="9463088"/>
            <a:ext cx="447676" cy="442912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nextslide"/>
            </p:cNvPr>
            <p:cNvSpPr/>
            <p:nvPr userDrawn="1"/>
          </p:nvSpPr>
          <p:spPr bwMode="auto">
            <a:xfrm>
              <a:off x="4520475" y="5648997"/>
              <a:ext cx="117094" cy="201757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id-ID" sz="3600">
                <a:solidFill>
                  <a:prstClr val="black"/>
                </a:solidFill>
                <a:ea typeface="SimSun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10" name="Freeform 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id-ID" sz="3600">
                <a:solidFill>
                  <a:prstClr val="black"/>
                </a:solidFill>
                <a:ea typeface="SimSun" panose="02010600030101010101" pitchFamily="2" charset="-122"/>
                <a:cs typeface="Arial"/>
                <a:sym typeface="Arial"/>
              </a:endParaRPr>
            </a:p>
          </p:txBody>
        </p:sp>
      </p:grpSp>
      <p:cxnSp>
        <p:nvCxnSpPr>
          <p:cNvPr id="11" name="Straight Connector 3"/>
          <p:cNvCxnSpPr/>
          <p:nvPr userDrawn="1"/>
        </p:nvCxnSpPr>
        <p:spPr>
          <a:xfrm>
            <a:off x="1104900" y="9691688"/>
            <a:ext cx="762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5"/>
          <p:cNvGrpSpPr>
            <a:grpSpLocks/>
          </p:cNvGrpSpPr>
          <p:nvPr userDrawn="1"/>
        </p:nvGrpSpPr>
        <p:grpSpPr bwMode="auto">
          <a:xfrm rot="5400000">
            <a:off x="-2516186" y="2516189"/>
            <a:ext cx="10287000" cy="5254626"/>
            <a:chOff x="0" y="3474720"/>
            <a:chExt cx="10261600" cy="71120"/>
          </a:xfrm>
        </p:grpSpPr>
        <p:sp>
          <p:nvSpPr>
            <p:cNvPr id="13" name="Rectangle 26"/>
            <p:cNvSpPr/>
            <p:nvPr/>
          </p:nvSpPr>
          <p:spPr>
            <a:xfrm>
              <a:off x="0" y="3474720"/>
              <a:ext cx="2052320" cy="711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14" name="Rectangle 27"/>
            <p:cNvSpPr/>
            <p:nvPr/>
          </p:nvSpPr>
          <p:spPr>
            <a:xfrm>
              <a:off x="2052320" y="3474720"/>
              <a:ext cx="2052320" cy="71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15" name="Rectangle 28"/>
            <p:cNvSpPr/>
            <p:nvPr/>
          </p:nvSpPr>
          <p:spPr>
            <a:xfrm>
              <a:off x="4104640" y="3474720"/>
              <a:ext cx="2052320" cy="711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16" name="Rectangle 29"/>
            <p:cNvSpPr/>
            <p:nvPr/>
          </p:nvSpPr>
          <p:spPr>
            <a:xfrm>
              <a:off x="6156960" y="3474720"/>
              <a:ext cx="2052320" cy="71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17" name="Rectangle 30"/>
            <p:cNvSpPr/>
            <p:nvPr/>
          </p:nvSpPr>
          <p:spPr>
            <a:xfrm>
              <a:off x="8209280" y="3474720"/>
              <a:ext cx="2052320" cy="711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srgbClr val="FF0000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6344621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gradFill rotWithShape="1">
          <a:gsLst>
            <a:gs pos="0">
              <a:srgbClr val="D7D9E1"/>
            </a:gs>
            <a:gs pos="25999">
              <a:srgbClr val="EBECF0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 userDrawn="1"/>
        </p:nvSpPr>
        <p:spPr>
          <a:xfrm>
            <a:off x="17195803" y="9555959"/>
            <a:ext cx="733426" cy="43100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30" tIns="68564" rIns="137130" bIns="68564" anchor="ctr"/>
          <a:lstStyle/>
          <a:p>
            <a:pPr algn="ctr">
              <a:defRPr/>
            </a:pPr>
            <a:endParaRPr lang="en-US" sz="360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" name="Isosceles Triangle 10"/>
          <p:cNvSpPr/>
          <p:nvPr userDrawn="1"/>
        </p:nvSpPr>
        <p:spPr>
          <a:xfrm rot="16200000">
            <a:off x="17062848" y="9675417"/>
            <a:ext cx="202408" cy="196850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30" tIns="68564" rIns="137130" bIns="68564"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  <a:sym typeface="Arial"/>
            </a:endParaRPr>
          </a:p>
        </p:txBody>
      </p:sp>
      <p:sp>
        <p:nvSpPr>
          <p:cNvPr id="4" name="Slide Number Placeholder 5"/>
          <p:cNvSpPr txBox="1"/>
          <p:nvPr userDrawn="1"/>
        </p:nvSpPr>
        <p:spPr>
          <a:xfrm>
            <a:off x="17233900" y="9482139"/>
            <a:ext cx="676276" cy="702470"/>
          </a:xfrm>
          <a:prstGeom prst="rect">
            <a:avLst/>
          </a:prstGeom>
        </p:spPr>
        <p:txBody>
          <a:bodyPr lIns="0" tIns="0" rIns="0" bIns="68564" anchor="ctr"/>
          <a:lstStyle>
            <a:lvl1pPr defTabSz="457200"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44288A36-87AA-45EF-B376-145823A98E0A}" type="slidenum">
              <a:rPr lang="en-US" sz="1400" b="0" smtClean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b="0">
              <a:solidFill>
                <a:srgbClr val="FFFFFF"/>
              </a:solidFill>
              <a:latin typeface="Calibri" pitchFamily="34" charset="0"/>
              <a:cs typeface="Arial"/>
              <a:sym typeface="Arial"/>
            </a:endParaRPr>
          </a:p>
        </p:txBody>
      </p:sp>
      <p:grpSp>
        <p:nvGrpSpPr>
          <p:cNvPr id="5" name="Group 5"/>
          <p:cNvGrpSpPr>
            <a:grpSpLocks/>
          </p:cNvGrpSpPr>
          <p:nvPr userDrawn="1"/>
        </p:nvGrpSpPr>
        <p:grpSpPr bwMode="auto">
          <a:xfrm>
            <a:off x="695329" y="9463088"/>
            <a:ext cx="447674" cy="442912"/>
            <a:chOff x="4328868" y="5502988"/>
            <a:chExt cx="500307" cy="493774"/>
          </a:xfrm>
        </p:grpSpPr>
        <p:sp>
          <p:nvSpPr>
            <p:cNvPr id="6" name="Freeform 5">
              <a:hlinkClick r:id="" action="ppaction://hlinkshowjump?jump=previousslide"/>
            </p:cNvPr>
            <p:cNvSpPr/>
            <p:nvPr userDrawn="1"/>
          </p:nvSpPr>
          <p:spPr bwMode="auto">
            <a:xfrm>
              <a:off x="4520475" y="5648997"/>
              <a:ext cx="117092" cy="201757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id-ID" sz="3600">
                <a:solidFill>
                  <a:prstClr val="black"/>
                </a:solidFill>
                <a:ea typeface="SimSun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7" name="Freeform 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id-ID" sz="3600">
                <a:solidFill>
                  <a:prstClr val="black"/>
                </a:solidFill>
                <a:ea typeface="SimSun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8" name="Group 9"/>
          <p:cNvGrpSpPr>
            <a:grpSpLocks/>
          </p:cNvGrpSpPr>
          <p:nvPr userDrawn="1"/>
        </p:nvGrpSpPr>
        <p:grpSpPr bwMode="auto">
          <a:xfrm flipH="1">
            <a:off x="1866900" y="9463088"/>
            <a:ext cx="447676" cy="442912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nextslide"/>
            </p:cNvPr>
            <p:cNvSpPr/>
            <p:nvPr userDrawn="1"/>
          </p:nvSpPr>
          <p:spPr bwMode="auto">
            <a:xfrm>
              <a:off x="4520475" y="5648997"/>
              <a:ext cx="117094" cy="201757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id-ID" sz="3600">
                <a:solidFill>
                  <a:prstClr val="black"/>
                </a:solidFill>
                <a:ea typeface="SimSun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10" name="Freeform 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id-ID" sz="3600">
                <a:solidFill>
                  <a:prstClr val="black"/>
                </a:solidFill>
                <a:ea typeface="SimSun" panose="02010600030101010101" pitchFamily="2" charset="-122"/>
                <a:cs typeface="Arial"/>
                <a:sym typeface="Arial"/>
              </a:endParaRPr>
            </a:p>
          </p:txBody>
        </p:sp>
      </p:grpSp>
      <p:cxnSp>
        <p:nvCxnSpPr>
          <p:cNvPr id="11" name="Straight Connector 3"/>
          <p:cNvCxnSpPr/>
          <p:nvPr userDrawn="1"/>
        </p:nvCxnSpPr>
        <p:spPr>
          <a:xfrm>
            <a:off x="1104900" y="9691688"/>
            <a:ext cx="762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5"/>
          <p:cNvGrpSpPr>
            <a:grpSpLocks/>
          </p:cNvGrpSpPr>
          <p:nvPr userDrawn="1"/>
        </p:nvGrpSpPr>
        <p:grpSpPr bwMode="auto">
          <a:xfrm>
            <a:off x="0" y="7034215"/>
            <a:ext cx="18288000" cy="3264694"/>
            <a:chOff x="0" y="3474720"/>
            <a:chExt cx="10261600" cy="71120"/>
          </a:xfrm>
        </p:grpSpPr>
        <p:sp>
          <p:nvSpPr>
            <p:cNvPr id="13" name="Rectangle 26"/>
            <p:cNvSpPr/>
            <p:nvPr/>
          </p:nvSpPr>
          <p:spPr>
            <a:xfrm>
              <a:off x="0" y="3474720"/>
              <a:ext cx="2052320" cy="711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4" name="Rectangle 27"/>
            <p:cNvSpPr/>
            <p:nvPr/>
          </p:nvSpPr>
          <p:spPr>
            <a:xfrm>
              <a:off x="2052320" y="3474720"/>
              <a:ext cx="2052320" cy="71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5" name="Rectangle 28"/>
            <p:cNvSpPr/>
            <p:nvPr/>
          </p:nvSpPr>
          <p:spPr>
            <a:xfrm>
              <a:off x="4104640" y="3474720"/>
              <a:ext cx="2052320" cy="711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6" name="Rectangle 29"/>
            <p:cNvSpPr/>
            <p:nvPr/>
          </p:nvSpPr>
          <p:spPr>
            <a:xfrm>
              <a:off x="6156960" y="3474720"/>
              <a:ext cx="2052320" cy="71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7" name="Rectangle 30"/>
            <p:cNvSpPr/>
            <p:nvPr/>
          </p:nvSpPr>
          <p:spPr>
            <a:xfrm>
              <a:off x="8209280" y="3474720"/>
              <a:ext cx="2052320" cy="711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prstClr val="white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910202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621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2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2406998"/>
            <a:ext cx="18288000" cy="646332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6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43"/>
            <a:ext cx="15773400" cy="6527010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30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30"/>
            <a:ext cx="61722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30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8" indent="-342868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02" indent="-342868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30" indent="-342868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8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4" indent="-342868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8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6" indent="-342868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8" indent="-342868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22" indent="-342868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algn="l" defTabSz="13714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6" algn="l" defTabSz="13714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8" algn="l" defTabSz="13714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62" algn="l" defTabSz="13714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90" algn="l" defTabSz="13714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4" algn="l" defTabSz="13714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0836FA6-0CE9-464A-9C8C-A21F38AE7D5D}"/>
              </a:ext>
            </a:extLst>
          </p:cNvPr>
          <p:cNvSpPr txBox="1"/>
          <p:nvPr userDrawn="1"/>
        </p:nvSpPr>
        <p:spPr>
          <a:xfrm>
            <a:off x="0" y="-2406998"/>
            <a:ext cx="18288000" cy="646332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1019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8"/>
            <a:ext cx="18288000" cy="646332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0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6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6"/>
          <a:srcRect r="14980"/>
          <a:stretch/>
        </p:blipFill>
        <p:spPr>
          <a:xfrm>
            <a:off x="0" y="-447"/>
            <a:ext cx="18288000" cy="102878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44" y="420505"/>
            <a:ext cx="17907948" cy="98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9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transition spd="slow">
    <p:push dir="u"/>
  </p:transition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6" indent="-342892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8" indent="-342892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2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2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2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90" indent="-342892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2" indent="-342892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6" indent="-342892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50" algn="l" defTabSz="137156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2" algn="l" defTabSz="137156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6" algn="l" defTabSz="137156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8" algn="l" defTabSz="137156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69"/>
            <a:ext cx="18288000" cy="102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46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</p:sldLayoutIdLst>
  <p:transition spd="slow" advClick="0" advTm="0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1114426" indent="-4286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01C8368-5D7B-4F3F-B5A6-7B91D7DB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760363" y="7611897"/>
            <a:ext cx="2502150" cy="290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20">
            <a:extLst>
              <a:ext uri="{FF2B5EF4-FFF2-40B4-BE49-F238E27FC236}">
                <a16:creationId xmlns:a16="http://schemas.microsoft.com/office/drawing/2014/main" id="{C30B8D61-C7EF-49EF-88A9-A279A3A8C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" y="-1"/>
            <a:ext cx="2389694" cy="3184970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37" name="图片 9">
            <a:extLst>
              <a:ext uri="{FF2B5EF4-FFF2-40B4-BE49-F238E27FC236}">
                <a16:creationId xmlns:a16="http://schemas.microsoft.com/office/drawing/2014/main" id="{4A3BD531-4969-4336-8C74-7B075C1D3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75" y="6561056"/>
            <a:ext cx="4708022" cy="38491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BFF8BA-854F-86BF-6687-B554278C1ED0}"/>
              </a:ext>
            </a:extLst>
          </p:cNvPr>
          <p:cNvSpPr/>
          <p:nvPr/>
        </p:nvSpPr>
        <p:spPr>
          <a:xfrm>
            <a:off x="-523954" y="2680901"/>
            <a:ext cx="19817156" cy="2631490"/>
          </a:xfrm>
          <a:prstGeom prst="rect">
            <a:avLst/>
          </a:prstGeom>
          <a:noFill/>
        </p:spPr>
        <p:txBody>
          <a:bodyPr wrap="none" lIns="137148" tIns="68574" rIns="137148" bIns="68574">
            <a:prstTxWarp prst="textButton">
              <a:avLst/>
            </a:prstTxWarp>
            <a:spAutoFit/>
          </a:bodyPr>
          <a:lstStyle/>
          <a:p>
            <a:pPr algn="ctr" defTabSz="1371464"/>
            <a:r>
              <a:rPr lang="vi-VN" altLang="ja-JP" sz="72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ja-JP" sz="72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5BD463-BAEE-7C91-8760-B035CE0B0024}"/>
              </a:ext>
            </a:extLst>
          </p:cNvPr>
          <p:cNvSpPr txBox="1"/>
          <p:nvPr/>
        </p:nvSpPr>
        <p:spPr>
          <a:xfrm>
            <a:off x="-154875" y="3924300"/>
            <a:ext cx="18417382" cy="3985692"/>
          </a:xfrm>
          <a:prstGeom prst="rect">
            <a:avLst/>
          </a:prstGeom>
          <a:noFill/>
        </p:spPr>
        <p:txBody>
          <a:bodyPr wrap="square" lIns="137148" tIns="68574" rIns="137148" bIns="68574" rtlCol="0">
            <a:spAutoFit/>
          </a:bodyPr>
          <a:lstStyle/>
          <a:p>
            <a:pPr algn="ctr" defTabSz="1371464"/>
            <a:r>
              <a:rPr lang="en-US" altLang="ja-JP" sz="58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ja-JP" sz="58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Ô </a:t>
            </a:r>
            <a:r>
              <a:rPr lang="en-US" altLang="ja-JP" sz="58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ja-JP" sz="58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58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altLang="ja-JP" sz="58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8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altLang="ja-JP" sz="58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8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58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8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58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8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ja-JP" sz="58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8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ja-JP" sz="58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8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ja-JP" sz="58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8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ja-JP" sz="58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8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58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800" b="1" i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4800" b="1" i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ja-JP" sz="4800" b="1" i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algn="ctr" defTabSz="1371464"/>
            <a:endParaRPr lang="en-US" altLang="ja-JP" sz="4800" b="1" i="1" dirty="0">
              <a:ln w="22225">
                <a:solidFill>
                  <a:srgbClr val="FFAD2D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464"/>
            <a:r>
              <a:rPr kumimoji="1" lang="vi-VN" altLang="ja-JP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kumimoji="1" lang="en-US" altLang="ja-JP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1" lang="en-US" altLang="ja-JP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1" lang="en-US" altLang="ja-JP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kumimoji="1" lang="en-US" altLang="ja-JP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464"/>
            <a:r>
              <a:rPr kumimoji="1" lang="en-US" altLang="ja-JP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1" lang="en-US" altLang="ja-JP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5D</a:t>
            </a:r>
            <a:endParaRPr kumimoji="1" lang="ja-JP" alt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2775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ác tái chế gồm những gì ? Rác tái chế là gì? - Môi Trường Đại Thắng L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059400" cy="1025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426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200" y="241300"/>
            <a:ext cx="26593800" cy="937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797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1820534" y="5676900"/>
            <a:ext cx="16238866" cy="3516230"/>
            <a:chOff x="4268234" y="1180292"/>
            <a:chExt cx="3672408" cy="536519"/>
          </a:xfrm>
        </p:grpSpPr>
        <p:sp>
          <p:nvSpPr>
            <p:cNvPr id="53" name="圆角矩形 52"/>
            <p:cNvSpPr/>
            <p:nvPr/>
          </p:nvSpPr>
          <p:spPr>
            <a:xfrm>
              <a:off x="4268234" y="1180292"/>
              <a:ext cx="3672408" cy="53651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02060"/>
                </a:solidFill>
                <a:latin typeface="Helvetica" panose="020B0604020202030204" pitchFamily="34" charset="0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54" name="圆角矩形 113"/>
            <p:cNvSpPr/>
            <p:nvPr/>
          </p:nvSpPr>
          <p:spPr>
            <a:xfrm>
              <a:off x="4475942" y="1240986"/>
              <a:ext cx="3318334" cy="424748"/>
            </a:xfrm>
            <a:custGeom>
              <a:avLst/>
              <a:gdLst/>
              <a:ahLst/>
              <a:cxnLst/>
              <a:rect l="l" t="t" r="r" b="b"/>
              <a:pathLst>
                <a:path w="3005287" h="389240">
                  <a:moveTo>
                    <a:pt x="0" y="0"/>
                  </a:moveTo>
                  <a:lnTo>
                    <a:pt x="535610" y="0"/>
                  </a:lnTo>
                  <a:lnTo>
                    <a:pt x="792088" y="0"/>
                  </a:lnTo>
                  <a:lnTo>
                    <a:pt x="2810667" y="0"/>
                  </a:lnTo>
                  <a:cubicBezTo>
                    <a:pt x="2918153" y="0"/>
                    <a:pt x="3005287" y="87134"/>
                    <a:pt x="3005287" y="194620"/>
                  </a:cubicBezTo>
                  <a:lnTo>
                    <a:pt x="3005286" y="194620"/>
                  </a:lnTo>
                  <a:cubicBezTo>
                    <a:pt x="3005286" y="302106"/>
                    <a:pt x="2918152" y="389240"/>
                    <a:pt x="2810666" y="389240"/>
                  </a:cubicBezTo>
                  <a:lnTo>
                    <a:pt x="535610" y="389239"/>
                  </a:lnTo>
                  <a:lnTo>
                    <a:pt x="0" y="389239"/>
                  </a:lnTo>
                  <a:close/>
                </a:path>
              </a:pathLst>
            </a:custGeom>
            <a:solidFill>
              <a:schemeClr val="accent4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02060"/>
                </a:solidFill>
                <a:latin typeface="Helvetica" panose="020B0604020202030204" pitchFamily="34" charset="0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43584" y="1386739"/>
              <a:ext cx="546892" cy="1267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800" b="1" dirty="0">
                  <a:solidFill>
                    <a:srgbClr val="00206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Helvetica" panose="020B0604020202030204" pitchFamily="34" charset="0"/>
                  <a:ea typeface="Microsoft YaHei" panose="020B0503020204020204" pitchFamily="34" charset="-122"/>
                  <a:cs typeface="Arial" charset="0"/>
                  <a:sym typeface="Arial"/>
                </a:rPr>
                <a:t>3. </a:t>
              </a:r>
              <a:endParaRPr lang="zh-CN" altLang="en-US" sz="4800" b="1" dirty="0"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Helvetica" panose="020B0604020202030204" pitchFamily="34" charset="0"/>
                <a:ea typeface="Microsoft YaHei" panose="020B0503020204020204" pitchFamily="34" charset="-122"/>
                <a:cs typeface="Arial" charset="0"/>
                <a:sym typeface="Arial"/>
              </a:endParaRPr>
            </a:p>
          </p:txBody>
        </p:sp>
      </p:grpSp>
      <p:grpSp>
        <p:nvGrpSpPr>
          <p:cNvPr id="63" name="组合 62"/>
          <p:cNvGrpSpPr>
            <a:grpSpLocks/>
          </p:cNvGrpSpPr>
          <p:nvPr/>
        </p:nvGrpSpPr>
        <p:grpSpPr bwMode="auto">
          <a:xfrm>
            <a:off x="1628774" y="1034433"/>
            <a:ext cx="16430626" cy="3575667"/>
            <a:chOff x="4147962" y="1179302"/>
            <a:chExt cx="3672408" cy="536519"/>
          </a:xfrm>
        </p:grpSpPr>
        <p:sp>
          <p:nvSpPr>
            <p:cNvPr id="65" name="圆角矩形 64"/>
            <p:cNvSpPr/>
            <p:nvPr/>
          </p:nvSpPr>
          <p:spPr>
            <a:xfrm>
              <a:off x="4147962" y="1179302"/>
              <a:ext cx="3672408" cy="53651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02060"/>
                </a:solidFill>
                <a:latin typeface="Helvetica" panose="020B0604020202030204" pitchFamily="34" charset="0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66" name="圆角矩形 113"/>
            <p:cNvSpPr/>
            <p:nvPr/>
          </p:nvSpPr>
          <p:spPr>
            <a:xfrm>
              <a:off x="4398221" y="1261123"/>
              <a:ext cx="3366519" cy="408964"/>
            </a:xfrm>
            <a:custGeom>
              <a:avLst/>
              <a:gdLst/>
              <a:ahLst/>
              <a:cxnLst/>
              <a:rect l="l" t="t" r="r" b="b"/>
              <a:pathLst>
                <a:path w="3005287" h="389240">
                  <a:moveTo>
                    <a:pt x="0" y="0"/>
                  </a:moveTo>
                  <a:lnTo>
                    <a:pt x="535610" y="0"/>
                  </a:lnTo>
                  <a:lnTo>
                    <a:pt x="792088" y="0"/>
                  </a:lnTo>
                  <a:lnTo>
                    <a:pt x="2810667" y="0"/>
                  </a:lnTo>
                  <a:cubicBezTo>
                    <a:pt x="2918153" y="0"/>
                    <a:pt x="3005287" y="87134"/>
                    <a:pt x="3005287" y="194620"/>
                  </a:cubicBezTo>
                  <a:lnTo>
                    <a:pt x="3005286" y="194620"/>
                  </a:lnTo>
                  <a:cubicBezTo>
                    <a:pt x="3005286" y="302106"/>
                    <a:pt x="2918152" y="389240"/>
                    <a:pt x="2810666" y="389240"/>
                  </a:cubicBezTo>
                  <a:lnTo>
                    <a:pt x="535610" y="389239"/>
                  </a:lnTo>
                  <a:lnTo>
                    <a:pt x="0" y="389239"/>
                  </a:lnTo>
                  <a:close/>
                </a:path>
              </a:pathLst>
            </a:custGeom>
            <a:solidFill>
              <a:schemeClr val="accent3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dirty="0">
                <a:solidFill>
                  <a:srgbClr val="002060"/>
                </a:solidFill>
                <a:latin typeface="Helvetica" panose="020B0604020202030204" pitchFamily="34" charset="0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244001" y="1369682"/>
              <a:ext cx="493675" cy="1246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800" b="1" dirty="0">
                  <a:solidFill>
                    <a:srgbClr val="00206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Helvetica" panose="020B0604020202030204" pitchFamily="34" charset="0"/>
                  <a:ea typeface="Microsoft YaHei" panose="020B0503020204020204" pitchFamily="34" charset="-122"/>
                  <a:cs typeface="Arial" charset="0"/>
                  <a:sym typeface="Arial"/>
                </a:rPr>
                <a:t>2.</a:t>
              </a:r>
              <a:endParaRPr lang="zh-CN" altLang="en-US" sz="4800" b="1" dirty="0"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Helvetica" panose="020B0604020202030204" pitchFamily="34" charset="0"/>
                <a:ea typeface="Microsoft YaHei" panose="020B0503020204020204" pitchFamily="34" charset="-122"/>
                <a:cs typeface="Arial" charset="0"/>
                <a:sym typeface="Arial"/>
              </a:endParaRPr>
            </a:p>
          </p:txBody>
        </p:sp>
      </p:grpSp>
      <p:sp>
        <p:nvSpPr>
          <p:cNvPr id="72" name="Freeform 5"/>
          <p:cNvSpPr/>
          <p:nvPr/>
        </p:nvSpPr>
        <p:spPr bwMode="auto">
          <a:xfrm>
            <a:off x="762000" y="2737130"/>
            <a:ext cx="866774" cy="4729398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Helvetica" panose="020B0604020202030204" pitchFamily="34" charset="0"/>
              <a:sym typeface="Arial"/>
            </a:endParaRPr>
          </a:p>
        </p:txBody>
      </p:sp>
      <p:pic>
        <p:nvPicPr>
          <p:cNvPr id="142343" name="Picture 29" descr="JULY4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2609">
            <a:off x="340579" y="481966"/>
            <a:ext cx="1188244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32" descr="JULY4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81402">
            <a:off x="-30938" y="3739673"/>
            <a:ext cx="981076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6340376"/>
            <a:ext cx="143641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7200" b="1" i="1" spc="-142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7200" b="1" i="1" spc="-14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spc="-142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7200" b="1" i="1" spc="-14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spc="-142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7200" b="1" i="1" spc="-14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spc="-142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7200" b="1" i="1" spc="-14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spc="-142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7200" b="1" i="1" spc="-14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spc="-142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7200" b="1" i="1" spc="-14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spc="-142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7200" b="1" i="1" spc="-14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spc="-142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7200" b="1" i="1" spc="-14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spc="-142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7200" b="1" i="1" spc="-14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spc="-142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7200" b="1" i="1" spc="-14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spc="-142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7200" b="1" i="1" spc="-142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400" y="2118567"/>
            <a:ext cx="1504662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7200" b="1" i="1" spc="-142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Những việc đã làm để bảo vệ môi trường</a:t>
            </a:r>
            <a:endParaRPr lang="en-US" sz="7200" b="1" i="1" spc="-142" dirty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vi-VN" sz="7200" b="1" i="1" spc="-142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đất</a:t>
            </a:r>
            <a:r>
              <a:rPr lang="en-US" sz="7200" b="1" i="1" spc="-142" dirty="0">
                <a:solidFill>
                  <a:srgbClr val="002060"/>
                </a:solidFill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6021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7" y="1903166"/>
            <a:ext cx="14429578" cy="6203744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7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8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2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9"/>
            <a:ext cx="1251718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defRPr/>
            </a:pPr>
            <a:r>
              <a:rPr lang="en-US" sz="3200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CADEF-EB17-6B43-C4B3-286EE578B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2705100"/>
            <a:ext cx="6284074" cy="51483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30200" y="2933705"/>
            <a:ext cx="5078800" cy="70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F8F71C42-0460-9B6E-7360-73803543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5" y="-1562099"/>
            <a:ext cx="11648850" cy="10098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C4B7F-0C07-BA8F-4DC0-DC2519241847}"/>
              </a:ext>
            </a:extLst>
          </p:cNvPr>
          <p:cNvSpPr txBox="1"/>
          <p:nvPr/>
        </p:nvSpPr>
        <p:spPr>
          <a:xfrm>
            <a:off x="2209800" y="2247900"/>
            <a:ext cx="10871652" cy="415498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Nêu một số việc làm để thực hiện và vận động những người xung quanh cùng tham gia bảo vệ môi trường đất. </a:t>
            </a:r>
            <a:endParaRPr lang="en-US" sz="6600" b="1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CD0BA605-6AAD-7599-A40C-66547FE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5402" y="2819187"/>
            <a:ext cx="5078800" cy="7025430"/>
          </a:xfrm>
          <a:prstGeom prst="rect">
            <a:avLst/>
          </a:prstGeom>
        </p:spPr>
      </p:pic>
      <p:grpSp>
        <p:nvGrpSpPr>
          <p:cNvPr id="6" name="Nhóm 95">
            <a:extLst>
              <a:ext uri="{FF2B5EF4-FFF2-40B4-BE49-F238E27FC236}">
                <a16:creationId xmlns:a16="http://schemas.microsoft.com/office/drawing/2014/main" id="{4DC17D6C-6975-D604-7359-6D939A20370E}"/>
              </a:ext>
            </a:extLst>
          </p:cNvPr>
          <p:cNvGrpSpPr/>
          <p:nvPr/>
        </p:nvGrpSpPr>
        <p:grpSpPr>
          <a:xfrm>
            <a:off x="152405" y="6362700"/>
            <a:ext cx="5140010" cy="3706304"/>
            <a:chOff x="1124976" y="1819729"/>
            <a:chExt cx="6487886" cy="4203699"/>
          </a:xfrm>
        </p:grpSpPr>
        <p:sp>
          <p:nvSpPr>
            <p:cNvPr id="9" name="Hình Bầu dục 97">
              <a:extLst>
                <a:ext uri="{FF2B5EF4-FFF2-40B4-BE49-F238E27FC236}">
                  <a16:creationId xmlns:a16="http://schemas.microsoft.com/office/drawing/2014/main" id="{28C28E12-CCC4-C268-2A8D-F4076885446B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  <a:ea typeface="字魂59号-创粗黑"/>
                <a:sym typeface="Arial"/>
              </a:endParaRPr>
            </a:p>
          </p:txBody>
        </p:sp>
        <p:pic>
          <p:nvPicPr>
            <p:cNvPr id="10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E670A50F-D7BF-0C75-9BD3-406442E28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2" y="0"/>
            <a:ext cx="18288000" cy="10287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270588" y="444742"/>
            <a:ext cx="17746824" cy="971316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371600">
              <a:defRPr/>
            </a:pPr>
            <a:endParaRPr lang="en-US" sz="2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47" y="5679579"/>
            <a:ext cx="3967506" cy="4607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730158"/>
            <a:ext cx="17526000" cy="310854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 TRANH</a:t>
            </a:r>
          </a:p>
          <a:p>
            <a:r>
              <a:rPr lang="en-US" sz="9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9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9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9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9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9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9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9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9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9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1600" b="1" i="1" dirty="0">
                <a:solidFill>
                  <a:srgbClr val="7030A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510502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10208773" y="4380684"/>
            <a:ext cx="8256222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4" y="4338636"/>
            <a:ext cx="10732296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BF606C32-ED8B-4E8D-9B93-91EA24B2D993}"/>
              </a:ext>
            </a:extLst>
          </p:cNvPr>
          <p:cNvGrpSpPr/>
          <p:nvPr/>
        </p:nvGrpSpPr>
        <p:grpSpPr>
          <a:xfrm>
            <a:off x="6089784" y="3838262"/>
            <a:ext cx="184732" cy="2328726"/>
            <a:chOff x="3771007" y="1083236"/>
            <a:chExt cx="118200" cy="1552483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566">
                <a:defRPr/>
              </a:pPr>
              <a:endParaRPr lang="zh-CN" altLang="en-US" sz="1440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Guanine" panose="02040603050506020204" pitchFamily="18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566">
                <a:defRPr/>
              </a:pPr>
              <a:endParaRPr lang="zh-CN" altLang="en-US" sz="1440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13975148" y="0"/>
            <a:ext cx="4787208" cy="3737604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id="{4A7ABC55-4ED8-9A6B-DEF1-CE8495165E73}"/>
              </a:ext>
            </a:extLst>
          </p:cNvPr>
          <p:cNvSpPr/>
          <p:nvPr/>
        </p:nvSpPr>
        <p:spPr>
          <a:xfrm>
            <a:off x="590115" y="2230177"/>
            <a:ext cx="17129050" cy="741977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 defTabSz="1371600">
              <a:defRPr/>
            </a:pPr>
            <a:endParaRPr lang="zh-CN" altLang="en-US" sz="66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14678-AAB1-6B43-129B-C6EDAA75A067}"/>
              </a:ext>
            </a:extLst>
          </p:cNvPr>
          <p:cNvSpPr txBox="1"/>
          <p:nvPr/>
        </p:nvSpPr>
        <p:spPr>
          <a:xfrm>
            <a:off x="3235312" y="876300"/>
            <a:ext cx="14025044" cy="132344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defTabSz="1371600">
              <a:defRPr/>
            </a:pPr>
            <a:r>
              <a:rPr lang="en-US" sz="8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8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8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8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795976" y="290664"/>
            <a:ext cx="1900644" cy="1900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2143B6-E8A0-650E-DCDF-9BD842BC9740}"/>
              </a:ext>
            </a:extLst>
          </p:cNvPr>
          <p:cNvSpPr txBox="1"/>
          <p:nvPr/>
        </p:nvSpPr>
        <p:spPr>
          <a:xfrm>
            <a:off x="990600" y="3086105"/>
            <a:ext cx="16269756" cy="51706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 defTabSz="1371600">
              <a:defRPr/>
            </a:pP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,…;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1350714" y="1011768"/>
            <a:ext cx="10485916" cy="904307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8826336"/>
            <a:ext cx="18288000" cy="1460664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2"/>
            <a:ext cx="6243780" cy="32419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12026622" y="53835"/>
            <a:ext cx="6261380" cy="3251102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860" y="1959904"/>
            <a:ext cx="10972800" cy="522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7" y="1903166"/>
            <a:ext cx="14429578" cy="6203744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7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8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2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9"/>
            <a:ext cx="1251718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0" name="Picture 29" descr="A white and pink text&#10;&#10;Description automatically generated">
            <a:extLst>
              <a:ext uri="{FF2B5EF4-FFF2-40B4-BE49-F238E27FC236}">
                <a16:creationId xmlns:a16="http://schemas.microsoft.com/office/drawing/2014/main" id="{2A84DC3F-D48A-AE57-0D10-14F1BD76F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81300"/>
            <a:ext cx="13549912" cy="4419600"/>
          </a:xfrm>
          <a:prstGeom prst="rect">
            <a:avLst/>
          </a:prstGeom>
        </p:spPr>
      </p:pic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7516216" cy="3811039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3663719"/>
                  </a:moveTo>
                  <a:lnTo>
                    <a:pt x="0" y="3718329"/>
                  </a:lnTo>
                  <a:lnTo>
                    <a:pt x="7423506" y="3718329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3663719"/>
                  </a:lnTo>
                  <a:close/>
                </a:path>
              </a:pathLst>
            </a:custGeom>
            <a:solidFill>
              <a:srgbClr val="6AC2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3676419"/>
                  </a:lnTo>
                  <a:lnTo>
                    <a:pt x="0" y="3676419"/>
                  </a:lnTo>
                  <a:lnTo>
                    <a:pt x="0" y="3743729"/>
                  </a:lnTo>
                  <a:lnTo>
                    <a:pt x="7448906" y="3743729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0"/>
                  </a:moveTo>
                  <a:lnTo>
                    <a:pt x="7423506" y="0"/>
                  </a:lnTo>
                  <a:lnTo>
                    <a:pt x="7423506" y="3718329"/>
                  </a:lnTo>
                  <a:lnTo>
                    <a:pt x="0" y="371832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80010" y="3743729"/>
                  </a:moveTo>
                  <a:lnTo>
                    <a:pt x="7448906" y="3743729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3743729"/>
                  </a:lnTo>
                  <a:lnTo>
                    <a:pt x="67310" y="3743729"/>
                  </a:lnTo>
                  <a:lnTo>
                    <a:pt x="80010" y="3743729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28705" y="1028700"/>
            <a:ext cx="16087454" cy="657508"/>
            <a:chOff x="0" y="0"/>
            <a:chExt cx="7724008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77095309" cy="3012091"/>
            </a:xfrm>
            <a:custGeom>
              <a:avLst/>
              <a:gdLst/>
              <a:ahLst/>
              <a:cxnLst/>
              <a:rect l="l" t="t" r="r" b="b"/>
              <a:pathLst>
                <a:path w="77095309" h="3012091">
                  <a:moveTo>
                    <a:pt x="0" y="0"/>
                  </a:moveTo>
                  <a:lnTo>
                    <a:pt x="77095309" y="0"/>
                  </a:lnTo>
                  <a:lnTo>
                    <a:pt x="77095309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77240085" cy="3156871"/>
            </a:xfrm>
            <a:custGeom>
              <a:avLst/>
              <a:gdLst/>
              <a:ahLst/>
              <a:cxnLst/>
              <a:rect l="l" t="t" r="r" b="b"/>
              <a:pathLst>
                <a:path w="77240085" h="3156871">
                  <a:moveTo>
                    <a:pt x="77095307" y="3012091"/>
                  </a:moveTo>
                  <a:lnTo>
                    <a:pt x="77240085" y="3012091"/>
                  </a:lnTo>
                  <a:lnTo>
                    <a:pt x="77240085" y="3156871"/>
                  </a:lnTo>
                  <a:lnTo>
                    <a:pt x="77095307" y="3156871"/>
                  </a:lnTo>
                  <a:lnTo>
                    <a:pt x="77095307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77095307" y="144780"/>
                  </a:moveTo>
                  <a:lnTo>
                    <a:pt x="77240085" y="144780"/>
                  </a:lnTo>
                  <a:lnTo>
                    <a:pt x="77240085" y="3012091"/>
                  </a:lnTo>
                  <a:lnTo>
                    <a:pt x="77095307" y="3012091"/>
                  </a:lnTo>
                  <a:lnTo>
                    <a:pt x="77095307" y="144780"/>
                  </a:lnTo>
                  <a:close/>
                  <a:moveTo>
                    <a:pt x="144780" y="3012091"/>
                  </a:moveTo>
                  <a:lnTo>
                    <a:pt x="77095307" y="3012091"/>
                  </a:lnTo>
                  <a:lnTo>
                    <a:pt x="77095307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77095307" y="0"/>
                  </a:moveTo>
                  <a:lnTo>
                    <a:pt x="77240085" y="0"/>
                  </a:lnTo>
                  <a:lnTo>
                    <a:pt x="77240085" y="144780"/>
                  </a:lnTo>
                  <a:lnTo>
                    <a:pt x="77095307" y="144780"/>
                  </a:lnTo>
                  <a:lnTo>
                    <a:pt x="770953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7095307" y="0"/>
                  </a:lnTo>
                  <a:lnTo>
                    <a:pt x="770953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545709" y="2229561"/>
            <a:ext cx="4169291" cy="6281461"/>
            <a:chOff x="0" y="0"/>
            <a:chExt cx="36481419" cy="30135041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36336640" cy="29990262"/>
            </a:xfrm>
            <a:custGeom>
              <a:avLst/>
              <a:gdLst/>
              <a:ahLst/>
              <a:cxnLst/>
              <a:rect l="l" t="t" r="r" b="b"/>
              <a:pathLst>
                <a:path w="36336640" h="29990262">
                  <a:moveTo>
                    <a:pt x="0" y="0"/>
                  </a:moveTo>
                  <a:lnTo>
                    <a:pt x="36336640" y="0"/>
                  </a:lnTo>
                  <a:lnTo>
                    <a:pt x="36336640" y="29990262"/>
                  </a:lnTo>
                  <a:lnTo>
                    <a:pt x="0" y="29990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5A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6481420" cy="30135041"/>
            </a:xfrm>
            <a:custGeom>
              <a:avLst/>
              <a:gdLst/>
              <a:ahLst/>
              <a:cxnLst/>
              <a:rect l="l" t="t" r="r" b="b"/>
              <a:pathLst>
                <a:path w="36481420" h="30135041">
                  <a:moveTo>
                    <a:pt x="36336638" y="29990262"/>
                  </a:moveTo>
                  <a:lnTo>
                    <a:pt x="36481420" y="29990262"/>
                  </a:lnTo>
                  <a:lnTo>
                    <a:pt x="36481420" y="30135041"/>
                  </a:lnTo>
                  <a:lnTo>
                    <a:pt x="36336638" y="30135041"/>
                  </a:lnTo>
                  <a:lnTo>
                    <a:pt x="36336638" y="299902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9990262"/>
                  </a:lnTo>
                  <a:lnTo>
                    <a:pt x="0" y="29990262"/>
                  </a:lnTo>
                  <a:lnTo>
                    <a:pt x="0" y="144780"/>
                  </a:lnTo>
                  <a:close/>
                  <a:moveTo>
                    <a:pt x="0" y="29990262"/>
                  </a:moveTo>
                  <a:lnTo>
                    <a:pt x="144780" y="29990262"/>
                  </a:lnTo>
                  <a:lnTo>
                    <a:pt x="144780" y="30135041"/>
                  </a:lnTo>
                  <a:lnTo>
                    <a:pt x="0" y="30135041"/>
                  </a:lnTo>
                  <a:lnTo>
                    <a:pt x="0" y="29990262"/>
                  </a:lnTo>
                  <a:close/>
                  <a:moveTo>
                    <a:pt x="36336638" y="144780"/>
                  </a:moveTo>
                  <a:lnTo>
                    <a:pt x="36481420" y="144780"/>
                  </a:lnTo>
                  <a:lnTo>
                    <a:pt x="36481420" y="29990262"/>
                  </a:lnTo>
                  <a:lnTo>
                    <a:pt x="36336638" y="29990262"/>
                  </a:lnTo>
                  <a:lnTo>
                    <a:pt x="36336638" y="144780"/>
                  </a:lnTo>
                  <a:close/>
                  <a:moveTo>
                    <a:pt x="144780" y="29990262"/>
                  </a:moveTo>
                  <a:lnTo>
                    <a:pt x="36336638" y="29990262"/>
                  </a:lnTo>
                  <a:lnTo>
                    <a:pt x="36336638" y="30135041"/>
                  </a:lnTo>
                  <a:lnTo>
                    <a:pt x="144780" y="30135041"/>
                  </a:lnTo>
                  <a:lnTo>
                    <a:pt x="144780" y="29990262"/>
                  </a:lnTo>
                  <a:close/>
                  <a:moveTo>
                    <a:pt x="36336638" y="0"/>
                  </a:moveTo>
                  <a:lnTo>
                    <a:pt x="36481420" y="0"/>
                  </a:lnTo>
                  <a:lnTo>
                    <a:pt x="36481420" y="144780"/>
                  </a:lnTo>
                  <a:lnTo>
                    <a:pt x="36336638" y="144780"/>
                  </a:lnTo>
                  <a:lnTo>
                    <a:pt x="363366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336638" y="0"/>
                  </a:lnTo>
                  <a:lnTo>
                    <a:pt x="363366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285430" y="1167694"/>
            <a:ext cx="379520" cy="379520"/>
            <a:chOff x="0" y="0"/>
            <a:chExt cx="506027" cy="50602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1805798" y="1167694"/>
            <a:ext cx="379520" cy="379520"/>
            <a:chOff x="0" y="0"/>
            <a:chExt cx="506027" cy="5060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5" name="Group 25"/>
          <p:cNvGrpSpPr/>
          <p:nvPr/>
        </p:nvGrpSpPr>
        <p:grpSpPr>
          <a:xfrm>
            <a:off x="2326166" y="1167694"/>
            <a:ext cx="379520" cy="379520"/>
            <a:chOff x="0" y="0"/>
            <a:chExt cx="506027" cy="5060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grpSp>
        <p:nvGrpSpPr>
          <p:cNvPr id="30" name="Group 30"/>
          <p:cNvGrpSpPr/>
          <p:nvPr/>
        </p:nvGrpSpPr>
        <p:grpSpPr>
          <a:xfrm>
            <a:off x="1308230" y="2010366"/>
            <a:ext cx="899888" cy="899888"/>
            <a:chOff x="0" y="0"/>
            <a:chExt cx="1199850" cy="1199850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3" name="Group 33"/>
          <p:cNvGrpSpPr/>
          <p:nvPr/>
        </p:nvGrpSpPr>
        <p:grpSpPr>
          <a:xfrm rot="-5400000">
            <a:off x="1308230" y="7890340"/>
            <a:ext cx="899888" cy="899888"/>
            <a:chOff x="0" y="0"/>
            <a:chExt cx="1199850" cy="1199850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6" name="Group 36"/>
          <p:cNvGrpSpPr/>
          <p:nvPr/>
        </p:nvGrpSpPr>
        <p:grpSpPr>
          <a:xfrm rot="5400000">
            <a:off x="4953000" y="2033814"/>
            <a:ext cx="899888" cy="899888"/>
            <a:chOff x="0" y="0"/>
            <a:chExt cx="1199850" cy="1199850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9" name="Group 39"/>
          <p:cNvGrpSpPr/>
          <p:nvPr/>
        </p:nvGrpSpPr>
        <p:grpSpPr>
          <a:xfrm rot="-10800000">
            <a:off x="5029200" y="7810500"/>
            <a:ext cx="899888" cy="899888"/>
            <a:chOff x="0" y="0"/>
            <a:chExt cx="1199850" cy="119985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1" name="AutoShape 4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42" name="Freeform 42"/>
          <p:cNvSpPr/>
          <p:nvPr/>
        </p:nvSpPr>
        <p:spPr>
          <a:xfrm rot="-9726880">
            <a:off x="4699640" y="5551502"/>
            <a:ext cx="1586728" cy="2040808"/>
          </a:xfrm>
          <a:custGeom>
            <a:avLst/>
            <a:gdLst/>
            <a:ahLst/>
            <a:cxnLst/>
            <a:rect l="l" t="t" r="r" b="b"/>
            <a:pathLst>
              <a:path w="1586727" h="2040807">
                <a:moveTo>
                  <a:pt x="0" y="0"/>
                </a:moveTo>
                <a:lnTo>
                  <a:pt x="1586727" y="0"/>
                </a:lnTo>
                <a:lnTo>
                  <a:pt x="1586727" y="2040806"/>
                </a:lnTo>
                <a:lnTo>
                  <a:pt x="0" y="2040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6293398">
            <a:off x="2288659" y="2405798"/>
            <a:ext cx="1205614" cy="1533500"/>
          </a:xfrm>
          <a:custGeom>
            <a:avLst/>
            <a:gdLst/>
            <a:ahLst/>
            <a:cxnLst/>
            <a:rect l="l" t="t" r="r" b="b"/>
            <a:pathLst>
              <a:path w="1205614" h="1533499">
                <a:moveTo>
                  <a:pt x="0" y="0"/>
                </a:moveTo>
                <a:lnTo>
                  <a:pt x="1205614" y="0"/>
                </a:lnTo>
                <a:lnTo>
                  <a:pt x="1205614" y="1533499"/>
                </a:lnTo>
                <a:lnTo>
                  <a:pt x="0" y="153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488" t="-38012"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676400" y="2400301"/>
            <a:ext cx="4038600" cy="6110722"/>
          </a:xfrm>
          <a:custGeom>
            <a:avLst/>
            <a:gdLst/>
            <a:ahLst/>
            <a:cxnLst/>
            <a:rect l="l" t="t" r="r" b="b"/>
            <a:pathLst>
              <a:path w="5955176" h="6110722">
                <a:moveTo>
                  <a:pt x="0" y="0"/>
                </a:moveTo>
                <a:lnTo>
                  <a:pt x="5955176" y="0"/>
                </a:lnTo>
                <a:lnTo>
                  <a:pt x="5955176" y="6110722"/>
                </a:lnTo>
                <a:lnTo>
                  <a:pt x="0" y="6110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4020805" y="7894455"/>
            <a:ext cx="4077070" cy="2422902"/>
          </a:xfrm>
          <a:custGeom>
            <a:avLst/>
            <a:gdLst/>
            <a:ahLst/>
            <a:cxnLst/>
            <a:rect l="l" t="t" r="r" b="b"/>
            <a:pathLst>
              <a:path w="6515470" h="3901137">
                <a:moveTo>
                  <a:pt x="0" y="0"/>
                </a:moveTo>
                <a:lnTo>
                  <a:pt x="6515470" y="0"/>
                </a:lnTo>
                <a:lnTo>
                  <a:pt x="6515470" y="3901138"/>
                </a:lnTo>
                <a:lnTo>
                  <a:pt x="0" y="3901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DE3C9A2-1296-64ED-2E7B-845E74EFD2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266700"/>
            <a:ext cx="4804064" cy="1804572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852497" y="3162300"/>
            <a:ext cx="11521103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464"/>
            <a:r>
              <a:rPr lang="en-US" altLang="ja-JP" sz="72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ja-JP" sz="72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Ô </a:t>
            </a:r>
            <a:r>
              <a:rPr lang="en-US" altLang="ja-JP" sz="72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ja-JP" sz="72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72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altLang="ja-JP" sz="72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2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altLang="ja-JP" sz="72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2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72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464"/>
            <a:r>
              <a:rPr lang="en-US" altLang="ja-JP" sz="72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72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2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ja-JP" sz="72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2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ja-JP" sz="72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2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ja-JP" sz="72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2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ja-JP" sz="72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200" b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7200" b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464"/>
            <a:r>
              <a:rPr lang="en-US" altLang="ja-JP" sz="6000" b="1" i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6000" b="1" i="1" dirty="0" err="1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ja-JP" sz="6000" b="1" i="1" dirty="0">
                <a:ln w="22225">
                  <a:solidFill>
                    <a:srgbClr val="FFAD2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7" y="1903166"/>
            <a:ext cx="14429578" cy="6203744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7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8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2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9"/>
            <a:ext cx="1251718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defRPr/>
            </a:pPr>
            <a:r>
              <a:rPr lang="en-US" sz="3200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5676900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2037130" y="3162300"/>
            <a:ext cx="13696308" cy="132344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3.Bảo </a:t>
            </a:r>
            <a:r>
              <a:rPr lang="en-US" sz="8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vệ</a:t>
            </a:r>
            <a:r>
              <a:rPr lang="en-US" sz="8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8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môi</a:t>
            </a:r>
            <a:r>
              <a:rPr lang="en-US" sz="8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8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r>
              <a:rPr lang="en-US" sz="8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8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đất</a:t>
            </a:r>
            <a:endParaRPr lang="en-US" sz="8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88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7" y="1903166"/>
            <a:ext cx="14429578" cy="6203744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7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8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2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9"/>
            <a:ext cx="1251718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defRPr/>
            </a:pPr>
            <a:r>
              <a:rPr lang="en-US" sz="3200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FDA511-B77F-AE8D-0E11-364B3531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86100"/>
            <a:ext cx="1713972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D6F42FDA-7F33-6A29-AB99-50A81C51EB34}"/>
              </a:ext>
            </a:extLst>
          </p:cNvPr>
          <p:cNvGrpSpPr/>
          <p:nvPr/>
        </p:nvGrpSpPr>
        <p:grpSpPr>
          <a:xfrm>
            <a:off x="990600" y="266700"/>
            <a:ext cx="16230600" cy="1906908"/>
            <a:chOff x="990600" y="266700"/>
            <a:chExt cx="16230600" cy="1906908"/>
          </a:xfrm>
        </p:grpSpPr>
        <p:grpSp>
          <p:nvGrpSpPr>
            <p:cNvPr id="13" name="Group 13"/>
            <p:cNvGrpSpPr/>
            <p:nvPr/>
          </p:nvGrpSpPr>
          <p:grpSpPr>
            <a:xfrm>
              <a:off x="990600" y="266700"/>
              <a:ext cx="16230600" cy="1906908"/>
              <a:chOff x="0" y="0"/>
              <a:chExt cx="7516216" cy="133926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1191940"/>
                    </a:moveTo>
                    <a:lnTo>
                      <a:pt x="0" y="1246550"/>
                    </a:lnTo>
                    <a:lnTo>
                      <a:pt x="7423506" y="1246550"/>
                    </a:lnTo>
                    <a:lnTo>
                      <a:pt x="7423506" y="0"/>
                    </a:lnTo>
                    <a:lnTo>
                      <a:pt x="7368896" y="0"/>
                    </a:lnTo>
                    <a:lnTo>
                      <a:pt x="7368896" y="1191940"/>
                    </a:lnTo>
                    <a:close/>
                  </a:path>
                </a:pathLst>
              </a:custGeom>
              <a:solidFill>
                <a:srgbClr val="F58634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7381596" y="0"/>
                    </a:moveTo>
                    <a:lnTo>
                      <a:pt x="7381596" y="12700"/>
                    </a:ln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04640"/>
                    </a:lnTo>
                    <a:lnTo>
                      <a:pt x="0" y="1204640"/>
                    </a:lnTo>
                    <a:lnTo>
                      <a:pt x="0" y="1271950"/>
                    </a:lnTo>
                    <a:lnTo>
                      <a:pt x="7448906" y="1271950"/>
                    </a:lnTo>
                    <a:lnTo>
                      <a:pt x="7448906" y="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0"/>
                    </a:moveTo>
                    <a:lnTo>
                      <a:pt x="7423506" y="0"/>
                    </a:lnTo>
                    <a:lnTo>
                      <a:pt x="7423506" y="1246550"/>
                    </a:lnTo>
                    <a:lnTo>
                      <a:pt x="0" y="1246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80010" y="1271950"/>
                    </a:moveTo>
                    <a:lnTo>
                      <a:pt x="7448906" y="1271950"/>
                    </a:lnTo>
                    <a:lnTo>
                      <a:pt x="7448906" y="80010"/>
                    </a:lnTo>
                    <a:lnTo>
                      <a:pt x="7448906" y="67310"/>
                    </a:lnTo>
                    <a:lnTo>
                      <a:pt x="7448906" y="0"/>
                    </a:lnTo>
                    <a:lnTo>
                      <a:pt x="0" y="0"/>
                    </a:lnTo>
                    <a:lnTo>
                      <a:pt x="0" y="1271950"/>
                    </a:lnTo>
                    <a:lnTo>
                      <a:pt x="67310" y="1271950"/>
                    </a:lnTo>
                    <a:lnTo>
                      <a:pt x="80010" y="1271950"/>
                    </a:lnTo>
                    <a:close/>
                    <a:moveTo>
                      <a:pt x="12700" y="12700"/>
                    </a:move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1371600" y="419100"/>
              <a:ext cx="15488073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4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4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4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9B8986-BFC5-FC65-AA57-222452F1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0300"/>
            <a:ext cx="18288000" cy="788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00" y="0"/>
            <a:ext cx="21945600" cy="100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451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ác thải sinh hoạt bao gồm những gì? Cách phân loại rác thải sinh hoạ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Rác thải sinh hoạt bao gồm những gì? Cách phân loại rác thải sinh hoạ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Rác thải sinh hoạt bao gồm những gì? Cách phân loại rác thải sinh hoạ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5138"/>
            <a:ext cx="17835483" cy="917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2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"/>
            <a:ext cx="17830800" cy="1009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461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/>
        <a:ea typeface="字魂107号-萌趣欢乐体"/>
        <a:cs typeface=""/>
      </a:majorFont>
      <a:minorFont>
        <a:latin typeface="字魂107号-萌趣欢乐体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自定义 223">
      <a:dk1>
        <a:sysClr val="windowText" lastClr="000000"/>
      </a:dk1>
      <a:lt1>
        <a:sysClr val="window" lastClr="FFFFFF"/>
      </a:lt1>
      <a:dk2>
        <a:srgbClr val="959596"/>
      </a:dk2>
      <a:lt2>
        <a:srgbClr val="D9D9D9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284</Words>
  <Application>Microsoft Office PowerPoint</Application>
  <PresentationFormat>Custom</PresentationFormat>
  <Paragraphs>26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50" baseType="lpstr">
      <vt:lpstr>等线</vt:lpstr>
      <vt:lpstr>Microsoft YaHei</vt:lpstr>
      <vt:lpstr>ＭＳ Ｐゴシック</vt:lpstr>
      <vt:lpstr>SimSun</vt:lpstr>
      <vt:lpstr>SimSun</vt:lpstr>
      <vt:lpstr>#9Slide05 ViceroyJF</vt:lpstr>
      <vt:lpstr>#9Slide07 HoneyCream</vt:lpstr>
      <vt:lpstr>#9Slide07 IcielAltus Serif</vt:lpstr>
      <vt:lpstr>ABeeZee</vt:lpstr>
      <vt:lpstr>Arial</vt:lpstr>
      <vt:lpstr>Calibri</vt:lpstr>
      <vt:lpstr>Calibri Light</vt:lpstr>
      <vt:lpstr>Cambria</vt:lpstr>
      <vt:lpstr>Helvetica</vt:lpstr>
      <vt:lpstr>Muli</vt:lpstr>
      <vt:lpstr>Roboto Condensed Light</vt:lpstr>
      <vt:lpstr>SVN-Newton</vt:lpstr>
      <vt:lpstr>Tahoma</vt:lpstr>
      <vt:lpstr>Times New Roman</vt:lpstr>
      <vt:lpstr>UTM Guanine</vt:lpstr>
      <vt:lpstr>字魂105号-简雅黑</vt:lpstr>
      <vt:lpstr>字魂107号-萌趣欢乐体</vt:lpstr>
      <vt:lpstr>字魂27号-布丁体</vt:lpstr>
      <vt:lpstr>字魂59号-创粗黑</vt:lpstr>
      <vt:lpstr>思源黑体 CN Bold</vt:lpstr>
      <vt:lpstr>思源黑体 CN Normal</vt:lpstr>
      <vt:lpstr>Office Theme</vt:lpstr>
      <vt:lpstr>2_Office Theme</vt:lpstr>
      <vt:lpstr>1_Office 主题​​</vt:lpstr>
      <vt:lpstr>Calendar &amp; Weather Subject for Pre-K: Parts of the Day by Slidesgo</vt:lpstr>
      <vt:lpstr>Custom Design</vt:lpstr>
      <vt:lpstr>2_Office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59</cp:revision>
  <dcterms:created xsi:type="dcterms:W3CDTF">2006-08-16T00:00:00Z</dcterms:created>
  <dcterms:modified xsi:type="dcterms:W3CDTF">2024-09-16T14:07:49Z</dcterms:modified>
  <dc:identifier>DAGIiibnIbE</dc:identifier>
</cp:coreProperties>
</file>