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18" r:id="rId3"/>
    <p:sldMasterId id="2147483730" r:id="rId4"/>
  </p:sldMasterIdLst>
  <p:notesMasterIdLst>
    <p:notesMasterId r:id="rId32"/>
  </p:notesMasterIdLst>
  <p:sldIdLst>
    <p:sldId id="261" r:id="rId5"/>
    <p:sldId id="759" r:id="rId6"/>
    <p:sldId id="284" r:id="rId7"/>
    <p:sldId id="259" r:id="rId8"/>
    <p:sldId id="287" r:id="rId9"/>
    <p:sldId id="275" r:id="rId10"/>
    <p:sldId id="747" r:id="rId11"/>
    <p:sldId id="276" r:id="rId12"/>
    <p:sldId id="257" r:id="rId13"/>
    <p:sldId id="615" r:id="rId14"/>
    <p:sldId id="274" r:id="rId15"/>
    <p:sldId id="748" r:id="rId16"/>
    <p:sldId id="268" r:id="rId17"/>
    <p:sldId id="270" r:id="rId18"/>
    <p:sldId id="749" r:id="rId19"/>
    <p:sldId id="750" r:id="rId20"/>
    <p:sldId id="262" r:id="rId21"/>
    <p:sldId id="751" r:id="rId22"/>
    <p:sldId id="752" r:id="rId23"/>
    <p:sldId id="753" r:id="rId24"/>
    <p:sldId id="754" r:id="rId25"/>
    <p:sldId id="755" r:id="rId26"/>
    <p:sldId id="277" r:id="rId27"/>
    <p:sldId id="756" r:id="rId28"/>
    <p:sldId id="286" r:id="rId29"/>
    <p:sldId id="757" r:id="rId30"/>
    <p:sldId id="28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E3FF"/>
    <a:srgbClr val="F7C5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883" autoAdjust="0"/>
  </p:normalViewPr>
  <p:slideViewPr>
    <p:cSldViewPr snapToGrid="0">
      <p:cViewPr varScale="1">
        <p:scale>
          <a:sx n="84" d="100"/>
          <a:sy n="84" d="100"/>
        </p:scale>
        <p:origin x="41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DA2C3-8746-457F-BDA7-EFEF10B91034}"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78CD4F-CD88-4B67-9D6D-392C6986DFA6}" type="slidenum">
              <a:rPr lang="en-US" smtClean="0"/>
              <a:t>‹#›</a:t>
            </a:fld>
            <a:endParaRPr lang="en-US"/>
          </a:p>
        </p:txBody>
      </p:sp>
    </p:spTree>
    <p:extLst>
      <p:ext uri="{BB962C8B-B14F-4D97-AF65-F5344CB8AC3E}">
        <p14:creationId xmlns:p14="http://schemas.microsoft.com/office/powerpoint/2010/main" val="2761909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tổ</a:t>
            </a:r>
            <a:r>
              <a:rPr lang="en-US" baseline="0" dirty="0"/>
              <a:t> </a:t>
            </a:r>
            <a:r>
              <a:rPr lang="en-US" baseline="0" dirty="0" err="1"/>
              <a:t>chức</a:t>
            </a:r>
            <a:r>
              <a:rPr lang="en-US" baseline="0" dirty="0"/>
              <a:t> </a:t>
            </a:r>
            <a:r>
              <a:rPr lang="en-US" baseline="0" dirty="0" err="1"/>
              <a:t>cho</a:t>
            </a:r>
            <a:r>
              <a:rPr lang="en-US" baseline="0" dirty="0"/>
              <a:t> HS </a:t>
            </a:r>
            <a:r>
              <a:rPr lang="en-US" baseline="0" dirty="0" err="1"/>
              <a:t>chơi</a:t>
            </a:r>
            <a:r>
              <a:rPr lang="en-US" baseline="0" dirty="0"/>
              <a:t> </a:t>
            </a:r>
            <a:r>
              <a:rPr lang="en-US" baseline="0" dirty="0" err="1"/>
              <a:t>trò</a:t>
            </a:r>
            <a:r>
              <a:rPr lang="en-US" baseline="0" dirty="0"/>
              <a:t> </a:t>
            </a:r>
            <a:r>
              <a:rPr lang="en-US" baseline="0" dirty="0" err="1"/>
              <a:t>Hộp</a:t>
            </a:r>
            <a:r>
              <a:rPr lang="en-US" baseline="0" dirty="0"/>
              <a:t> </a:t>
            </a:r>
            <a:r>
              <a:rPr lang="en-US" baseline="0" dirty="0" err="1"/>
              <a:t>quà</a:t>
            </a:r>
            <a:r>
              <a:rPr lang="en-US" baseline="0" dirty="0"/>
              <a:t> </a:t>
            </a:r>
            <a:r>
              <a:rPr lang="en-US" baseline="0" dirty="0" err="1"/>
              <a:t>bí</a:t>
            </a:r>
            <a:r>
              <a:rPr lang="en-US" baseline="0" dirty="0"/>
              <a:t> </a:t>
            </a:r>
            <a:r>
              <a:rPr lang="en-US" baseline="0" dirty="0" err="1"/>
              <a:t>mật</a:t>
            </a:r>
            <a:r>
              <a:rPr lang="en-US" baseline="0" dirty="0"/>
              <a:t>. </a:t>
            </a:r>
            <a:r>
              <a:rPr lang="en-US" baseline="0" dirty="0" err="1"/>
              <a:t>Gv</a:t>
            </a:r>
            <a:r>
              <a:rPr lang="en-US" baseline="0" dirty="0"/>
              <a:t> </a:t>
            </a:r>
            <a:r>
              <a:rPr lang="en-US" baseline="0" dirty="0" err="1"/>
              <a:t>chuẩn</a:t>
            </a:r>
            <a:r>
              <a:rPr lang="en-US" baseline="0" dirty="0"/>
              <a:t> </a:t>
            </a:r>
            <a:r>
              <a:rPr lang="en-US" baseline="0" dirty="0" err="1"/>
              <a:t>bị</a:t>
            </a:r>
            <a:r>
              <a:rPr lang="en-US" baseline="0" dirty="0"/>
              <a:t> </a:t>
            </a:r>
            <a:r>
              <a:rPr lang="en-US" baseline="0" dirty="0" err="1"/>
              <a:t>một</a:t>
            </a:r>
            <a:r>
              <a:rPr lang="en-US" baseline="0" dirty="0"/>
              <a:t> </a:t>
            </a:r>
            <a:r>
              <a:rPr lang="en-US" baseline="0" dirty="0" err="1"/>
              <a:t>Hộp</a:t>
            </a:r>
            <a:r>
              <a:rPr lang="en-US" baseline="0" dirty="0"/>
              <a:t> </a:t>
            </a:r>
            <a:r>
              <a:rPr lang="en-US" baseline="0" dirty="0" err="1"/>
              <a:t>quà</a:t>
            </a:r>
            <a:r>
              <a:rPr lang="en-US" baseline="0" dirty="0"/>
              <a:t>. </a:t>
            </a:r>
            <a:r>
              <a:rPr lang="en-US" baseline="0" dirty="0" err="1"/>
              <a:t>Mở</a:t>
            </a:r>
            <a:r>
              <a:rPr lang="en-US" baseline="0" dirty="0"/>
              <a:t> </a:t>
            </a:r>
            <a:r>
              <a:rPr lang="en-US" baseline="0" dirty="0" err="1"/>
              <a:t>bài</a:t>
            </a:r>
            <a:r>
              <a:rPr lang="en-US" baseline="0" dirty="0"/>
              <a:t> </a:t>
            </a:r>
            <a:r>
              <a:rPr lang="en-US" baseline="0" dirty="0" err="1"/>
              <a:t>hát</a:t>
            </a:r>
            <a:r>
              <a:rPr lang="en-US" baseline="0" dirty="0"/>
              <a:t> </a:t>
            </a:r>
            <a:r>
              <a:rPr lang="en-US" baseline="0" dirty="0" err="1"/>
              <a:t>rồi</a:t>
            </a:r>
            <a:r>
              <a:rPr lang="en-US" baseline="0" dirty="0"/>
              <a:t> HS </a:t>
            </a:r>
            <a:r>
              <a:rPr lang="en-US" baseline="0" dirty="0" err="1"/>
              <a:t>chuyền</a:t>
            </a:r>
            <a:r>
              <a:rPr lang="en-US" baseline="0" dirty="0"/>
              <a:t> </a:t>
            </a:r>
            <a:r>
              <a:rPr lang="en-US" baseline="0" dirty="0" err="1"/>
              <a:t>taynhau</a:t>
            </a:r>
            <a:r>
              <a:rPr lang="en-US" baseline="0" dirty="0"/>
              <a:t>. </a:t>
            </a:r>
            <a:r>
              <a:rPr lang="en-US" baseline="0" dirty="0" err="1"/>
              <a:t>Khi</a:t>
            </a:r>
            <a:r>
              <a:rPr lang="en-US" baseline="0" dirty="0"/>
              <a:t> </a:t>
            </a:r>
            <a:r>
              <a:rPr lang="en-US" baseline="0" dirty="0" err="1"/>
              <a:t>nhạc</a:t>
            </a:r>
            <a:r>
              <a:rPr lang="en-US" baseline="0" dirty="0"/>
              <a:t> </a:t>
            </a:r>
            <a:r>
              <a:rPr lang="en-US" baseline="0" dirty="0" err="1"/>
              <a:t>kết</a:t>
            </a:r>
            <a:r>
              <a:rPr lang="en-US" baseline="0" dirty="0"/>
              <a:t> </a:t>
            </a:r>
            <a:r>
              <a:rPr lang="en-US" baseline="0" dirty="0" err="1"/>
              <a:t>thúc</a:t>
            </a:r>
            <a:r>
              <a:rPr lang="en-US" baseline="0" dirty="0"/>
              <a:t> HS </a:t>
            </a:r>
            <a:r>
              <a:rPr lang="en-US" baseline="0" dirty="0" err="1"/>
              <a:t>nào</a:t>
            </a:r>
            <a:r>
              <a:rPr lang="en-US" baseline="0" dirty="0"/>
              <a:t> </a:t>
            </a:r>
            <a:r>
              <a:rPr lang="en-US" baseline="0" dirty="0" err="1"/>
              <a:t>cầm</a:t>
            </a:r>
            <a:r>
              <a:rPr lang="en-US" baseline="0" dirty="0"/>
              <a:t> </a:t>
            </a:r>
            <a:r>
              <a:rPr lang="en-US" baseline="0" dirty="0" err="1"/>
              <a:t>hộp</a:t>
            </a:r>
            <a:r>
              <a:rPr lang="en-US" baseline="0" dirty="0"/>
              <a:t> </a:t>
            </a:r>
            <a:r>
              <a:rPr lang="en-US" baseline="0"/>
              <a:t>quà </a:t>
            </a:r>
            <a:r>
              <a:rPr lang="en-US" baseline="0" dirty="0" err="1"/>
              <a:t>sẽ</a:t>
            </a:r>
            <a:r>
              <a:rPr lang="en-US" baseline="0" dirty="0"/>
              <a:t> </a:t>
            </a:r>
            <a:r>
              <a:rPr lang="en-US" baseline="0" dirty="0" err="1"/>
              <a:t>nêu</a:t>
            </a:r>
            <a:r>
              <a:rPr lang="en-US" baseline="0" dirty="0"/>
              <a:t> </a:t>
            </a:r>
            <a:r>
              <a:rPr lang="en-US" baseline="0" dirty="0" err="1"/>
              <a:t>một</a:t>
            </a:r>
            <a:r>
              <a:rPr lang="en-US" baseline="0" dirty="0"/>
              <a:t> </a:t>
            </a:r>
            <a:r>
              <a:rPr lang="en-US" baseline="0" dirty="0" err="1"/>
              <a:t>việc</a:t>
            </a:r>
            <a:r>
              <a:rPr lang="en-US" baseline="0" dirty="0"/>
              <a:t> </a:t>
            </a:r>
            <a:r>
              <a:rPr lang="en-US" baseline="0" dirty="0" err="1"/>
              <a:t>làm</a:t>
            </a:r>
            <a:r>
              <a:rPr lang="en-US" baseline="0" dirty="0"/>
              <a:t> </a:t>
            </a:r>
            <a:r>
              <a:rPr lang="en-US" baseline="0" dirty="0" err="1"/>
              <a:t>thể</a:t>
            </a:r>
            <a:r>
              <a:rPr lang="en-US" baseline="0" dirty="0"/>
              <a:t> </a:t>
            </a:r>
            <a:r>
              <a:rPr lang="en-US" baseline="0" dirty="0" err="1"/>
              <a:t>hiện</a:t>
            </a:r>
            <a:r>
              <a:rPr lang="en-US" baseline="0" dirty="0"/>
              <a:t> </a:t>
            </a:r>
            <a:r>
              <a:rPr lang="en-US" baseline="0" dirty="0" err="1"/>
              <a:t>sự</a:t>
            </a:r>
            <a:r>
              <a:rPr lang="en-US" baseline="0" dirty="0"/>
              <a:t> </a:t>
            </a:r>
            <a:r>
              <a:rPr lang="en-US" baseline="0" dirty="0" err="1"/>
              <a:t>quan</a:t>
            </a:r>
            <a:r>
              <a:rPr lang="en-US" baseline="0" dirty="0"/>
              <a:t> </a:t>
            </a:r>
            <a:r>
              <a:rPr lang="en-US" baseline="0" dirty="0" err="1"/>
              <a:t>tâm</a:t>
            </a:r>
            <a:r>
              <a:rPr lang="en-US" baseline="0" dirty="0"/>
              <a:t> </a:t>
            </a:r>
            <a:r>
              <a:rPr lang="en-US" baseline="0" dirty="0" err="1"/>
              <a:t>hàng</a:t>
            </a:r>
            <a:r>
              <a:rPr lang="en-US" baseline="0" dirty="0"/>
              <a:t> </a:t>
            </a:r>
            <a:r>
              <a:rPr lang="en-US" baseline="0" dirty="0" err="1"/>
              <a:t>xóm</a:t>
            </a:r>
            <a:r>
              <a:rPr lang="en-US" baseline="0" dirty="0"/>
              <a:t> </a:t>
            </a:r>
            <a:r>
              <a:rPr lang="en-US" baseline="0" dirty="0" err="1"/>
              <a:t>láng</a:t>
            </a:r>
            <a:r>
              <a:rPr lang="en-US" baseline="0" dirty="0"/>
              <a:t> </a:t>
            </a:r>
            <a:r>
              <a:rPr lang="en-US" baseline="0" dirty="0" err="1"/>
              <a:t>giềng</a:t>
            </a:r>
            <a:r>
              <a:rPr lang="en-US" baseline="0" dirty="0"/>
              <a:t>. </a:t>
            </a:r>
            <a:r>
              <a:rPr lang="en-US" baseline="0" dirty="0" err="1"/>
              <a:t>Số</a:t>
            </a:r>
            <a:r>
              <a:rPr lang="en-US" baseline="0" dirty="0"/>
              <a:t> </a:t>
            </a:r>
            <a:r>
              <a:rPr lang="en-US" baseline="0" dirty="0" err="1"/>
              <a:t>lần</a:t>
            </a:r>
            <a:r>
              <a:rPr lang="en-US" baseline="0" dirty="0"/>
              <a:t> </a:t>
            </a:r>
            <a:r>
              <a:rPr lang="en-US" baseline="0" dirty="0" err="1"/>
              <a:t>tổ</a:t>
            </a:r>
            <a:r>
              <a:rPr lang="en-US" baseline="0" dirty="0"/>
              <a:t> </a:t>
            </a:r>
            <a:r>
              <a:rPr lang="en-US" baseline="0" dirty="0" err="1"/>
              <a:t>chức</a:t>
            </a:r>
            <a:r>
              <a:rPr lang="en-US" baseline="0" dirty="0"/>
              <a:t> </a:t>
            </a:r>
            <a:r>
              <a:rPr lang="en-US" baseline="0" dirty="0" err="1"/>
              <a:t>tùy</a:t>
            </a:r>
            <a:r>
              <a:rPr lang="en-US" baseline="0" dirty="0"/>
              <a:t> GV.</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692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845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GV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HS </a:t>
            </a:r>
            <a:r>
              <a:rPr lang="en-US" sz="1200" b="0" i="0" kern="1200" dirty="0" err="1">
                <a:solidFill>
                  <a:schemeClr val="tx1"/>
                </a:solidFill>
                <a:effectLst/>
                <a:latin typeface="+mn-lt"/>
                <a:ea typeface="+mn-ea"/>
                <a:cs typeface="+mn-cs"/>
              </a:rPr>
              <a:t>đọc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các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ca </a:t>
            </a:r>
            <a:r>
              <a:rPr lang="en-US" sz="1200" b="0" i="0" kern="1200" baseline="0" dirty="0" err="1">
                <a:solidFill>
                  <a:schemeClr val="tx1"/>
                </a:solidFill>
                <a:effectLst/>
                <a:latin typeface="+mn-lt"/>
                <a:ea typeface="+mn-ea"/>
                <a:cs typeface="+mn-cs"/>
              </a:rPr>
              <a:t>dao</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hỏi</a:t>
            </a:r>
            <a:r>
              <a:rPr lang="en-US" sz="1200" b="0" i="0" kern="1200" baseline="0" dirty="0">
                <a:solidFill>
                  <a:schemeClr val="tx1"/>
                </a:solidFill>
                <a:effectLst/>
                <a:latin typeface="+mn-lt"/>
                <a:ea typeface="+mn-ea"/>
                <a:cs typeface="+mn-cs"/>
              </a:rPr>
              <a:t> ý </a:t>
            </a:r>
            <a:r>
              <a:rPr lang="en-US" sz="1200" b="0" i="0" kern="1200" baseline="0" dirty="0" err="1">
                <a:solidFill>
                  <a:schemeClr val="tx1"/>
                </a:solidFill>
                <a:effectLst/>
                <a:latin typeface="+mn-lt"/>
                <a:ea typeface="+mn-ea"/>
                <a:cs typeface="+mn-cs"/>
              </a:rPr>
              <a:t>nghĩa</a:t>
            </a:r>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KẾT LUẬN: </a:t>
            </a:r>
            <a:r>
              <a:rPr lang="en-US" sz="1200" b="0" i="0" kern="1200" dirty="0">
                <a:solidFill>
                  <a:schemeClr val="tx1"/>
                </a:solidFill>
                <a:effectLst/>
                <a:latin typeface="+mn-lt"/>
                <a:ea typeface="+mn-ea"/>
                <a:cs typeface="+mn-cs"/>
              </a:rPr>
              <a:t>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của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câu</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tục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ngữ</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K</a:t>
            </a:r>
            <a:r>
              <a:rPr lang="vi-VN" sz="1200" b="0" i="0" kern="1200" dirty="0">
                <a:solidFill>
                  <a:schemeClr val="tx1"/>
                </a:solidFill>
                <a:effectLst/>
                <a:latin typeface="+mn-lt"/>
                <a:ea typeface="+mn-ea"/>
                <a:cs typeface="+mn-cs"/>
              </a:rPr>
              <a:t>hông phải </a:t>
            </a:r>
            <a:r>
              <a:rPr lang="en-US" sz="1200" b="0" i="0" kern="1200" dirty="0" err="1">
                <a:solidFill>
                  <a:schemeClr val="tx1"/>
                </a:solidFill>
                <a:effectLst/>
                <a:latin typeface="+mn-lt"/>
                <a:ea typeface="+mn-ea"/>
                <a:cs typeface="+mn-cs"/>
              </a:rPr>
              <a:t>nói</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chúng ta xa lánh anh em ruột thịt của mình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mỗi người trong chúng ta cần phải biết vun đắp tình cảm anh em, đồng thời xây dựng tình làng nghĩa xóm, sống chan hòa, tình nghĩa.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những</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lúc</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nguy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cấp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thì</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họ</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chính</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là</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người</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sẽ</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ra</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tay</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giúp</a:t>
            </a:r>
            <a:r>
              <a:rPr lang="en-US" sz="1200" b="0" i="0" kern="1200" baseline="0" dirty="0">
                <a:solidFill>
                  <a:schemeClr val="tx1"/>
                </a:solidFill>
                <a:effectLst/>
                <a:latin typeface="+mn-lt"/>
                <a:ea typeface="+mn-ea"/>
                <a:cs typeface="+mn-cs"/>
              </a:rPr>
              <a:t> </a:t>
            </a:r>
            <a:r>
              <a:rPr lang="en-US" sz="1200" b="0" i="0" kern="1200" baseline="0" dirty="0" err="1">
                <a:solidFill>
                  <a:schemeClr val="tx1"/>
                </a:solidFill>
                <a:effectLst/>
                <a:latin typeface="+mn-lt"/>
                <a:ea typeface="+mn-ea"/>
                <a:cs typeface="+mn-cs"/>
              </a:rPr>
              <a:t>đỡ</a:t>
            </a:r>
            <a:r>
              <a:rPr lang="en-US" sz="1200" b="0" i="0" kern="1200" baseline="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8415B7-E594-4F3D-9D49-69F0492F22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09426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 Id="rId4" Type="http://schemas.openxmlformats.org/officeDocument/2006/relationships/hyperlink" Target="https://www.facebook.com/groups/629898828017053" TargetMode="Externa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19746729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6727457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0177451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1727480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37505784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055801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5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376352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0096091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28603041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10115027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42457849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00B0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rot="1460200">
            <a:off x="9844208" y="3163126"/>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404029" y="5322639"/>
            <a:ext cx="1808014" cy="1373722"/>
          </a:xfrm>
          <a:prstGeom prst="rect">
            <a:avLst/>
          </a:prstGeom>
        </p:spPr>
      </p:pic>
    </p:spTree>
    <p:extLst>
      <p:ext uri="{BB962C8B-B14F-4D97-AF65-F5344CB8AC3E}">
        <p14:creationId xmlns:p14="http://schemas.microsoft.com/office/powerpoint/2010/main" val="2122236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29712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2002899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33429499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4197861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28995420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616559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13292109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394463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1863724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042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FFFF0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3338111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80553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pic>
        <p:nvPicPr>
          <p:cNvPr id="2" name="그림 83">
            <a:extLst>
              <a:ext uri="{FF2B5EF4-FFF2-40B4-BE49-F238E27FC236}">
                <a16:creationId xmlns:a16="http://schemas.microsoft.com/office/drawing/2014/main" id="{1C237F97-E75A-DD3D-5C0A-3C138D4F5B7F}"/>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spTree>
    <p:extLst>
      <p:ext uri="{BB962C8B-B14F-4D97-AF65-F5344CB8AC3E}">
        <p14:creationId xmlns:p14="http://schemas.microsoft.com/office/powerpoint/2010/main" val="601311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324286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9325"/>
          <a:stretch/>
        </p:blipFill>
        <p:spPr>
          <a:xfrm>
            <a:off x="10087920" y="0"/>
            <a:ext cx="1187615" cy="1225371"/>
          </a:xfrm>
          <a:prstGeom prst="rect">
            <a:avLst/>
          </a:prstGeom>
        </p:spPr>
      </p:pic>
      <p:sp>
        <p:nvSpPr>
          <p:cNvPr id="14" name="사각형: 둥근 모서리 48">
            <a:extLst>
              <a:ext uri="{FF2B5EF4-FFF2-40B4-BE49-F238E27FC236}">
                <a16:creationId xmlns:a16="http://schemas.microsoft.com/office/drawing/2014/main" id="{F7E610D8-1377-401B-9B4F-5E25BE85F072}"/>
              </a:ext>
            </a:extLst>
          </p:cNvPr>
          <p:cNvSpPr/>
          <p:nvPr userDrawn="1"/>
        </p:nvSpPr>
        <p:spPr>
          <a:xfrm>
            <a:off x="1532709" y="1003300"/>
            <a:ext cx="9030788" cy="4178300"/>
          </a:xfrm>
          <a:prstGeom prst="roundRect">
            <a:avLst>
              <a:gd name="adj" fmla="val 5410"/>
            </a:avLst>
          </a:prstGeom>
          <a:solidFill>
            <a:srgbClr val="FFBC38"/>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2" name="자유형: 도형 71">
            <a:extLst>
              <a:ext uri="{FF2B5EF4-FFF2-40B4-BE49-F238E27FC236}">
                <a16:creationId xmlns:a16="http://schemas.microsoft.com/office/drawing/2014/main" id="{6D661500-A06E-4308-A33D-B1896B4ED53C}"/>
              </a:ext>
            </a:extLst>
          </p:cNvPr>
          <p:cNvSpPr/>
          <p:nvPr userDrawn="1"/>
        </p:nvSpPr>
        <p:spPr>
          <a:xfrm>
            <a:off x="1182370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73" name="자유형: 도형 72">
            <a:extLst>
              <a:ext uri="{FF2B5EF4-FFF2-40B4-BE49-F238E27FC236}">
                <a16:creationId xmlns:a16="http://schemas.microsoft.com/office/drawing/2014/main" id="{2E9DCB53-0143-48FF-8CF4-B23D3C8B8E44}"/>
              </a:ext>
            </a:extLst>
          </p:cNvPr>
          <p:cNvSpPr/>
          <p:nvPr userDrawn="1"/>
        </p:nvSpPr>
        <p:spPr>
          <a:xfrm flipH="1">
            <a:off x="0" y="1003300"/>
            <a:ext cx="368300" cy="4851400"/>
          </a:xfrm>
          <a:custGeom>
            <a:avLst/>
            <a:gdLst>
              <a:gd name="connsiteX0" fmla="*/ 262461 w 368300"/>
              <a:gd name="connsiteY0" fmla="*/ 0 h 4851400"/>
              <a:gd name="connsiteX1" fmla="*/ 368300 w 368300"/>
              <a:gd name="connsiteY1" fmla="*/ 0 h 4851400"/>
              <a:gd name="connsiteX2" fmla="*/ 368300 w 368300"/>
              <a:gd name="connsiteY2" fmla="*/ 4851400 h 4851400"/>
              <a:gd name="connsiteX3" fmla="*/ 262461 w 368300"/>
              <a:gd name="connsiteY3" fmla="*/ 4851400 h 4851400"/>
              <a:gd name="connsiteX4" fmla="*/ 0 w 368300"/>
              <a:gd name="connsiteY4" fmla="*/ 4588939 h 4851400"/>
              <a:gd name="connsiteX5" fmla="*/ 0 w 368300"/>
              <a:gd name="connsiteY5" fmla="*/ 262461 h 4851400"/>
              <a:gd name="connsiteX6" fmla="*/ 262461 w 368300"/>
              <a:gd name="connsiteY6"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8300" h="4851400">
                <a:moveTo>
                  <a:pt x="262461" y="0"/>
                </a:moveTo>
                <a:lnTo>
                  <a:pt x="368300" y="0"/>
                </a:lnTo>
                <a:lnTo>
                  <a:pt x="368300" y="4851400"/>
                </a:lnTo>
                <a:lnTo>
                  <a:pt x="262461" y="4851400"/>
                </a:lnTo>
                <a:cubicBezTo>
                  <a:pt x="117508" y="4851400"/>
                  <a:pt x="0" y="4733892"/>
                  <a:pt x="0" y="4588939"/>
                </a:cubicBezTo>
                <a:lnTo>
                  <a:pt x="0" y="262461"/>
                </a:lnTo>
                <a:cubicBezTo>
                  <a:pt x="0" y="117508"/>
                  <a:pt x="117508" y="0"/>
                  <a:pt x="262461" y="0"/>
                </a:cubicBezTo>
                <a:close/>
              </a:path>
            </a:pathLst>
          </a:custGeom>
          <a:solidFill>
            <a:srgbClr val="FA4205"/>
          </a:solidFill>
          <a:ln w="635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74" name="그림 73">
            <a:extLst>
              <a:ext uri="{FF2B5EF4-FFF2-40B4-BE49-F238E27FC236}">
                <a16:creationId xmlns:a16="http://schemas.microsoft.com/office/drawing/2014/main" id="{82F01EF7-EA31-4491-9B8B-35878EC688E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8903" y="5049139"/>
            <a:ext cx="2359398" cy="1611122"/>
          </a:xfrm>
          <a:prstGeom prst="rect">
            <a:avLst/>
          </a:prstGeom>
        </p:spPr>
      </p:pic>
      <p:pic>
        <p:nvPicPr>
          <p:cNvPr id="79" name="그림 78">
            <a:extLst>
              <a:ext uri="{FF2B5EF4-FFF2-40B4-BE49-F238E27FC236}">
                <a16:creationId xmlns:a16="http://schemas.microsoft.com/office/drawing/2014/main" id="{AAE1CF61-8132-49EB-AF84-47DDDD3E87FD}"/>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rot="1945303">
            <a:off x="694548" y="427710"/>
            <a:ext cx="597475" cy="1236156"/>
          </a:xfrm>
          <a:prstGeom prst="rect">
            <a:avLst/>
          </a:prstGeom>
        </p:spPr>
      </p:pic>
      <p:pic>
        <p:nvPicPr>
          <p:cNvPr id="84" name="그림 83">
            <a:extLst>
              <a:ext uri="{FF2B5EF4-FFF2-40B4-BE49-F238E27FC236}">
                <a16:creationId xmlns:a16="http://schemas.microsoft.com/office/drawing/2014/main" id="{B927FD5E-0D82-4903-A0F1-DC82CDB3322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653432" y="82969"/>
            <a:ext cx="1699657" cy="1900238"/>
          </a:xfrm>
          <a:prstGeom prst="rect">
            <a:avLst/>
          </a:prstGeom>
        </p:spPr>
      </p:pic>
      <p:pic>
        <p:nvPicPr>
          <p:cNvPr id="15" name="그림 14">
            <a:extLst>
              <a:ext uri="{FF2B5EF4-FFF2-40B4-BE49-F238E27FC236}">
                <a16:creationId xmlns:a16="http://schemas.microsoft.com/office/drawing/2014/main" id="{DCFF5A03-B69A-416F-9E70-7A9AD7603EB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384797" y="345274"/>
            <a:ext cx="2303415" cy="868100"/>
          </a:xfrm>
          <a:prstGeom prst="rect">
            <a:avLst/>
          </a:prstGeom>
        </p:spPr>
      </p:pic>
      <p:pic>
        <p:nvPicPr>
          <p:cNvPr id="16" name="그림 15">
            <a:extLst>
              <a:ext uri="{FF2B5EF4-FFF2-40B4-BE49-F238E27FC236}">
                <a16:creationId xmlns:a16="http://schemas.microsoft.com/office/drawing/2014/main" id="{0DCED8E7-2150-45C3-ACDF-165610B9700F}"/>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rot="20139800" flipH="1">
            <a:off x="1600483" y="2796710"/>
            <a:ext cx="605008" cy="2160743"/>
          </a:xfrm>
          <a:prstGeom prst="rect">
            <a:avLst/>
          </a:prstGeom>
        </p:spPr>
      </p:pic>
      <p:pic>
        <p:nvPicPr>
          <p:cNvPr id="17" name="그림 16">
            <a:extLst>
              <a:ext uri="{FF2B5EF4-FFF2-40B4-BE49-F238E27FC236}">
                <a16:creationId xmlns:a16="http://schemas.microsoft.com/office/drawing/2014/main" id="{E9535D18-10DD-4FA7-AB90-4A3683BD6353}"/>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583735" y="1954904"/>
            <a:ext cx="1558751" cy="1929678"/>
          </a:xfrm>
          <a:prstGeom prst="rect">
            <a:avLst/>
          </a:prstGeom>
        </p:spPr>
      </p:pic>
      <p:pic>
        <p:nvPicPr>
          <p:cNvPr id="18" name="그림 19">
            <a:extLst>
              <a:ext uri="{FF2B5EF4-FFF2-40B4-BE49-F238E27FC236}">
                <a16:creationId xmlns:a16="http://schemas.microsoft.com/office/drawing/2014/main" id="{240D9AD9-2B67-4850-A120-E1E29F1B7CE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9897455" y="4580204"/>
            <a:ext cx="1808014" cy="1373722"/>
          </a:xfrm>
          <a:prstGeom prst="rect">
            <a:avLst/>
          </a:prstGeom>
        </p:spPr>
      </p:pic>
    </p:spTree>
    <p:extLst>
      <p:ext uri="{BB962C8B-B14F-4D97-AF65-F5344CB8AC3E}">
        <p14:creationId xmlns:p14="http://schemas.microsoft.com/office/powerpoint/2010/main" val="1886342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
        <p:nvSpPr>
          <p:cNvPr id="49" name="사각형: 둥근 모서리 48">
            <a:extLst>
              <a:ext uri="{FF2B5EF4-FFF2-40B4-BE49-F238E27FC236}">
                <a16:creationId xmlns:a16="http://schemas.microsoft.com/office/drawing/2014/main" id="{F7E610D8-1377-401B-9B4F-5E25BE85F072}"/>
              </a:ext>
            </a:extLst>
          </p:cNvPr>
          <p:cNvSpPr/>
          <p:nvPr userDrawn="1"/>
        </p:nvSpPr>
        <p:spPr>
          <a:xfrm>
            <a:off x="1676400" y="1470656"/>
            <a:ext cx="8839200" cy="3916688"/>
          </a:xfrm>
          <a:prstGeom prst="roundRect">
            <a:avLst>
              <a:gd name="adj" fmla="val 5410"/>
            </a:avLst>
          </a:prstGeom>
          <a:solidFill>
            <a:srgbClr val="00B05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7" name="자유형: 도형 16">
            <a:extLst>
              <a:ext uri="{FF2B5EF4-FFF2-40B4-BE49-F238E27FC236}">
                <a16:creationId xmlns:a16="http://schemas.microsoft.com/office/drawing/2014/main" id="{DDC2FB16-E717-42D8-9CF4-742D030DEDA6}"/>
              </a:ext>
            </a:extLst>
          </p:cNvPr>
          <p:cNvSpPr/>
          <p:nvPr userDrawn="1"/>
        </p:nvSpPr>
        <p:spPr>
          <a:xfrm>
            <a:off x="11909408"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18" name="자유형: 도형 17">
            <a:extLst>
              <a:ext uri="{FF2B5EF4-FFF2-40B4-BE49-F238E27FC236}">
                <a16:creationId xmlns:a16="http://schemas.microsoft.com/office/drawing/2014/main" id="{4DCD5F0A-ED2F-4C12-A32A-835BBDD369E0}"/>
              </a:ext>
            </a:extLst>
          </p:cNvPr>
          <p:cNvSpPr/>
          <p:nvPr userDrawn="1"/>
        </p:nvSpPr>
        <p:spPr>
          <a:xfrm flipH="1">
            <a:off x="0" y="1470656"/>
            <a:ext cx="282592" cy="3916688"/>
          </a:xfrm>
          <a:custGeom>
            <a:avLst/>
            <a:gdLst>
              <a:gd name="connsiteX0" fmla="*/ 211893 w 282592"/>
              <a:gd name="connsiteY0" fmla="*/ 0 h 3916688"/>
              <a:gd name="connsiteX1" fmla="*/ 282592 w 282592"/>
              <a:gd name="connsiteY1" fmla="*/ 0 h 3916688"/>
              <a:gd name="connsiteX2" fmla="*/ 282592 w 282592"/>
              <a:gd name="connsiteY2" fmla="*/ 3916688 h 3916688"/>
              <a:gd name="connsiteX3" fmla="*/ 211893 w 282592"/>
              <a:gd name="connsiteY3" fmla="*/ 3916688 h 3916688"/>
              <a:gd name="connsiteX4" fmla="*/ 0 w 282592"/>
              <a:gd name="connsiteY4" fmla="*/ 3704795 h 3916688"/>
              <a:gd name="connsiteX5" fmla="*/ 0 w 282592"/>
              <a:gd name="connsiteY5" fmla="*/ 211893 h 3916688"/>
              <a:gd name="connsiteX6" fmla="*/ 211893 w 282592"/>
              <a:gd name="connsiteY6" fmla="*/ 0 h 3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2592" h="3916688">
                <a:moveTo>
                  <a:pt x="211893" y="0"/>
                </a:moveTo>
                <a:lnTo>
                  <a:pt x="282592" y="0"/>
                </a:lnTo>
                <a:lnTo>
                  <a:pt x="282592" y="3916688"/>
                </a:lnTo>
                <a:lnTo>
                  <a:pt x="211893" y="3916688"/>
                </a:lnTo>
                <a:cubicBezTo>
                  <a:pt x="94868" y="3916688"/>
                  <a:pt x="0" y="3821820"/>
                  <a:pt x="0" y="3704795"/>
                </a:cubicBezTo>
                <a:lnTo>
                  <a:pt x="0" y="211893"/>
                </a:lnTo>
                <a:cubicBezTo>
                  <a:pt x="0" y="94868"/>
                  <a:pt x="94868" y="0"/>
                  <a:pt x="211893" y="0"/>
                </a:cubicBezTo>
                <a:close/>
              </a:path>
            </a:pathLst>
          </a:custGeom>
          <a:solidFill>
            <a:srgbClr val="7793F0"/>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25" name="그림 24">
            <a:extLst>
              <a:ext uri="{FF2B5EF4-FFF2-40B4-BE49-F238E27FC236}">
                <a16:creationId xmlns:a16="http://schemas.microsoft.com/office/drawing/2014/main" id="{3ADD9313-248E-432A-84F3-513ED29829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737175">
            <a:off x="1334774" y="4486046"/>
            <a:ext cx="1157330" cy="2394475"/>
          </a:xfrm>
          <a:prstGeom prst="rect">
            <a:avLst/>
          </a:prstGeom>
        </p:spPr>
      </p:pic>
      <p:pic>
        <p:nvPicPr>
          <p:cNvPr id="28" name="그림 27">
            <a:extLst>
              <a:ext uri="{FF2B5EF4-FFF2-40B4-BE49-F238E27FC236}">
                <a16:creationId xmlns:a16="http://schemas.microsoft.com/office/drawing/2014/main" id="{7BF88B6D-E381-4AD3-8F27-D25056783A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440835" y="5469771"/>
            <a:ext cx="1388229" cy="1388229"/>
          </a:xfrm>
          <a:prstGeom prst="rect">
            <a:avLst/>
          </a:prstGeom>
        </p:spPr>
      </p:pic>
      <p:pic>
        <p:nvPicPr>
          <p:cNvPr id="15" name="그림 14">
            <a:extLst>
              <a:ext uri="{FF2B5EF4-FFF2-40B4-BE49-F238E27FC236}">
                <a16:creationId xmlns:a16="http://schemas.microsoft.com/office/drawing/2014/main" id="{CDBBE8CE-A7B0-4D09-A256-229A5F85C1A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flipH="1">
            <a:off x="7241377" y="2327459"/>
            <a:ext cx="2568405" cy="967968"/>
          </a:xfrm>
          <a:prstGeom prst="rect">
            <a:avLst/>
          </a:prstGeom>
        </p:spPr>
      </p:pic>
      <p:pic>
        <p:nvPicPr>
          <p:cNvPr id="11" name="그림 18">
            <a:extLst>
              <a:ext uri="{FF2B5EF4-FFF2-40B4-BE49-F238E27FC236}">
                <a16:creationId xmlns:a16="http://schemas.microsoft.com/office/drawing/2014/main" id="{EDBD2A9E-BF2F-47CE-A342-B4BCFD0B6B1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809782" y="4811299"/>
            <a:ext cx="1659293" cy="1316943"/>
          </a:xfrm>
          <a:prstGeom prst="rect">
            <a:avLst/>
          </a:prstGeom>
        </p:spPr>
      </p:pic>
    </p:spTree>
    <p:extLst>
      <p:ext uri="{BB962C8B-B14F-4D97-AF65-F5344CB8AC3E}">
        <p14:creationId xmlns:p14="http://schemas.microsoft.com/office/powerpoint/2010/main" val="28868777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27305720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29602073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3358543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82A2E0AD-163C-4A4E-80BC-21114F0D606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2507365">
            <a:off x="269400" y="0"/>
            <a:ext cx="918448" cy="1900237"/>
          </a:xfrm>
          <a:prstGeom prst="rect">
            <a:avLst/>
          </a:prstGeom>
        </p:spPr>
      </p:pic>
      <p:pic>
        <p:nvPicPr>
          <p:cNvPr id="13" name="그림 12">
            <a:extLst>
              <a:ext uri="{FF2B5EF4-FFF2-40B4-BE49-F238E27FC236}">
                <a16:creationId xmlns:a16="http://schemas.microsoft.com/office/drawing/2014/main" id="{8BD60948-590C-41F1-866A-89604E0C13E9}"/>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b="4883"/>
          <a:stretch/>
        </p:blipFill>
        <p:spPr>
          <a:xfrm>
            <a:off x="10532707" y="5605371"/>
            <a:ext cx="1659293" cy="1252629"/>
          </a:xfrm>
          <a:prstGeom prst="rect">
            <a:avLst/>
          </a:prstGeom>
        </p:spPr>
      </p:pic>
    </p:spTree>
    <p:extLst>
      <p:ext uri="{BB962C8B-B14F-4D97-AF65-F5344CB8AC3E}">
        <p14:creationId xmlns:p14="http://schemas.microsoft.com/office/powerpoint/2010/main" val="28319102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31964273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2572" y="89334"/>
            <a:ext cx="1262743" cy="1262743"/>
          </a:xfrm>
          <a:prstGeom prst="rect">
            <a:avLst/>
          </a:prstGeom>
        </p:spPr>
      </p:pic>
      <p:pic>
        <p:nvPicPr>
          <p:cNvPr id="36" name="그림 35">
            <a:extLst>
              <a:ext uri="{FF2B5EF4-FFF2-40B4-BE49-F238E27FC236}">
                <a16:creationId xmlns:a16="http://schemas.microsoft.com/office/drawing/2014/main" id="{4914DD7A-052E-43BD-B60E-7A4B0C7CC51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50483" y="5380437"/>
            <a:ext cx="1388229" cy="1388229"/>
          </a:xfrm>
          <a:prstGeom prst="rect">
            <a:avLst/>
          </a:prstGeom>
        </p:spPr>
      </p:pic>
    </p:spTree>
    <p:extLst>
      <p:ext uri="{BB962C8B-B14F-4D97-AF65-F5344CB8AC3E}">
        <p14:creationId xmlns:p14="http://schemas.microsoft.com/office/powerpoint/2010/main" val="8701526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33879062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Tree>
    <p:extLst>
      <p:ext uri="{BB962C8B-B14F-4D97-AF65-F5344CB8AC3E}">
        <p14:creationId xmlns:p14="http://schemas.microsoft.com/office/powerpoint/2010/main" val="17076437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8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Tree>
    <p:extLst>
      <p:ext uri="{BB962C8B-B14F-4D97-AF65-F5344CB8AC3E}">
        <p14:creationId xmlns:p14="http://schemas.microsoft.com/office/powerpoint/2010/main" val="24556960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9_PPTMON slide">
    <p:bg>
      <p:bgPr>
        <a:solidFill>
          <a:srgbClr val="42A7DE"/>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DBEEF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7C5F6DD5-822F-4675-A7B2-BD183904B3E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869995">
            <a:off x="10848120" y="4857236"/>
            <a:ext cx="918448" cy="1900237"/>
          </a:xfrm>
          <a:prstGeom prst="rect">
            <a:avLst/>
          </a:prstGeom>
        </p:spPr>
      </p:pic>
      <p:pic>
        <p:nvPicPr>
          <p:cNvPr id="13" name="그림 12">
            <a:extLst>
              <a:ext uri="{FF2B5EF4-FFF2-40B4-BE49-F238E27FC236}">
                <a16:creationId xmlns:a16="http://schemas.microsoft.com/office/drawing/2014/main" id="{2DCC1E7B-5DDA-48E0-B2DC-49B141F7B47A}"/>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5304"/>
          <a:stretch/>
        </p:blipFill>
        <p:spPr>
          <a:xfrm>
            <a:off x="0" y="58830"/>
            <a:ext cx="1530417" cy="1227935"/>
          </a:xfrm>
          <a:prstGeom prst="rect">
            <a:avLst/>
          </a:prstGeom>
        </p:spPr>
      </p:pic>
    </p:spTree>
    <p:extLst>
      <p:ext uri="{BB962C8B-B14F-4D97-AF65-F5344CB8AC3E}">
        <p14:creationId xmlns:p14="http://schemas.microsoft.com/office/powerpoint/2010/main" val="16306984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1" name="그림 10">
            <a:extLst>
              <a:ext uri="{FF2B5EF4-FFF2-40B4-BE49-F238E27FC236}">
                <a16:creationId xmlns:a16="http://schemas.microsoft.com/office/drawing/2014/main" id="{8424A7D1-FF18-45F6-B378-97CF595A3AF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139808" y="163067"/>
            <a:ext cx="2782792" cy="1900237"/>
          </a:xfrm>
          <a:prstGeom prst="rect">
            <a:avLst/>
          </a:prstGeom>
        </p:spPr>
      </p:pic>
      <p:pic>
        <p:nvPicPr>
          <p:cNvPr id="9" name="그림 8">
            <a:extLst>
              <a:ext uri="{FF2B5EF4-FFF2-40B4-BE49-F238E27FC236}">
                <a16:creationId xmlns:a16="http://schemas.microsoft.com/office/drawing/2014/main" id="{0439C5B6-38E7-4D09-9F1F-763D0A1CF1D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360464">
            <a:off x="299364" y="5166299"/>
            <a:ext cx="472988" cy="1689243"/>
          </a:xfrm>
          <a:prstGeom prst="rect">
            <a:avLst/>
          </a:prstGeom>
        </p:spPr>
      </p:pic>
    </p:spTree>
    <p:extLst>
      <p:ext uri="{BB962C8B-B14F-4D97-AF65-F5344CB8AC3E}">
        <p14:creationId xmlns:p14="http://schemas.microsoft.com/office/powerpoint/2010/main" val="42435141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01902F5B-DDAB-4E62-BAF6-30F4E026544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0" y="131051"/>
            <a:ext cx="2002055" cy="754525"/>
          </a:xfrm>
          <a:prstGeom prst="rect">
            <a:avLst/>
          </a:prstGeom>
        </p:spPr>
      </p:pic>
      <p:pic>
        <p:nvPicPr>
          <p:cNvPr id="12" name="그림 11">
            <a:extLst>
              <a:ext uri="{FF2B5EF4-FFF2-40B4-BE49-F238E27FC236}">
                <a16:creationId xmlns:a16="http://schemas.microsoft.com/office/drawing/2014/main" id="{3C4DF744-08AD-4B29-9DBF-E8DE9E15998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484582" y="5512182"/>
            <a:ext cx="1659293" cy="1316943"/>
          </a:xfrm>
          <a:prstGeom prst="rect">
            <a:avLst/>
          </a:prstGeom>
        </p:spPr>
      </p:pic>
    </p:spTree>
    <p:extLst>
      <p:ext uri="{BB962C8B-B14F-4D97-AF65-F5344CB8AC3E}">
        <p14:creationId xmlns:p14="http://schemas.microsoft.com/office/powerpoint/2010/main" val="27454785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9400" y="270000"/>
            <a:ext cx="1096572" cy="1225981"/>
          </a:xfrm>
          <a:prstGeom prst="rect">
            <a:avLst/>
          </a:prstGeom>
        </p:spPr>
      </p:pic>
      <p:pic>
        <p:nvPicPr>
          <p:cNvPr id="12" name="그림 11">
            <a:extLst>
              <a:ext uri="{FF2B5EF4-FFF2-40B4-BE49-F238E27FC236}">
                <a16:creationId xmlns:a16="http://schemas.microsoft.com/office/drawing/2014/main" id="{5EEA4EE7-178B-4E06-9493-844DED2C41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5049" y="5331695"/>
            <a:ext cx="1121582" cy="1388478"/>
          </a:xfrm>
          <a:prstGeom prst="rect">
            <a:avLst/>
          </a:prstGeom>
        </p:spPr>
      </p:pic>
    </p:spTree>
    <p:extLst>
      <p:ext uri="{BB962C8B-B14F-4D97-AF65-F5344CB8AC3E}">
        <p14:creationId xmlns:p14="http://schemas.microsoft.com/office/powerpoint/2010/main" val="17453924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9" name="그림 8">
            <a:extLst>
              <a:ext uri="{FF2B5EF4-FFF2-40B4-BE49-F238E27FC236}">
                <a16:creationId xmlns:a16="http://schemas.microsoft.com/office/drawing/2014/main" id="{621ABE8A-AD35-48A1-BF19-5F2DFF1D23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4423" y="5355771"/>
            <a:ext cx="2092547" cy="1428901"/>
          </a:xfrm>
          <a:prstGeom prst="rect">
            <a:avLst/>
          </a:prstGeom>
        </p:spPr>
      </p:pic>
      <p:pic>
        <p:nvPicPr>
          <p:cNvPr id="10" name="그림 9">
            <a:extLst>
              <a:ext uri="{FF2B5EF4-FFF2-40B4-BE49-F238E27FC236}">
                <a16:creationId xmlns:a16="http://schemas.microsoft.com/office/drawing/2014/main" id="{595555CA-4696-4DEB-8449-CC256643C03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115863" y="112322"/>
            <a:ext cx="2568405" cy="967968"/>
          </a:xfrm>
          <a:prstGeom prst="rect">
            <a:avLst/>
          </a:prstGeom>
        </p:spPr>
      </p:pic>
      <p:sp>
        <p:nvSpPr>
          <p:cNvPr id="8" name="그림 개체 틀 4">
            <a:extLst>
              <a:ext uri="{FF2B5EF4-FFF2-40B4-BE49-F238E27FC236}">
                <a16:creationId xmlns:a16="http://schemas.microsoft.com/office/drawing/2014/main" id="{C976444F-FCEE-4578-B0BC-EA9C41450962}"/>
              </a:ext>
            </a:extLst>
          </p:cNvPr>
          <p:cNvSpPr>
            <a:spLocks noGrp="1"/>
          </p:cNvSpPr>
          <p:nvPr>
            <p:ph type="pic" sz="quarter" idx="10" hasCustomPrompt="1"/>
          </p:nvPr>
        </p:nvSpPr>
        <p:spPr>
          <a:xfrm>
            <a:off x="7435691" y="834268"/>
            <a:ext cx="3892442" cy="5189462"/>
          </a:xfrm>
          <a:prstGeom prst="roundRect">
            <a:avLst>
              <a:gd name="adj" fmla="val 6972"/>
            </a:avLst>
          </a:prstGeom>
          <a:pattFill prst="pct10">
            <a:fgClr>
              <a:schemeClr val="bg1">
                <a:lumMod val="75000"/>
              </a:schemeClr>
            </a:fgClr>
            <a:bgClr>
              <a:schemeClr val="bg1">
                <a:lumMod val="95000"/>
              </a:schemeClr>
            </a:bgClr>
          </a:pattFill>
        </p:spPr>
        <p:txBody>
          <a:bodyPr wrap="square" lIns="90000" tIns="828000" anchor="ctr"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46945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
        <p:nvSpPr>
          <p:cNvPr id="9" name="그림 개체 틀 17">
            <a:extLst>
              <a:ext uri="{FF2B5EF4-FFF2-40B4-BE49-F238E27FC236}">
                <a16:creationId xmlns:a16="http://schemas.microsoft.com/office/drawing/2014/main" id="{EF85E3C8-F99B-412B-900F-D5B94C96A43F}"/>
              </a:ext>
            </a:extLst>
          </p:cNvPr>
          <p:cNvSpPr>
            <a:spLocks noGrp="1" noChangeAspect="1"/>
          </p:cNvSpPr>
          <p:nvPr>
            <p:ph type="pic" sz="quarter" idx="13" hasCustomPrompt="1"/>
          </p:nvPr>
        </p:nvSpPr>
        <p:spPr>
          <a:xfrm>
            <a:off x="7757024" y="1714515"/>
            <a:ext cx="3428973" cy="3428970"/>
          </a:xfrm>
          <a:prstGeom prst="ellipse">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41788908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5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8" name="그림 개체 틀 4">
            <a:extLst>
              <a:ext uri="{FF2B5EF4-FFF2-40B4-BE49-F238E27FC236}">
                <a16:creationId xmlns:a16="http://schemas.microsoft.com/office/drawing/2014/main" id="{7943BE0F-0A1B-4499-9338-6BA8615F3D3F}"/>
              </a:ext>
            </a:extLst>
          </p:cNvPr>
          <p:cNvSpPr>
            <a:spLocks noGrp="1"/>
          </p:cNvSpPr>
          <p:nvPr>
            <p:ph type="pic" sz="quarter" idx="10" hasCustomPrompt="1"/>
          </p:nvPr>
        </p:nvSpPr>
        <p:spPr>
          <a:xfrm>
            <a:off x="978136"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BDCD3E13-7BE9-4638-97AB-190011A7D412}"/>
              </a:ext>
            </a:extLst>
          </p:cNvPr>
          <p:cNvSpPr>
            <a:spLocks noGrp="1"/>
          </p:cNvSpPr>
          <p:nvPr>
            <p:ph type="pic" sz="quarter" idx="11" hasCustomPrompt="1"/>
          </p:nvPr>
        </p:nvSpPr>
        <p:spPr>
          <a:xfrm>
            <a:off x="6356699" y="1673692"/>
            <a:ext cx="4857162" cy="2247122"/>
          </a:xfrm>
          <a:prstGeom prst="rect">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F4A62A9B-C721-4BA3-AE4B-3CF6154224F6}"/>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16040"/>
          <a:stretch/>
        </p:blipFill>
        <p:spPr>
          <a:xfrm>
            <a:off x="10035559" y="144316"/>
            <a:ext cx="2156441" cy="967968"/>
          </a:xfrm>
          <a:prstGeom prst="rect">
            <a:avLst/>
          </a:prstGeom>
        </p:spPr>
      </p:pic>
      <p:pic>
        <p:nvPicPr>
          <p:cNvPr id="15" name="그림 14">
            <a:extLst>
              <a:ext uri="{FF2B5EF4-FFF2-40B4-BE49-F238E27FC236}">
                <a16:creationId xmlns:a16="http://schemas.microsoft.com/office/drawing/2014/main" id="{42428856-31B1-459F-9853-DD3A04F9BDE1}"/>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7003"/>
          <a:stretch/>
        </p:blipFill>
        <p:spPr>
          <a:xfrm>
            <a:off x="0" y="58831"/>
            <a:ext cx="1394034" cy="1138938"/>
          </a:xfrm>
          <a:prstGeom prst="rect">
            <a:avLst/>
          </a:prstGeom>
        </p:spPr>
      </p:pic>
    </p:spTree>
    <p:extLst>
      <p:ext uri="{BB962C8B-B14F-4D97-AF65-F5344CB8AC3E}">
        <p14:creationId xmlns:p14="http://schemas.microsoft.com/office/powerpoint/2010/main" val="27151168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775" y="5210210"/>
            <a:ext cx="1502311" cy="1557696"/>
          </a:xfrm>
          <a:prstGeom prst="rect">
            <a:avLst/>
          </a:prstGeom>
        </p:spPr>
      </p:pic>
      <p:pic>
        <p:nvPicPr>
          <p:cNvPr id="8" name="그림 7">
            <a:extLst>
              <a:ext uri="{FF2B5EF4-FFF2-40B4-BE49-F238E27FC236}">
                <a16:creationId xmlns:a16="http://schemas.microsoft.com/office/drawing/2014/main" id="{7F33CC92-38B8-4DA8-8630-E438F9A5BA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1905180">
            <a:off x="10803879" y="50688"/>
            <a:ext cx="1100026" cy="1900237"/>
          </a:xfrm>
          <a:prstGeom prst="rect">
            <a:avLst/>
          </a:prstGeom>
        </p:spPr>
      </p:pic>
    </p:spTree>
    <p:extLst>
      <p:ext uri="{BB962C8B-B14F-4D97-AF65-F5344CB8AC3E}">
        <p14:creationId xmlns:p14="http://schemas.microsoft.com/office/powerpoint/2010/main" val="32993811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43055C12-641A-4345-9E34-DB42A4EA2FE6}"/>
              </a:ext>
            </a:extLst>
          </p:cNvPr>
          <p:cNvSpPr>
            <a:spLocks noGrp="1"/>
          </p:cNvSpPr>
          <p:nvPr>
            <p:ph type="pic" sz="quarter" idx="13" hasCustomPrompt="1"/>
          </p:nvPr>
        </p:nvSpPr>
        <p:spPr>
          <a:xfrm>
            <a:off x="874364" y="830344"/>
            <a:ext cx="3372756" cy="5197312"/>
          </a:xfrm>
          <a:prstGeom prst="roundRect">
            <a:avLst>
              <a:gd name="adj" fmla="val 4187"/>
            </a:avLst>
          </a:prstGeom>
          <a:pattFill prst="pct10">
            <a:fgClr>
              <a:schemeClr val="bg1">
                <a:lumMod val="75000"/>
              </a:schemeClr>
            </a:fgClr>
            <a:bgClr>
              <a:schemeClr val="bg1">
                <a:lumMod val="95000"/>
              </a:schemeClr>
            </a:bgClr>
          </a:pattFill>
        </p:spPr>
        <p:txBody>
          <a:bodyPr tIns="828000" anchor="ctr" anchorCtr="1"/>
          <a:lstStyle>
            <a:lvl1pPr marL="0" indent="0">
              <a:buNone/>
              <a:defRPr sz="16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6337FFE8-1FCA-477B-8582-4E62C4D022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818393" y="-7368"/>
            <a:ext cx="1100026" cy="1900237"/>
          </a:xfrm>
          <a:prstGeom prst="rect">
            <a:avLst/>
          </a:prstGeom>
        </p:spPr>
      </p:pic>
    </p:spTree>
    <p:extLst>
      <p:ext uri="{BB962C8B-B14F-4D97-AF65-F5344CB8AC3E}">
        <p14:creationId xmlns:p14="http://schemas.microsoft.com/office/powerpoint/2010/main" val="2279391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7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
        <p:nvSpPr>
          <p:cNvPr id="9" name="그림 개체 틀 4">
            <a:extLst>
              <a:ext uri="{FF2B5EF4-FFF2-40B4-BE49-F238E27FC236}">
                <a16:creationId xmlns:a16="http://schemas.microsoft.com/office/drawing/2014/main" id="{5F24C5DF-CAB5-47B0-8153-3CA7F507F1AE}"/>
              </a:ext>
            </a:extLst>
          </p:cNvPr>
          <p:cNvSpPr>
            <a:spLocks noGrp="1"/>
          </p:cNvSpPr>
          <p:nvPr>
            <p:ph type="pic" sz="quarter" idx="11" hasCustomPrompt="1"/>
          </p:nvPr>
        </p:nvSpPr>
        <p:spPr>
          <a:xfrm>
            <a:off x="1722607"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0" name="그림 개체 틀 4">
            <a:extLst>
              <a:ext uri="{FF2B5EF4-FFF2-40B4-BE49-F238E27FC236}">
                <a16:creationId xmlns:a16="http://schemas.microsoft.com/office/drawing/2014/main" id="{00722EAA-99B7-4A66-B204-369E9BA11832}"/>
              </a:ext>
            </a:extLst>
          </p:cNvPr>
          <p:cNvSpPr>
            <a:spLocks noGrp="1"/>
          </p:cNvSpPr>
          <p:nvPr>
            <p:ph type="pic" sz="quarter" idx="12" hasCustomPrompt="1"/>
          </p:nvPr>
        </p:nvSpPr>
        <p:spPr>
          <a:xfrm>
            <a:off x="5058478"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11" name="그림 개체 틀 4">
            <a:extLst>
              <a:ext uri="{FF2B5EF4-FFF2-40B4-BE49-F238E27FC236}">
                <a16:creationId xmlns:a16="http://schemas.microsoft.com/office/drawing/2014/main" id="{468836FE-9319-4E26-94CF-A20F36362C91}"/>
              </a:ext>
            </a:extLst>
          </p:cNvPr>
          <p:cNvSpPr>
            <a:spLocks noGrp="1"/>
          </p:cNvSpPr>
          <p:nvPr>
            <p:ph type="pic" sz="quarter" idx="13" hasCustomPrompt="1"/>
          </p:nvPr>
        </p:nvSpPr>
        <p:spPr>
          <a:xfrm>
            <a:off x="8394349" y="2104573"/>
            <a:ext cx="2075044" cy="2075044"/>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3" name="그림 12">
            <a:extLst>
              <a:ext uri="{FF2B5EF4-FFF2-40B4-BE49-F238E27FC236}">
                <a16:creationId xmlns:a16="http://schemas.microsoft.com/office/drawing/2014/main" id="{60E6FBE4-188C-48A2-85B8-5814AF72BE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17313563">
            <a:off x="683341" y="5396555"/>
            <a:ext cx="505434" cy="1805120"/>
          </a:xfrm>
          <a:prstGeom prst="rect">
            <a:avLst/>
          </a:prstGeom>
        </p:spPr>
      </p:pic>
      <p:pic>
        <p:nvPicPr>
          <p:cNvPr id="14" name="그림 13">
            <a:extLst>
              <a:ext uri="{FF2B5EF4-FFF2-40B4-BE49-F238E27FC236}">
                <a16:creationId xmlns:a16="http://schemas.microsoft.com/office/drawing/2014/main" id="{FC745DA1-B016-4C5F-B5A4-79B8CDAB28A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054508" y="160744"/>
            <a:ext cx="1137492" cy="1408174"/>
          </a:xfrm>
          <a:prstGeom prst="rect">
            <a:avLst/>
          </a:prstGeom>
        </p:spPr>
      </p:pic>
    </p:spTree>
    <p:extLst>
      <p:ext uri="{BB962C8B-B14F-4D97-AF65-F5344CB8AC3E}">
        <p14:creationId xmlns:p14="http://schemas.microsoft.com/office/powerpoint/2010/main" val="8907611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8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
        <p:nvSpPr>
          <p:cNvPr id="9" name="그림 개체 틀 11">
            <a:extLst>
              <a:ext uri="{FF2B5EF4-FFF2-40B4-BE49-F238E27FC236}">
                <a16:creationId xmlns:a16="http://schemas.microsoft.com/office/drawing/2014/main" id="{C115E5BD-4BE1-4B2A-BB2B-C8FCFFDF3358}"/>
              </a:ext>
            </a:extLst>
          </p:cNvPr>
          <p:cNvSpPr>
            <a:spLocks noGrp="1"/>
          </p:cNvSpPr>
          <p:nvPr>
            <p:ph type="pic" sz="quarter" idx="10" hasCustomPrompt="1"/>
          </p:nvPr>
        </p:nvSpPr>
        <p:spPr>
          <a:xfrm>
            <a:off x="7812298" y="1013424"/>
            <a:ext cx="2230404" cy="4839324"/>
          </a:xfrm>
          <a:prstGeom prst="roundRect">
            <a:avLst>
              <a:gd name="adj" fmla="val 14137"/>
            </a:avLst>
          </a:prstGeom>
          <a:pattFill prst="pct10">
            <a:fgClr>
              <a:schemeClr val="bg1">
                <a:lumMod val="75000"/>
              </a:schemeClr>
            </a:fgClr>
            <a:bgClr>
              <a:schemeClr val="bg1"/>
            </a:bgClr>
          </a:pattFill>
        </p:spPr>
        <p:txBody>
          <a:bodyPr tIns="1152000" anchor="ctr" anchorCtr="1"/>
          <a:lstStyle>
            <a:lvl1pPr marL="228600" marR="0" indent="-228600" algn="ctr"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Tree>
    <p:extLst>
      <p:ext uri="{BB962C8B-B14F-4D97-AF65-F5344CB8AC3E}">
        <p14:creationId xmlns:p14="http://schemas.microsoft.com/office/powerpoint/2010/main" val="37910511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9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35" name="그림 34">
            <a:extLst>
              <a:ext uri="{FF2B5EF4-FFF2-40B4-BE49-F238E27FC236}">
                <a16:creationId xmlns:a16="http://schemas.microsoft.com/office/drawing/2014/main" id="{A56421AB-5507-4488-812B-02EC3CB5553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114" y="5635790"/>
            <a:ext cx="1117600" cy="1117600"/>
          </a:xfrm>
          <a:prstGeom prst="rect">
            <a:avLst/>
          </a:prstGeom>
        </p:spPr>
      </p:pic>
      <p:pic>
        <p:nvPicPr>
          <p:cNvPr id="8" name="그림 7">
            <a:extLst>
              <a:ext uri="{FF2B5EF4-FFF2-40B4-BE49-F238E27FC236}">
                <a16:creationId xmlns:a16="http://schemas.microsoft.com/office/drawing/2014/main" id="{C9AC691D-25AE-4D03-8DF2-70E9CC8C117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rot="2256600">
            <a:off x="10866115" y="5025473"/>
            <a:ext cx="1100026" cy="1900237"/>
          </a:xfrm>
          <a:prstGeom prst="rect">
            <a:avLst/>
          </a:prstGeom>
        </p:spPr>
      </p:pic>
      <p:sp>
        <p:nvSpPr>
          <p:cNvPr id="9" name="그림 개체 틀 5">
            <a:extLst>
              <a:ext uri="{FF2B5EF4-FFF2-40B4-BE49-F238E27FC236}">
                <a16:creationId xmlns:a16="http://schemas.microsoft.com/office/drawing/2014/main" id="{395A803E-A331-4612-B67F-8E10A7185281}"/>
              </a:ext>
            </a:extLst>
          </p:cNvPr>
          <p:cNvSpPr>
            <a:spLocks noGrp="1"/>
          </p:cNvSpPr>
          <p:nvPr>
            <p:ph type="pic" sz="quarter" idx="10" hasCustomPrompt="1"/>
          </p:nvPr>
        </p:nvSpPr>
        <p:spPr>
          <a:xfrm>
            <a:off x="6937544" y="986200"/>
            <a:ext cx="3649776" cy="4868128"/>
          </a:xfrm>
          <a:prstGeom prst="roundRect">
            <a:avLst>
              <a:gd name="adj" fmla="val 1370"/>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42516758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0_PPTMON slide">
    <p:bg>
      <p:bgPr>
        <a:solidFill>
          <a:srgbClr val="6BCE95"/>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5D8B2ED1-30C3-4DE2-9502-AC4B6433454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1601" y="72573"/>
            <a:ext cx="1315832" cy="1364342"/>
          </a:xfrm>
          <a:prstGeom prst="rect">
            <a:avLst/>
          </a:prstGeom>
        </p:spPr>
      </p:pic>
      <p:pic>
        <p:nvPicPr>
          <p:cNvPr id="9" name="그림 8">
            <a:extLst>
              <a:ext uri="{FF2B5EF4-FFF2-40B4-BE49-F238E27FC236}">
                <a16:creationId xmlns:a16="http://schemas.microsoft.com/office/drawing/2014/main" id="{08D0016C-3B9F-4CBB-958F-62744A19DA3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52164" y="5631543"/>
            <a:ext cx="1081314" cy="1081314"/>
          </a:xfrm>
          <a:prstGeom prst="rect">
            <a:avLst/>
          </a:prstGeom>
        </p:spPr>
      </p:pic>
      <p:sp>
        <p:nvSpPr>
          <p:cNvPr id="8" name="그림 개체 틀 8">
            <a:extLst>
              <a:ext uri="{FF2B5EF4-FFF2-40B4-BE49-F238E27FC236}">
                <a16:creationId xmlns:a16="http://schemas.microsoft.com/office/drawing/2014/main" id="{CFD5F847-5DE9-485D-881C-0D971423EFAF}"/>
              </a:ext>
            </a:extLst>
          </p:cNvPr>
          <p:cNvSpPr>
            <a:spLocks noGrp="1"/>
          </p:cNvSpPr>
          <p:nvPr>
            <p:ph type="pic" sz="quarter" idx="10" hasCustomPrompt="1"/>
          </p:nvPr>
        </p:nvSpPr>
        <p:spPr>
          <a:xfrm>
            <a:off x="5240532" y="1325444"/>
            <a:ext cx="5209432" cy="3222744"/>
          </a:xfrm>
          <a:prstGeom prst="rect">
            <a:avLst/>
          </a:prstGeom>
          <a:pattFill prst="pct10">
            <a:fgClr>
              <a:schemeClr val="bg1">
                <a:lumMod val="75000"/>
              </a:schemeClr>
            </a:fgClr>
            <a:bgClr>
              <a:schemeClr val="bg1"/>
            </a:bgClr>
          </a:pattFill>
        </p:spPr>
        <p:txBody>
          <a:bodyPr tIns="1152000" anchor="ctr" anchorCtr="1"/>
          <a:lstStyle>
            <a:lvl1pPr>
              <a:defRPr lang="ko-KR" altLang="en-US" sz="1600" dirty="0"/>
            </a:lvl1pPr>
          </a:lstStyle>
          <a:p>
            <a:pPr marR="0" lvl="0" fontAlgn="auto">
              <a:spcAft>
                <a:spcPts val="0"/>
              </a:spcAft>
              <a:buClrTx/>
              <a:buSzTx/>
              <a:tabLst/>
            </a:pPr>
            <a:r>
              <a:rPr lang="en-US" altLang="ko-KR" dirty="0"/>
              <a:t>Click icon to add picture</a:t>
            </a:r>
            <a:endParaRPr lang="ko-KR" altLang="en-US" dirty="0"/>
          </a:p>
        </p:txBody>
      </p:sp>
    </p:spTree>
    <p:extLst>
      <p:ext uri="{BB962C8B-B14F-4D97-AF65-F5344CB8AC3E}">
        <p14:creationId xmlns:p14="http://schemas.microsoft.com/office/powerpoint/2010/main" val="3062334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323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PPTMON custom">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44860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6E0E-D3EE-4CE0-B08A-90983745CA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89CC17AC-F4F3-4623-8D60-7466435D22A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E949CC6-7CF2-48E1-B3CB-0277D839852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25/09/2024</a:t>
            </a:fld>
            <a:endParaRPr lang="vi-VN"/>
          </a:p>
        </p:txBody>
      </p:sp>
      <p:sp>
        <p:nvSpPr>
          <p:cNvPr id="5" name="Footer Placeholder 4">
            <a:extLst>
              <a:ext uri="{FF2B5EF4-FFF2-40B4-BE49-F238E27FC236}">
                <a16:creationId xmlns:a16="http://schemas.microsoft.com/office/drawing/2014/main" id="{CF17D0A5-6574-4C2E-A337-84AC2CCAE2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F1E5392-379E-42E8-820F-0AC1C51AD04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263784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28E2A-D2A1-44AE-AC75-4325F2137F0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1A20683-B1F5-4F8E-9EE6-241400C657E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57A83A2-BECE-45EC-90DD-24CEA447AD18}"/>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25/09/2024</a:t>
            </a:fld>
            <a:endParaRPr lang="vi-VN"/>
          </a:p>
        </p:txBody>
      </p:sp>
      <p:sp>
        <p:nvSpPr>
          <p:cNvPr id="5" name="Footer Placeholder 4">
            <a:extLst>
              <a:ext uri="{FF2B5EF4-FFF2-40B4-BE49-F238E27FC236}">
                <a16:creationId xmlns:a16="http://schemas.microsoft.com/office/drawing/2014/main" id="{D523C09D-BE68-4590-BBAA-30959260972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3302783-8D25-440B-B954-96B0E20B2139}"/>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7334155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9AE98-1640-43F1-A00B-4F682DFDE20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B61B6E53-4FD3-46E2-AEFF-D0590B3EE216}"/>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218E82-DDA3-4AFF-B9DC-F0656F08834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25/09/2024</a:t>
            </a:fld>
            <a:endParaRPr lang="vi-VN"/>
          </a:p>
        </p:txBody>
      </p:sp>
      <p:sp>
        <p:nvSpPr>
          <p:cNvPr id="5" name="Footer Placeholder 4">
            <a:extLst>
              <a:ext uri="{FF2B5EF4-FFF2-40B4-BE49-F238E27FC236}">
                <a16:creationId xmlns:a16="http://schemas.microsoft.com/office/drawing/2014/main" id="{7031CE96-1245-43AA-95BA-2E8CDDED6B5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3256EFA4-29D0-4773-AD35-2602E47DA7C5}"/>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230767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PPTMON slide">
    <p:bg>
      <p:bgPr>
        <a:solidFill>
          <a:srgbClr val="FFBC38"/>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rgbClr val="FFF5A9"/>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8" name="그림 7">
            <a:extLst>
              <a:ext uri="{FF2B5EF4-FFF2-40B4-BE49-F238E27FC236}">
                <a16:creationId xmlns:a16="http://schemas.microsoft.com/office/drawing/2014/main" id="{355958B4-8A2D-43F4-824C-CB58C5F56C24}"/>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r="19038"/>
          <a:stretch/>
        </p:blipFill>
        <p:spPr>
          <a:xfrm>
            <a:off x="10112561" y="154468"/>
            <a:ext cx="2079440" cy="967968"/>
          </a:xfrm>
          <a:prstGeom prst="rect">
            <a:avLst/>
          </a:prstGeom>
        </p:spPr>
      </p:pic>
      <p:pic>
        <p:nvPicPr>
          <p:cNvPr id="13" name="그림 12">
            <a:extLst>
              <a:ext uri="{FF2B5EF4-FFF2-40B4-BE49-F238E27FC236}">
                <a16:creationId xmlns:a16="http://schemas.microsoft.com/office/drawing/2014/main" id="{0A7A2D4C-366C-4265-B211-7166E369F2A7}"/>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3975"/>
          <a:stretch/>
        </p:blipFill>
        <p:spPr>
          <a:xfrm>
            <a:off x="0" y="0"/>
            <a:ext cx="1357162" cy="1198682"/>
          </a:xfrm>
          <a:prstGeom prst="rect">
            <a:avLst/>
          </a:prstGeom>
        </p:spPr>
      </p:pic>
    </p:spTree>
    <p:extLst>
      <p:ext uri="{BB962C8B-B14F-4D97-AF65-F5344CB8AC3E}">
        <p14:creationId xmlns:p14="http://schemas.microsoft.com/office/powerpoint/2010/main" val="2768651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24C04-C055-4B92-BE54-B490C178C5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39ECF81-413D-4F1C-8471-A7E188585C7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FC51F2-AA9D-430E-8B67-7CE97F79A420}"/>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8727AB4-2F03-4B92-9230-17E331CF5B1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25/09/2024</a:t>
            </a:fld>
            <a:endParaRPr lang="vi-VN"/>
          </a:p>
        </p:txBody>
      </p:sp>
      <p:sp>
        <p:nvSpPr>
          <p:cNvPr id="6" name="Footer Placeholder 5">
            <a:extLst>
              <a:ext uri="{FF2B5EF4-FFF2-40B4-BE49-F238E27FC236}">
                <a16:creationId xmlns:a16="http://schemas.microsoft.com/office/drawing/2014/main" id="{5046F5F4-A341-4C7A-BF23-C223F286F8AF}"/>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D1E94FFA-7356-466A-B98B-415916C550A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0299701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C2B09-DAF4-4D26-9C10-FCAE868DB4FC}"/>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131BFD9-073C-4E72-B64E-ABA2F3E57F1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1356A6-3012-47A5-9A2B-60FD2EC513A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CCBE547C-2DC2-44B1-81E8-A2263F74C6B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59F113-2950-4006-8B0E-49590C31222D}"/>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43E91FA-D2E3-4E75-9430-725BD07EE38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25/09/2024</a:t>
            </a:fld>
            <a:endParaRPr lang="vi-VN"/>
          </a:p>
        </p:txBody>
      </p:sp>
      <p:sp>
        <p:nvSpPr>
          <p:cNvPr id="8" name="Footer Placeholder 7">
            <a:extLst>
              <a:ext uri="{FF2B5EF4-FFF2-40B4-BE49-F238E27FC236}">
                <a16:creationId xmlns:a16="http://schemas.microsoft.com/office/drawing/2014/main" id="{0BE62116-1A06-4B52-9D94-A3DB423BA8E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FC4ED293-85D1-45CA-8355-C962BC27388A}"/>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324502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40EED-9ABD-41F1-91B7-48EF53EFFDC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62B13893-6308-4AD4-AC46-CFF572A73CA9}"/>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25/09/2024</a:t>
            </a:fld>
            <a:endParaRPr lang="vi-VN"/>
          </a:p>
        </p:txBody>
      </p:sp>
      <p:sp>
        <p:nvSpPr>
          <p:cNvPr id="4" name="Footer Placeholder 3">
            <a:extLst>
              <a:ext uri="{FF2B5EF4-FFF2-40B4-BE49-F238E27FC236}">
                <a16:creationId xmlns:a16="http://schemas.microsoft.com/office/drawing/2014/main" id="{57047E53-ADF9-4018-B285-484F72F9DA8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9B13C219-E152-4244-AE18-605F18F25796}"/>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4046440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780B1C-E878-4EE5-A7AB-99644AE0DDA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25/09/2024</a:t>
            </a:fld>
            <a:endParaRPr lang="vi-VN"/>
          </a:p>
        </p:txBody>
      </p:sp>
      <p:sp>
        <p:nvSpPr>
          <p:cNvPr id="3" name="Footer Placeholder 2">
            <a:extLst>
              <a:ext uri="{FF2B5EF4-FFF2-40B4-BE49-F238E27FC236}">
                <a16:creationId xmlns:a16="http://schemas.microsoft.com/office/drawing/2014/main" id="{93249EEA-E54A-4490-AB82-22994E2B0E52}"/>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F7BAF8B6-1EAF-4BC2-8D3C-1360FD6FB9D3}"/>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0902431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F36BE-94DE-4C4F-A21F-00A6173A72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E34D9E9-6224-4D3A-81A7-5BF43F5383C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9874E44-04AE-4D8B-A314-CDEDC70EA8B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C24548-1F98-4715-A6E6-59351A7F8B7B}"/>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25/09/2024</a:t>
            </a:fld>
            <a:endParaRPr lang="vi-VN"/>
          </a:p>
        </p:txBody>
      </p:sp>
      <p:sp>
        <p:nvSpPr>
          <p:cNvPr id="6" name="Footer Placeholder 5">
            <a:extLst>
              <a:ext uri="{FF2B5EF4-FFF2-40B4-BE49-F238E27FC236}">
                <a16:creationId xmlns:a16="http://schemas.microsoft.com/office/drawing/2014/main" id="{06C56425-2DA8-4CC4-8D84-7A029A86A77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01C9C91-088B-41C6-B5E3-3C518F79068F}"/>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40370772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3D427-6A76-48C6-A08A-34E9A565C3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A7CC02E-BE6C-4762-83E0-F6DBF076D8F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42F9E11-425B-4B2F-963B-C8DD296B95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0E335-8BB8-4C48-886F-B44D97940665}"/>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25/09/2024</a:t>
            </a:fld>
            <a:endParaRPr lang="vi-VN"/>
          </a:p>
        </p:txBody>
      </p:sp>
      <p:sp>
        <p:nvSpPr>
          <p:cNvPr id="6" name="Footer Placeholder 5">
            <a:extLst>
              <a:ext uri="{FF2B5EF4-FFF2-40B4-BE49-F238E27FC236}">
                <a16:creationId xmlns:a16="http://schemas.microsoft.com/office/drawing/2014/main" id="{80456B3D-A38B-4C31-8330-B15B75E60B0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458BE192-0B0A-4223-91C9-53A3E23CE9AD}"/>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39127690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98DD-7F4A-40D3-9973-AA190CB9D40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978E8B1-44BC-47A1-BEC1-754BB25877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A80D777B-13B5-4925-9B95-DEBAEDDD3434}"/>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25/09/2024</a:t>
            </a:fld>
            <a:endParaRPr lang="vi-VN"/>
          </a:p>
        </p:txBody>
      </p:sp>
      <p:sp>
        <p:nvSpPr>
          <p:cNvPr id="5" name="Footer Placeholder 4">
            <a:extLst>
              <a:ext uri="{FF2B5EF4-FFF2-40B4-BE49-F238E27FC236}">
                <a16:creationId xmlns:a16="http://schemas.microsoft.com/office/drawing/2014/main" id="{581770E3-0502-44FD-B205-C8E4D27C655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85786BC-051F-4000-8CD1-00D1EE4F9894}"/>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6608333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5AD344-F9C6-48B2-AB21-A4CFADED9E6C}"/>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1C5D109-A35E-41DB-A30C-371347684E4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7AB03B7-2893-4141-9121-F71A274A5411}"/>
              </a:ext>
            </a:extLst>
          </p:cNvPr>
          <p:cNvSpPr>
            <a:spLocks noGrp="1"/>
          </p:cNvSpPr>
          <p:nvPr>
            <p:ph type="dt" sz="half" idx="10"/>
          </p:nvPr>
        </p:nvSpPr>
        <p:spPr>
          <a:xfrm>
            <a:off x="838200" y="6356350"/>
            <a:ext cx="2743200" cy="365125"/>
          </a:xfrm>
          <a:prstGeom prst="rect">
            <a:avLst/>
          </a:prstGeom>
        </p:spPr>
        <p:txBody>
          <a:bodyPr/>
          <a:lstStyle/>
          <a:p>
            <a:fld id="{686FDA8B-3B4F-4ED7-9A97-D51481496BD7}" type="datetimeFigureOut">
              <a:rPr lang="vi-VN" smtClean="0"/>
              <a:t>25/09/2024</a:t>
            </a:fld>
            <a:endParaRPr lang="vi-VN"/>
          </a:p>
        </p:txBody>
      </p:sp>
      <p:sp>
        <p:nvSpPr>
          <p:cNvPr id="5" name="Footer Placeholder 4">
            <a:extLst>
              <a:ext uri="{FF2B5EF4-FFF2-40B4-BE49-F238E27FC236}">
                <a16:creationId xmlns:a16="http://schemas.microsoft.com/office/drawing/2014/main" id="{EEE56260-9862-4D60-AAB5-30BDAA69E72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CEB92093-BD57-43CB-A839-D44D37F72CD0}"/>
              </a:ext>
            </a:extLst>
          </p:cNvPr>
          <p:cNvSpPr>
            <a:spLocks noGrp="1"/>
          </p:cNvSpPr>
          <p:nvPr>
            <p:ph type="sldNum" sz="quarter" idx="12"/>
          </p:nvPr>
        </p:nvSpPr>
        <p:spPr>
          <a:xfrm>
            <a:off x="8610600" y="6356350"/>
            <a:ext cx="2743200" cy="365125"/>
          </a:xfrm>
          <a:prstGeom prst="rect">
            <a:avLst/>
          </a:prstGeom>
        </p:spPr>
        <p:txBody>
          <a:bodyPr/>
          <a:lstStyle/>
          <a:p>
            <a:fld id="{AE143321-9889-41B1-98E5-6C5D7920AF97}" type="slidenum">
              <a:rPr lang="vi-VN" smtClean="0"/>
              <a:t>‹#›</a:t>
            </a:fld>
            <a:endParaRPr lang="vi-VN"/>
          </a:p>
        </p:txBody>
      </p:sp>
    </p:spTree>
    <p:extLst>
      <p:ext uri="{BB962C8B-B14F-4D97-AF65-F5344CB8AC3E}">
        <p14:creationId xmlns:p14="http://schemas.microsoft.com/office/powerpoint/2010/main" val="1180669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FFA4-0D12-4EE9-92BC-E51C97B1FA6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FC310C-11B7-4EBB-8A31-CA60B4DB789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1B84-21B4-4F5D-B372-C32C073DDAA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9/25/2024</a:t>
            </a:fld>
            <a:endParaRPr lang="en-US"/>
          </a:p>
        </p:txBody>
      </p:sp>
      <p:sp>
        <p:nvSpPr>
          <p:cNvPr id="5" name="Footer Placeholder 4">
            <a:extLst>
              <a:ext uri="{FF2B5EF4-FFF2-40B4-BE49-F238E27FC236}">
                <a16:creationId xmlns:a16="http://schemas.microsoft.com/office/drawing/2014/main" id="{7FF3CE4A-5597-42E5-85BB-6615F035C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D63A7F-1490-4742-9B42-566697AE327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34670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8AEA8-F1B6-4053-9ADA-F53B238C8B1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85CB888-9931-4ABB-9505-1A4B6A32480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97393-0D8D-4C5F-BC8C-B9953ADD5123}"/>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9/25/2024</a:t>
            </a:fld>
            <a:endParaRPr lang="en-US"/>
          </a:p>
        </p:txBody>
      </p:sp>
      <p:sp>
        <p:nvSpPr>
          <p:cNvPr id="5" name="Footer Placeholder 4">
            <a:extLst>
              <a:ext uri="{FF2B5EF4-FFF2-40B4-BE49-F238E27FC236}">
                <a16:creationId xmlns:a16="http://schemas.microsoft.com/office/drawing/2014/main" id="{AD074DF0-D6D5-4E6B-BD85-D44339F2D9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1B51D8-611B-48BC-A3D8-C1201DD03335}"/>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937070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spTree>
    <p:extLst>
      <p:ext uri="{BB962C8B-B14F-4D97-AF65-F5344CB8AC3E}">
        <p14:creationId xmlns:p14="http://schemas.microsoft.com/office/powerpoint/2010/main" val="8074066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5ED-943F-4CC0-9FE5-DFE16982919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0D0BC8-CB23-4831-88C2-29072BE3C07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F0002D-0EBA-467B-9B1C-EEB4C24AC120}"/>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9/25/2024</a:t>
            </a:fld>
            <a:endParaRPr lang="en-US"/>
          </a:p>
        </p:txBody>
      </p:sp>
      <p:sp>
        <p:nvSpPr>
          <p:cNvPr id="5" name="Footer Placeholder 4">
            <a:extLst>
              <a:ext uri="{FF2B5EF4-FFF2-40B4-BE49-F238E27FC236}">
                <a16:creationId xmlns:a16="http://schemas.microsoft.com/office/drawing/2014/main" id="{D0292DC0-C22E-4903-8F0A-E0C338840D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300723-4A72-4F36-A854-A472B23F50B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59625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DF6A-DC03-4E80-A5D6-93ECD5E200D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91CBAE6-5D84-4232-88FC-DB16A47B80E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A5C4A1-B904-42B2-BD7C-4BF515021A7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DF9929-51BD-47B2-BD86-5C17D97892E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9/25/2024</a:t>
            </a:fld>
            <a:endParaRPr lang="en-US"/>
          </a:p>
        </p:txBody>
      </p:sp>
      <p:sp>
        <p:nvSpPr>
          <p:cNvPr id="6" name="Footer Placeholder 5">
            <a:extLst>
              <a:ext uri="{FF2B5EF4-FFF2-40B4-BE49-F238E27FC236}">
                <a16:creationId xmlns:a16="http://schemas.microsoft.com/office/drawing/2014/main" id="{6BE81555-D367-4980-972F-8230E3A853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4102A58-44FE-4919-8117-F1C4C82D5157}"/>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360817692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163-8774-4694-8732-8529EDE2D40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D2396A-125A-4093-87CB-5143941E24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3F745C-CEC4-4262-A419-D1A9BC07032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613C1C-5CBF-4D7D-B443-BD5C043924C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1FA5C8-4416-4490-9FA3-76A938A384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D24032-AF1B-4A5B-B363-27EF57210159}"/>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9/25/2024</a:t>
            </a:fld>
            <a:endParaRPr lang="en-US"/>
          </a:p>
        </p:txBody>
      </p:sp>
      <p:sp>
        <p:nvSpPr>
          <p:cNvPr id="8" name="Footer Placeholder 7">
            <a:extLst>
              <a:ext uri="{FF2B5EF4-FFF2-40B4-BE49-F238E27FC236}">
                <a16:creationId xmlns:a16="http://schemas.microsoft.com/office/drawing/2014/main" id="{1D102CFF-7702-44B3-90F4-0D01186B338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00425C2-3619-4199-915D-64265B79E71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2274086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EE672-1971-45A6-B6EF-B15A5AF1544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52B38E21-F0DB-49C1-9365-54FECCFC2B1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9/25/2024</a:t>
            </a:fld>
            <a:endParaRPr lang="en-US"/>
          </a:p>
        </p:txBody>
      </p:sp>
      <p:sp>
        <p:nvSpPr>
          <p:cNvPr id="4" name="Footer Placeholder 3">
            <a:extLst>
              <a:ext uri="{FF2B5EF4-FFF2-40B4-BE49-F238E27FC236}">
                <a16:creationId xmlns:a16="http://schemas.microsoft.com/office/drawing/2014/main" id="{DEFDB467-4525-4191-8D95-464D47FBB6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A5B3A8FA-9878-43BA-8CBE-6AC38D7316CC}"/>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364652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CAFD5A-29C6-4CEC-9BAC-CAD8FFEB3742}"/>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9/25/2024</a:t>
            </a:fld>
            <a:endParaRPr lang="en-US"/>
          </a:p>
        </p:txBody>
      </p:sp>
      <p:sp>
        <p:nvSpPr>
          <p:cNvPr id="3" name="Footer Placeholder 2">
            <a:extLst>
              <a:ext uri="{FF2B5EF4-FFF2-40B4-BE49-F238E27FC236}">
                <a16:creationId xmlns:a16="http://schemas.microsoft.com/office/drawing/2014/main" id="{A12980E7-D904-44AF-953E-9D26E8DCA76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B07CC90-5AF6-4A4D-AF73-1769AA83CF18}"/>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25511419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DB19F-70B7-4B71-BD0C-AEA2DC7E096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EE9D82-77F6-44D8-90F7-39222E1FD06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F4D7DED-2594-4374-B8AA-E18446CD1C2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79A8AF-5B56-4627-8470-16E942BFA88B}"/>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9/25/2024</a:t>
            </a:fld>
            <a:endParaRPr lang="en-US"/>
          </a:p>
        </p:txBody>
      </p:sp>
      <p:sp>
        <p:nvSpPr>
          <p:cNvPr id="6" name="Footer Placeholder 5">
            <a:extLst>
              <a:ext uri="{FF2B5EF4-FFF2-40B4-BE49-F238E27FC236}">
                <a16:creationId xmlns:a16="http://schemas.microsoft.com/office/drawing/2014/main" id="{E3652CCF-CC6F-4016-882B-7F1DEB8941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63C84E2-A202-42B0-BFC5-01021A849B76}"/>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01675984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0451-C421-4217-BC8D-8270315EBD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68335A-5DFC-4EFE-8B32-EAD8FB15A77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D4E026D-72B3-478E-8084-D678BE52CF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ED9B2D-2761-4989-8EC3-2CDA4514A077}"/>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9/25/2024</a:t>
            </a:fld>
            <a:endParaRPr lang="en-US"/>
          </a:p>
        </p:txBody>
      </p:sp>
      <p:sp>
        <p:nvSpPr>
          <p:cNvPr id="6" name="Footer Placeholder 5">
            <a:extLst>
              <a:ext uri="{FF2B5EF4-FFF2-40B4-BE49-F238E27FC236}">
                <a16:creationId xmlns:a16="http://schemas.microsoft.com/office/drawing/2014/main" id="{12191019-979C-429C-86E6-E87D999E0E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ED8330C-3BFB-48ED-9FA4-596B373E3C89}"/>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4675161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9246B-9F21-453D-A4B1-2D0458C54C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CB6E7BD-097C-483A-85A6-120F400FF52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42B33-FA50-41E8-8D16-B3D354656214}"/>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9/25/2024</a:t>
            </a:fld>
            <a:endParaRPr lang="en-US"/>
          </a:p>
        </p:txBody>
      </p:sp>
      <p:sp>
        <p:nvSpPr>
          <p:cNvPr id="5" name="Footer Placeholder 4">
            <a:extLst>
              <a:ext uri="{FF2B5EF4-FFF2-40B4-BE49-F238E27FC236}">
                <a16:creationId xmlns:a16="http://schemas.microsoft.com/office/drawing/2014/main" id="{A7B3E049-037B-41EB-B08C-57D1B162B3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A9DC01-6A5C-499E-9F56-D9284876A0B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5061658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CC8FA-EE53-4402-9AE7-3C21AEC8FA7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602FB4-097D-4A22-B8D1-13E6BD2C5A21}"/>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2D9FF8-B0E3-425A-8262-414AEEAB5551}"/>
              </a:ext>
            </a:extLst>
          </p:cNvPr>
          <p:cNvSpPr>
            <a:spLocks noGrp="1"/>
          </p:cNvSpPr>
          <p:nvPr>
            <p:ph type="dt" sz="half" idx="10"/>
          </p:nvPr>
        </p:nvSpPr>
        <p:spPr>
          <a:xfrm>
            <a:off x="838200" y="6356350"/>
            <a:ext cx="2743200" cy="365125"/>
          </a:xfrm>
          <a:prstGeom prst="rect">
            <a:avLst/>
          </a:prstGeom>
        </p:spPr>
        <p:txBody>
          <a:bodyPr/>
          <a:lstStyle/>
          <a:p>
            <a:fld id="{DDEFC98F-EB4A-44BE-8C63-8CA280C0D252}" type="datetimeFigureOut">
              <a:rPr lang="en-US" smtClean="0"/>
              <a:t>9/25/2024</a:t>
            </a:fld>
            <a:endParaRPr lang="en-US"/>
          </a:p>
        </p:txBody>
      </p:sp>
      <p:sp>
        <p:nvSpPr>
          <p:cNvPr id="5" name="Footer Placeholder 4">
            <a:extLst>
              <a:ext uri="{FF2B5EF4-FFF2-40B4-BE49-F238E27FC236}">
                <a16:creationId xmlns:a16="http://schemas.microsoft.com/office/drawing/2014/main" id="{D96755FB-3C39-4DFA-9E29-F5E4EBBB27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27A908-69CF-45E4-A599-E440842104A4}"/>
              </a:ext>
            </a:extLst>
          </p:cNvPr>
          <p:cNvSpPr>
            <a:spLocks noGrp="1"/>
          </p:cNvSpPr>
          <p:nvPr>
            <p:ph type="sldNum" sz="quarter" idx="12"/>
          </p:nvPr>
        </p:nvSpPr>
        <p:spPr>
          <a:xfrm>
            <a:off x="8610600" y="6356350"/>
            <a:ext cx="2743200" cy="365125"/>
          </a:xfrm>
          <a:prstGeom prst="rect">
            <a:avLst/>
          </a:prstGeom>
        </p:spPr>
        <p:txBody>
          <a:bodyPr/>
          <a:lstStyle/>
          <a:p>
            <a:fld id="{C357F2F4-9E50-4246-9D46-000F6D88E2D5}" type="slidenum">
              <a:rPr lang="en-US" smtClean="0"/>
              <a:t>‹#›</a:t>
            </a:fld>
            <a:endParaRPr lang="en-US"/>
          </a:p>
        </p:txBody>
      </p:sp>
    </p:spTree>
    <p:extLst>
      <p:ext uri="{BB962C8B-B14F-4D97-AF65-F5344CB8AC3E}">
        <p14:creationId xmlns:p14="http://schemas.microsoft.com/office/powerpoint/2010/main" val="1585564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PPTMON slide">
    <p:bg>
      <p:bgPr>
        <a:solidFill>
          <a:srgbClr val="7793F0"/>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10" name="그림 9">
            <a:extLst>
              <a:ext uri="{FF2B5EF4-FFF2-40B4-BE49-F238E27FC236}">
                <a16:creationId xmlns:a16="http://schemas.microsoft.com/office/drawing/2014/main" id="{74038296-BDAD-476A-BC40-E0D263FA78A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69400" y="4581754"/>
            <a:ext cx="605008" cy="2160743"/>
          </a:xfrm>
          <a:prstGeom prst="rect">
            <a:avLst/>
          </a:prstGeom>
        </p:spPr>
      </p:pic>
      <p:pic>
        <p:nvPicPr>
          <p:cNvPr id="11" name="그림 10">
            <a:extLst>
              <a:ext uri="{FF2B5EF4-FFF2-40B4-BE49-F238E27FC236}">
                <a16:creationId xmlns:a16="http://schemas.microsoft.com/office/drawing/2014/main" id="{425722E1-0B32-473F-812E-B45DF218473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19442" y="115503"/>
            <a:ext cx="1272558" cy="1575381"/>
          </a:xfrm>
          <a:prstGeom prst="rect">
            <a:avLst/>
          </a:prstGeom>
        </p:spPr>
      </p:pic>
    </p:spTree>
    <p:extLst>
      <p:ext uri="{BB962C8B-B14F-4D97-AF65-F5344CB8AC3E}">
        <p14:creationId xmlns:p14="http://schemas.microsoft.com/office/powerpoint/2010/main" val="17542000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PPTMON slide">
    <p:bg>
      <p:bgPr>
        <a:solidFill>
          <a:srgbClr val="D7A5D7"/>
        </a:solidFill>
        <a:effectLst/>
      </p:bgPr>
    </p:bg>
    <p:spTree>
      <p:nvGrpSpPr>
        <p:cNvPr id="1" name=""/>
        <p:cNvGrpSpPr/>
        <p:nvPr/>
      </p:nvGrpSpPr>
      <p:grpSpPr>
        <a:xfrm>
          <a:off x="0" y="0"/>
          <a:ext cx="0" cy="0"/>
          <a:chOff x="0" y="0"/>
          <a:chExt cx="0" cy="0"/>
        </a:xfrm>
      </p:grpSpPr>
      <p:sp>
        <p:nvSpPr>
          <p:cNvPr id="34" name="사각형: 둥근 모서리 33">
            <a:extLst>
              <a:ext uri="{FF2B5EF4-FFF2-40B4-BE49-F238E27FC236}">
                <a16:creationId xmlns:a16="http://schemas.microsoft.com/office/drawing/2014/main" id="{B6602701-E765-40F2-A153-2DDE76D6B83C}"/>
              </a:ext>
            </a:extLst>
          </p:cNvPr>
          <p:cNvSpPr/>
          <p:nvPr userDrawn="1"/>
        </p:nvSpPr>
        <p:spPr>
          <a:xfrm>
            <a:off x="269400" y="270000"/>
            <a:ext cx="11653200" cy="6318000"/>
          </a:xfrm>
          <a:prstGeom prst="roundRect">
            <a:avLst>
              <a:gd name="adj" fmla="val 4420"/>
            </a:avLst>
          </a:prstGeom>
          <a:solidFill>
            <a:schemeClr val="bg1"/>
          </a:solidFill>
          <a:ln w="635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400" b="1" i="0" u="none" strike="noStrike" kern="1200" cap="none" spc="0" normalizeH="0" baseline="0" noProof="0" dirty="0">
              <a:ln>
                <a:noFill/>
              </a:ln>
              <a:solidFill>
                <a:srgbClr val="5747E1"/>
              </a:solidFill>
              <a:effectLst/>
              <a:uLnTx/>
              <a:uFillTx/>
              <a:latin typeface="Poppins Light"/>
              <a:cs typeface="+mn-cs"/>
            </a:endParaRPr>
          </a:p>
        </p:txBody>
      </p:sp>
      <p:pic>
        <p:nvPicPr>
          <p:cNvPr id="5" name="그림 4">
            <a:extLst>
              <a:ext uri="{FF2B5EF4-FFF2-40B4-BE49-F238E27FC236}">
                <a16:creationId xmlns:a16="http://schemas.microsoft.com/office/drawing/2014/main" id="{D7CFFF18-24C4-42E3-BA2C-E80E6A3C3E7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084" y="5641048"/>
            <a:ext cx="1654629" cy="1129868"/>
          </a:xfrm>
          <a:prstGeom prst="rect">
            <a:avLst/>
          </a:prstGeom>
        </p:spPr>
      </p:pic>
      <p:pic>
        <p:nvPicPr>
          <p:cNvPr id="8" name="그림 7">
            <a:extLst>
              <a:ext uri="{FF2B5EF4-FFF2-40B4-BE49-F238E27FC236}">
                <a16:creationId xmlns:a16="http://schemas.microsoft.com/office/drawing/2014/main" id="{A5CB5047-B9E7-4D60-92F9-E6DD47EE360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935627" y="164641"/>
            <a:ext cx="1146629" cy="1281946"/>
          </a:xfrm>
          <a:prstGeom prst="rect">
            <a:avLst/>
          </a:prstGeom>
        </p:spPr>
      </p:pic>
    </p:spTree>
    <p:extLst>
      <p:ext uri="{BB962C8B-B14F-4D97-AF65-F5344CB8AC3E}">
        <p14:creationId xmlns:p14="http://schemas.microsoft.com/office/powerpoint/2010/main" val="14359141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image" Target="../media/image2.sv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image" Target="../media/image1.png"/><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7.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32">
            <a:extLst>
              <a:ext uri="{96DAC541-7B7A-43D3-8B79-37D633B846F1}">
                <asvg:svgBlip xmlns:asvg="http://schemas.microsoft.com/office/drawing/2016/SVG/main" xmlns="" r:embed="rId33"/>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8834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5A9"/>
        </a:solidFill>
        <a:effectLst/>
      </p:bgPr>
    </p:bg>
    <p:spTree>
      <p:nvGrpSpPr>
        <p:cNvPr id="1" name=""/>
        <p:cNvGrpSpPr/>
        <p:nvPr/>
      </p:nvGrpSpPr>
      <p:grpSpPr>
        <a:xfrm>
          <a:off x="0" y="0"/>
          <a:ext cx="0" cy="0"/>
          <a:chOff x="0" y="0"/>
          <a:chExt cx="0" cy="0"/>
        </a:xfrm>
      </p:grpSpPr>
      <p:pic>
        <p:nvPicPr>
          <p:cNvPr id="4" name="그래픽 3">
            <a:extLst>
              <a:ext uri="{FF2B5EF4-FFF2-40B4-BE49-F238E27FC236}">
                <a16:creationId xmlns:a16="http://schemas.microsoft.com/office/drawing/2014/main" id="{19262090-E030-46FE-B129-3E950CF3CE20}"/>
              </a:ext>
            </a:extLst>
          </p:cNvPr>
          <p:cNvPicPr>
            <a:picLocks noChangeAspect="1"/>
          </p:cNvPicPr>
          <p:nvPr userDrawn="1"/>
        </p:nvPicPr>
        <p:blipFill>
          <a:blip r:embed="rId28">
            <a:extLst>
              <a:ext uri="{96DAC541-7B7A-43D3-8B79-37D633B846F1}">
                <asvg:svgBlip xmlns:asvg="http://schemas.microsoft.com/office/drawing/2016/SVG/main" xmlns="" r:embed="rId29"/>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242239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FAD890-4248-47B2-AF9F-2F903AD11CEE}"/>
              </a:ext>
            </a:extLst>
          </p:cNvPr>
          <p:cNvPicPr>
            <a:picLocks noChangeAspect="1"/>
          </p:cNvPicPr>
          <p:nvPr userDrawn="1"/>
        </p:nvPicPr>
        <p:blipFill>
          <a:blip r:embed="rId13"/>
          <a:stretch>
            <a:fillRect/>
          </a:stretch>
        </p:blipFill>
        <p:spPr>
          <a:xfrm>
            <a:off x="-779680" y="0"/>
            <a:ext cx="13143129" cy="7464670"/>
          </a:xfrm>
          <a:prstGeom prst="rect">
            <a:avLst/>
          </a:prstGeom>
        </p:spPr>
      </p:pic>
    </p:spTree>
    <p:extLst>
      <p:ext uri="{BB962C8B-B14F-4D97-AF65-F5344CB8AC3E}">
        <p14:creationId xmlns:p14="http://schemas.microsoft.com/office/powerpoint/2010/main" val="193332794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912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4.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4.xml"/><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1.png"/><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4.xml"/></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microsoft.com/office/2007/relationships/hdphoto" Target="../media/hdphoto1.wdp"/><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31.gif"/><Relationship Id="rId3" Type="http://schemas.openxmlformats.org/officeDocument/2006/relationships/image" Target="../media/image24.png"/><Relationship Id="rId7" Type="http://schemas.openxmlformats.org/officeDocument/2006/relationships/image" Target="../media/image26.png"/><Relationship Id="rId12" Type="http://schemas.openxmlformats.org/officeDocument/2006/relationships/image" Target="../media/image30.png"/><Relationship Id="rId2" Type="http://schemas.openxmlformats.org/officeDocument/2006/relationships/slide" Target="slide5.xml"/><Relationship Id="rId1" Type="http://schemas.openxmlformats.org/officeDocument/2006/relationships/slideLayout" Target="../slideLayouts/slideLayout63.xml"/><Relationship Id="rId6" Type="http://schemas.openxmlformats.org/officeDocument/2006/relationships/slide" Target="slide8.xml"/><Relationship Id="rId11" Type="http://schemas.openxmlformats.org/officeDocument/2006/relationships/image" Target="../media/image29.png"/><Relationship Id="rId5" Type="http://schemas.openxmlformats.org/officeDocument/2006/relationships/image" Target="../media/image25.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slide" Target="slide7.xml"/><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4.png"/><Relationship Id="rId1" Type="http://schemas.openxmlformats.org/officeDocument/2006/relationships/slideLayout" Target="../slideLayouts/slideLayout63.xml"/><Relationship Id="rId6" Type="http://schemas.openxmlformats.org/officeDocument/2006/relationships/image" Target="../media/image36.png"/><Relationship Id="rId5" Type="http://schemas.openxmlformats.org/officeDocument/2006/relationships/slide" Target="slide4.xml"/><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4.png"/><Relationship Id="rId1" Type="http://schemas.openxmlformats.org/officeDocument/2006/relationships/slideLayout" Target="../slideLayouts/slideLayout63.xml"/><Relationship Id="rId6" Type="http://schemas.openxmlformats.org/officeDocument/2006/relationships/image" Target="../media/image36.png"/><Relationship Id="rId5" Type="http://schemas.openxmlformats.org/officeDocument/2006/relationships/slide" Target="slide4.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63.xml"/><Relationship Id="rId6" Type="http://schemas.openxmlformats.org/officeDocument/2006/relationships/image" Target="../media/image25.png"/><Relationship Id="rId5" Type="http://schemas.openxmlformats.org/officeDocument/2006/relationships/image" Target="../media/image36.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4.png"/><Relationship Id="rId1" Type="http://schemas.openxmlformats.org/officeDocument/2006/relationships/slideLayout" Target="../slideLayouts/slideLayout63.xml"/><Relationship Id="rId6" Type="http://schemas.openxmlformats.org/officeDocument/2006/relationships/image" Target="../media/image36.png"/><Relationship Id="rId5" Type="http://schemas.openxmlformats.org/officeDocument/2006/relationships/slide" Target="slide4.xml"/><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19889C-9655-771C-638F-A1887B3DEB1E}"/>
              </a:ext>
            </a:extLst>
          </p:cNvPr>
          <p:cNvPicPr>
            <a:picLocks noChangeAspect="1"/>
          </p:cNvPicPr>
          <p:nvPr/>
        </p:nvPicPr>
        <p:blipFill>
          <a:blip r:embed="rId2"/>
          <a:stretch>
            <a:fillRect/>
          </a:stretch>
        </p:blipFill>
        <p:spPr>
          <a:xfrm>
            <a:off x="2261592" y="156201"/>
            <a:ext cx="8169348" cy="1066892"/>
          </a:xfrm>
          <a:prstGeom prst="rect">
            <a:avLst/>
          </a:prstGeom>
        </p:spPr>
      </p:pic>
      <p:sp>
        <p:nvSpPr>
          <p:cNvPr id="4" name="TextBox 3">
            <a:extLst>
              <a:ext uri="{FF2B5EF4-FFF2-40B4-BE49-F238E27FC236}">
                <a16:creationId xmlns:a16="http://schemas.microsoft.com/office/drawing/2014/main" id="{9C576A89-4FF7-AEF9-92D0-8C15293FD1CF}"/>
              </a:ext>
            </a:extLst>
          </p:cNvPr>
          <p:cNvSpPr txBox="1"/>
          <p:nvPr/>
        </p:nvSpPr>
        <p:spPr>
          <a:xfrm>
            <a:off x="2261592" y="946215"/>
            <a:ext cx="7303763"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kết</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nối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tri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thức</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với</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cuộc</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sống</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Lớp</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Năm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học</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2024-2025</a:t>
            </a:r>
            <a:endParaRPr lang="en-US" sz="2800" dirty="0"/>
          </a:p>
        </p:txBody>
      </p:sp>
      <p:sp>
        <p:nvSpPr>
          <p:cNvPr id="9" name="TextBox 8">
            <a:extLst>
              <a:ext uri="{FF2B5EF4-FFF2-40B4-BE49-F238E27FC236}">
                <a16:creationId xmlns:a16="http://schemas.microsoft.com/office/drawing/2014/main" id="{01622784-F648-D94B-514B-71C69612B360}"/>
              </a:ext>
            </a:extLst>
          </p:cNvPr>
          <p:cNvSpPr txBox="1"/>
          <p:nvPr/>
        </p:nvSpPr>
        <p:spPr>
          <a:xfrm>
            <a:off x="1828800" y="2690336"/>
            <a:ext cx="8483600"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FF0000"/>
                </a:solidFill>
                <a:latin typeface="Times New Roman" panose="02020603050405020304" pitchFamily="18" charset="0"/>
                <a:cs typeface="Times New Roman" panose="02020603050405020304" pitchFamily="18" charset="0"/>
              </a:rPr>
              <a:t>MÔN:</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en-US" sz="3200" b="1" dirty="0">
                <a:solidFill>
                  <a:srgbClr val="FF0000"/>
                </a:solidFill>
                <a:latin typeface="Times New Roman" panose="02020603050405020304" pitchFamily="18" charset="0"/>
                <a:cs typeface="Times New Roman" panose="02020603050405020304" pitchFamily="18" charset="0"/>
              </a:rPr>
              <a:t>ĐẠO ĐỨC</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Biết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người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có</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công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quê</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hương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đất</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nước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Tiết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2)</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dirty="0">
              <a:solidFill>
                <a:srgbClr val="00206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Giáo viên: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Nguyễn</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Thị</a:t>
            </a:r>
            <a:r>
              <a:rPr kumimoji="0" lang="en-US"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Lan </a:t>
            </a:r>
            <a:r>
              <a:rPr kumimoji="0" lang="en-US" sz="2800" b="1" i="1" u="none" strike="noStrike" kern="1200" cap="none" spc="0" normalizeH="0" baseline="0" noProof="0" dirty="0" err="1">
                <a:ln>
                  <a:noFill/>
                </a:ln>
                <a:solidFill>
                  <a:schemeClr val="tx1"/>
                </a:solidFill>
                <a:effectLst/>
                <a:uLnTx/>
                <a:uFillTx/>
                <a:latin typeface="Times New Roman" panose="02020603050405020304" pitchFamily="18" charset="0"/>
                <a:cs typeface="Times New Roman" panose="02020603050405020304" pitchFamily="18" charset="0"/>
              </a:rPr>
              <a:t>Hương</a:t>
            </a:r>
            <a:endParaRPr kumimoji="0" lang="vi-VN" sz="2800" b="1" i="1"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8511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98866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2: </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lang="en-US" sz="4800" b="1" dirty="0">
                  <a:solidFill>
                    <a:prstClr val="black"/>
                  </a:solidFill>
                  <a:latin typeface="Calibri (Body)"/>
                  <a:ea typeface="Segoe UI" panose="020B0502040204020203" pitchFamily="34" charset="0"/>
                  <a:cs typeface="Calibri" panose="020F0502020204030204" pitchFamily="34" charset="0"/>
                </a:rPr>
                <a:t>VÌ SAO PHẢI BIẾT ƠN</a:t>
              </a:r>
              <a:r>
                <a:rPr kumimoji="0" lang="vi-VN" sz="48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 NGƯỜI CÓ CÔNG VỚI QUÊ HƯƠNG, ĐẤT NƯỚC</a:t>
              </a: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32749726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362537" y="1595639"/>
            <a:ext cx="5695363" cy="2547736"/>
            <a:chOff x="310800" y="1911333"/>
            <a:chExt cx="5650162" cy="3047186"/>
          </a:xfrm>
        </p:grpSpPr>
        <p:sp>
          <p:nvSpPr>
            <p:cNvPr id="14" name="Google Shape;718;p33"/>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718;p33"/>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a Sáng Chủ nhật, các bạn trong thôn đến Nhà Văn hoá để nghe bác trưởng thôn nói chuyện. Bác kể: Thôn mang tên người đã có công giúp dân đắp đ</a:t>
              </a:r>
              <a:r>
                <a:rPr lang="en-US" sz="2000" kern="0" dirty="0">
                  <a:solidFill>
                    <a:srgbClr val="000000"/>
                  </a:solidFill>
                  <a:latin typeface="Cambria" panose="02040503050406030204" pitchFamily="18" charset="0"/>
                  <a:ea typeface="Cambria" panose="02040503050406030204" pitchFamily="18" charset="0"/>
                  <a:cs typeface="Arial"/>
                  <a:sym typeface="Arial"/>
                </a:rPr>
                <a:t>ê</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l</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ấ</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 biển, mở mang đồng ruộng để sản xuất, vượt qua đói nghèo, xây dựng</a:t>
              </a:r>
              <a:r>
                <a:rPr kumimoji="0" lang="en-US"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a:t>
              </a:r>
              <a:r>
                <a:rPr kumimoji="0" lang="vi-VN" sz="2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thôn giàu đẹp, yên vui.</a:t>
              </a:r>
            </a:p>
          </p:txBody>
        </p:sp>
        <p:grpSp>
          <p:nvGrpSpPr>
            <p:cNvPr id="21" name="Group 20"/>
            <p:cNvGrpSpPr/>
            <p:nvPr/>
          </p:nvGrpSpPr>
          <p:grpSpPr>
            <a:xfrm>
              <a:off x="646756" y="4315458"/>
              <a:ext cx="4758622" cy="643061"/>
              <a:chOff x="855100" y="4477504"/>
              <a:chExt cx="4758622" cy="643061"/>
            </a:xfrm>
          </p:grpSpPr>
          <p:cxnSp>
            <p:nvCxnSpPr>
              <p:cNvPr id="3" name="Straight Connector 2"/>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15" name="Google Shape;724;p33"/>
            <p:cNvGrpSpPr/>
            <p:nvPr/>
          </p:nvGrpSpPr>
          <p:grpSpPr>
            <a:xfrm>
              <a:off x="1906680" y="1911333"/>
              <a:ext cx="1854260" cy="523163"/>
              <a:chOff x="1639601" y="539501"/>
              <a:chExt cx="1091683" cy="548641"/>
            </a:xfrm>
          </p:grpSpPr>
          <p:sp>
            <p:nvSpPr>
              <p:cNvPr id="16" name="Google Shape;725;p33"/>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1" name="Google Shape;718;p33"/>
          <p:cNvSpPr/>
          <p:nvPr/>
        </p:nvSpPr>
        <p:spPr>
          <a:xfrm>
            <a:off x="6159391" y="4002621"/>
            <a:ext cx="5650162" cy="242318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18;p33"/>
          <p:cNvSpPr/>
          <p:nvPr/>
        </p:nvSpPr>
        <p:spPr>
          <a:xfrm>
            <a:off x="6326607" y="4093319"/>
            <a:ext cx="5617743" cy="2145391"/>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chemeClr val="accent5">
                <a:lumMod val="75000"/>
              </a:schemeClr>
            </a:solidFill>
            <a:prstDash val="dash"/>
          </a:ln>
        </p:spPr>
        <p:txBody>
          <a:bodyPr spcFirstLastPara="1" wrap="square" lIns="457200" tIns="365760" rIns="548640" bIns="18288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44" name="Google Shape;724;p33"/>
          <p:cNvGrpSpPr/>
          <p:nvPr/>
        </p:nvGrpSpPr>
        <p:grpSpPr>
          <a:xfrm>
            <a:off x="8533738" y="3851370"/>
            <a:ext cx="726337" cy="49292"/>
            <a:chOff x="2097918" y="607640"/>
            <a:chExt cx="427626" cy="51692"/>
          </a:xfrm>
        </p:grpSpPr>
        <p:sp>
          <p:nvSpPr>
            <p:cNvPr id="46" name="Google Shape;726;p33"/>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27;p33"/>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 name="Group 4">
            <a:extLst>
              <a:ext uri="{FF2B5EF4-FFF2-40B4-BE49-F238E27FC236}">
                <a16:creationId xmlns:a16="http://schemas.microsoft.com/office/drawing/2014/main" id="{932C32FE-FED2-3979-4748-DBFF510F4B58}"/>
              </a:ext>
            </a:extLst>
          </p:cNvPr>
          <p:cNvGrpSpPr/>
          <p:nvPr/>
        </p:nvGrpSpPr>
        <p:grpSpPr>
          <a:xfrm>
            <a:off x="1472155" y="497170"/>
            <a:ext cx="10167395" cy="750605"/>
            <a:chOff x="1869832" y="3990205"/>
            <a:chExt cx="9320710" cy="1569660"/>
          </a:xfrm>
        </p:grpSpPr>
        <p:sp>
          <p:nvSpPr>
            <p:cNvPr id="6" name="TextBox 5">
              <a:extLst>
                <a:ext uri="{FF2B5EF4-FFF2-40B4-BE49-F238E27FC236}">
                  <a16:creationId xmlns:a16="http://schemas.microsoft.com/office/drawing/2014/main" id="{B30D00F0-33EA-6031-A165-10745EDD9011}"/>
                </a:ext>
              </a:extLst>
            </p:cNvPr>
            <p:cNvSpPr txBox="1"/>
            <p:nvPr/>
          </p:nvSpPr>
          <p:spPr>
            <a:xfrm>
              <a:off x="1869832" y="3990205"/>
              <a:ext cx="9304774" cy="1569660"/>
            </a:xfrm>
            <a:prstGeom prst="rect">
              <a:avLst/>
            </a:prstGeom>
            <a:gradFill flip="none" rotWithShape="1">
              <a:gsLst>
                <a:gs pos="0">
                  <a:srgbClr val="FF0000">
                    <a:tint val="66000"/>
                    <a:satMod val="160000"/>
                    <a:alpha val="60000"/>
                  </a:srgbClr>
                </a:gs>
                <a:gs pos="50000">
                  <a:srgbClr val="FF0000">
                    <a:tint val="44500"/>
                    <a:satMod val="160000"/>
                  </a:srgbClr>
                </a:gs>
                <a:gs pos="100000">
                  <a:srgbClr val="FF0000">
                    <a:tint val="23500"/>
                    <a:satMod val="160000"/>
                  </a:srgbClr>
                </a:gs>
              </a:gsLst>
              <a:lin ang="10800000" scaled="1"/>
              <a:tileRect/>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a:extLst>
                <a:ext uri="{FF2B5EF4-FFF2-40B4-BE49-F238E27FC236}">
                  <a16:creationId xmlns:a16="http://schemas.microsoft.com/office/drawing/2014/main" id="{55B7704B-F3B6-AAB5-CB80-8AEC6DEC150F}"/>
                </a:ext>
              </a:extLst>
            </p:cNvPr>
            <p:cNvSpPr txBox="1"/>
            <p:nvPr/>
          </p:nvSpPr>
          <p:spPr>
            <a:xfrm>
              <a:off x="1962364" y="4091268"/>
              <a:ext cx="9228178" cy="1158517"/>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hãy</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lang="en-US" sz="3000" b="1" dirty="0" err="1">
                  <a:solidFill>
                    <a:srgbClr val="000000"/>
                  </a:solidFill>
                  <a:latin typeface="Cambria" panose="02040503050406030204" pitchFamily="18" charset="0"/>
                  <a:ea typeface="Cambria" panose="02040503050406030204" pitchFamily="18" charset="0"/>
                </a:rPr>
                <a:t>các</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trường</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hợp</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dưới</a:t>
              </a:r>
              <a:r>
                <a:rPr lang="en-US" sz="3000" b="1" dirty="0">
                  <a:solidFill>
                    <a:srgbClr val="000000"/>
                  </a:solidFill>
                  <a:latin typeface="Cambria" panose="02040503050406030204" pitchFamily="18" charset="0"/>
                  <a:ea typeface="Cambria" panose="02040503050406030204" pitchFamily="18" charset="0"/>
                </a:rPr>
                <a:t> </a:t>
              </a:r>
              <a:r>
                <a:rPr lang="en-US" sz="3000" b="1" dirty="0" err="1">
                  <a:solidFill>
                    <a:srgbClr val="000000"/>
                  </a:solidFill>
                  <a:latin typeface="Cambria" panose="02040503050406030204" pitchFamily="18" charset="0"/>
                  <a:ea typeface="Cambria" panose="02040503050406030204" pitchFamily="18" charset="0"/>
                </a:rPr>
                <a:t>đây</a:t>
              </a:r>
              <a:r>
                <a:rPr lang="en-US" sz="3000" b="1" dirty="0">
                  <a:solidFill>
                    <a:srgbClr val="000000"/>
                  </a:solidFill>
                  <a:latin typeface="Cambria" panose="02040503050406030204" pitchFamily="18" charset="0"/>
                  <a:ea typeface="Cambria" panose="02040503050406030204" pitchFamily="18" charset="0"/>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trả</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lời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câu</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hỏi</a:t>
              </a:r>
              <a:r>
                <a:rPr kumimoji="0" lang="en-US"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BD8100E3-98DA-2BF1-730D-76162076F32B}"/>
              </a:ext>
            </a:extLst>
          </p:cNvPr>
          <p:cNvSpPr txBox="1"/>
          <p:nvPr/>
        </p:nvSpPr>
        <p:spPr>
          <a:xfrm>
            <a:off x="6486525" y="4143375"/>
            <a:ext cx="5238750" cy="2308324"/>
          </a:xfrm>
          <a:prstGeom prst="rect">
            <a:avLst/>
          </a:prstGeom>
          <a:noFill/>
        </p:spPr>
        <p:txBody>
          <a:bodyPr wrap="square" rtlCol="0">
            <a:spAutoFit/>
          </a:bodyPr>
          <a:lstStyle/>
          <a:p>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b Kỉ niệm ngày Thương binh liệt sĩ 27 tháng 7, giáo viên và học sinh dâng hương lên tượng đài "Tổ quốc ghi công". Thầy trò r</a:t>
            </a:r>
            <a:r>
              <a:rPr lang="en-US" kern="0" dirty="0">
                <a:solidFill>
                  <a:srgbClr val="002060"/>
                </a:solidFill>
                <a:latin typeface="Cambria" panose="02040503050406030204" pitchFamily="18" charset="0"/>
                <a:ea typeface="Cambria" panose="02040503050406030204" pitchFamily="18" charset="0"/>
                <a:cs typeface="Arial"/>
                <a:sym typeface="Arial"/>
              </a:rPr>
              <a:t>ư</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ng rưng xúc động nhớ lời Bác Hồ từng nói: "Máu đào của các liệt sĩ đã làm cho lá cờ cách mạng thêm đỏ chói. Sự hi sinh anh dũng của các liệt sĩ đã giúp cho đất nước Việt Nam của chúng ta được nở hoa độc lập, kết quả t</a:t>
            </a:r>
            <a:r>
              <a:rPr kumimoji="0" lang="en-US"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ự</a:t>
            </a:r>
            <a:r>
              <a:rPr kumimoji="0" lang="vi-VN"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 do"</a:t>
            </a:r>
            <a:endParaRPr kumimoji="0" lang="vi-VN"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a:p>
            <a:endParaRPr lang="en-US" dirty="0"/>
          </a:p>
        </p:txBody>
      </p:sp>
      <p:pic>
        <p:nvPicPr>
          <p:cNvPr id="11" name="Picture 10">
            <a:extLst>
              <a:ext uri="{FF2B5EF4-FFF2-40B4-BE49-F238E27FC236}">
                <a16:creationId xmlns:a16="http://schemas.microsoft.com/office/drawing/2014/main" id="{1E5E56DB-C466-2087-1ED2-BD3D2AFF1658}"/>
              </a:ext>
            </a:extLst>
          </p:cNvPr>
          <p:cNvPicPr>
            <a:picLocks noChangeAspect="1"/>
          </p:cNvPicPr>
          <p:nvPr/>
        </p:nvPicPr>
        <p:blipFill>
          <a:blip r:embed="rId3"/>
          <a:stretch>
            <a:fillRect/>
          </a:stretch>
        </p:blipFill>
        <p:spPr>
          <a:xfrm>
            <a:off x="6081712" y="1481137"/>
            <a:ext cx="3343275" cy="2447925"/>
          </a:xfrm>
          <a:prstGeom prst="rect">
            <a:avLst/>
          </a:prstGeom>
        </p:spPr>
      </p:pic>
      <p:pic>
        <p:nvPicPr>
          <p:cNvPr id="13" name="Picture 12">
            <a:extLst>
              <a:ext uri="{FF2B5EF4-FFF2-40B4-BE49-F238E27FC236}">
                <a16:creationId xmlns:a16="http://schemas.microsoft.com/office/drawing/2014/main" id="{60A67B3D-F012-71E6-BE79-D36163102589}"/>
              </a:ext>
            </a:extLst>
          </p:cNvPr>
          <p:cNvPicPr>
            <a:picLocks noChangeAspect="1"/>
          </p:cNvPicPr>
          <p:nvPr/>
        </p:nvPicPr>
        <p:blipFill>
          <a:blip r:embed="rId4"/>
          <a:stretch>
            <a:fillRect/>
          </a:stretch>
        </p:blipFill>
        <p:spPr>
          <a:xfrm>
            <a:off x="2114549" y="4162425"/>
            <a:ext cx="3190875" cy="2386012"/>
          </a:xfrm>
          <a:prstGeom prst="rect">
            <a:avLst/>
          </a:prstGeom>
        </p:spPr>
      </p:pic>
    </p:spTree>
    <p:extLst>
      <p:ext uri="{BB962C8B-B14F-4D97-AF65-F5344CB8AC3E}">
        <p14:creationId xmlns:p14="http://schemas.microsoft.com/office/powerpoint/2010/main" val="192036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ình chữ nhật: Góc Tròn 12">
            <a:extLst>
              <a:ext uri="{FF2B5EF4-FFF2-40B4-BE49-F238E27FC236}">
                <a16:creationId xmlns:a16="http://schemas.microsoft.com/office/drawing/2014/main" id="{51F1E1CD-1906-C511-AF86-93816426A2D6}"/>
              </a:ext>
            </a:extLst>
          </p:cNvPr>
          <p:cNvSpPr/>
          <p:nvPr/>
        </p:nvSpPr>
        <p:spPr>
          <a:xfrm>
            <a:off x="1790700" y="619125"/>
            <a:ext cx="9563100" cy="1447800"/>
          </a:xfrm>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563100" h="1447800" fill="none" extrusionOk="0">
                <a:moveTo>
                  <a:pt x="0" y="241304"/>
                </a:moveTo>
                <a:cubicBezTo>
                  <a:pt x="-122255" y="-33253"/>
                  <a:pt x="325124" y="-160645"/>
                  <a:pt x="864936" y="0"/>
                </a:cubicBezTo>
                <a:cubicBezTo>
                  <a:pt x="1022770" y="-9107"/>
                  <a:pt x="1177291" y="10129"/>
                  <a:pt x="1267788" y="0"/>
                </a:cubicBezTo>
                <a:cubicBezTo>
                  <a:pt x="1365990" y="15523"/>
                  <a:pt x="1555200" y="-74849"/>
                  <a:pt x="1827304" y="0"/>
                </a:cubicBezTo>
                <a:cubicBezTo>
                  <a:pt x="2090526" y="-40370"/>
                  <a:pt x="2341723" y="-4704"/>
                  <a:pt x="2543485" y="0"/>
                </a:cubicBezTo>
                <a:cubicBezTo>
                  <a:pt x="2762438" y="-449"/>
                  <a:pt x="2840441" y="22865"/>
                  <a:pt x="3103001" y="0"/>
                </a:cubicBezTo>
                <a:cubicBezTo>
                  <a:pt x="3211382" y="-10649"/>
                  <a:pt x="3407994" y="-9280"/>
                  <a:pt x="3740850" y="0"/>
                </a:cubicBezTo>
                <a:cubicBezTo>
                  <a:pt x="4003164" y="3356"/>
                  <a:pt x="4093251" y="1320"/>
                  <a:pt x="4222033" y="0"/>
                </a:cubicBezTo>
                <a:cubicBezTo>
                  <a:pt x="4338195" y="-66808"/>
                  <a:pt x="4553568" y="-38377"/>
                  <a:pt x="4859882" y="0"/>
                </a:cubicBezTo>
                <a:cubicBezTo>
                  <a:pt x="5115068" y="13155"/>
                  <a:pt x="5049227" y="2189"/>
                  <a:pt x="5184401" y="0"/>
                </a:cubicBezTo>
                <a:cubicBezTo>
                  <a:pt x="5336927" y="25"/>
                  <a:pt x="5377921" y="-2208"/>
                  <a:pt x="5508921" y="0"/>
                </a:cubicBezTo>
                <a:cubicBezTo>
                  <a:pt x="5649530" y="24049"/>
                  <a:pt x="6034019" y="-12885"/>
                  <a:pt x="6146769" y="0"/>
                </a:cubicBezTo>
                <a:cubicBezTo>
                  <a:pt x="6350637" y="-433"/>
                  <a:pt x="6445058" y="-5323"/>
                  <a:pt x="6706286" y="0"/>
                </a:cubicBezTo>
                <a:cubicBezTo>
                  <a:pt x="6950883" y="-161"/>
                  <a:pt x="6933152" y="340"/>
                  <a:pt x="7030804" y="0"/>
                </a:cubicBezTo>
                <a:cubicBezTo>
                  <a:pt x="7071789" y="54938"/>
                  <a:pt x="7434270" y="-40159"/>
                  <a:pt x="7668653" y="0"/>
                </a:cubicBezTo>
                <a:cubicBezTo>
                  <a:pt x="7878584" y="20247"/>
                  <a:pt x="7943924" y="1460"/>
                  <a:pt x="8071505" y="0"/>
                </a:cubicBezTo>
                <a:cubicBezTo>
                  <a:pt x="8140361" y="12193"/>
                  <a:pt x="8447427" y="9066"/>
                  <a:pt x="8698163" y="0"/>
                </a:cubicBezTo>
                <a:cubicBezTo>
                  <a:pt x="9206137" y="13458"/>
                  <a:pt x="9522280" y="121641"/>
                  <a:pt x="9563100" y="241304"/>
                </a:cubicBezTo>
                <a:cubicBezTo>
                  <a:pt x="9556776" y="276817"/>
                  <a:pt x="9558496" y="329054"/>
                  <a:pt x="9563100" y="369537"/>
                </a:cubicBezTo>
                <a:cubicBezTo>
                  <a:pt x="9568806" y="426779"/>
                  <a:pt x="9562301" y="450065"/>
                  <a:pt x="9563100" y="517073"/>
                </a:cubicBezTo>
                <a:cubicBezTo>
                  <a:pt x="9553482" y="579778"/>
                  <a:pt x="9552103" y="603227"/>
                  <a:pt x="9563100" y="654957"/>
                </a:cubicBezTo>
                <a:cubicBezTo>
                  <a:pt x="9577901" y="706359"/>
                  <a:pt x="9550331" y="715296"/>
                  <a:pt x="9563100" y="773538"/>
                </a:cubicBezTo>
                <a:cubicBezTo>
                  <a:pt x="9586303" y="832698"/>
                  <a:pt x="9575927" y="879514"/>
                  <a:pt x="9563100" y="911422"/>
                </a:cubicBezTo>
                <a:cubicBezTo>
                  <a:pt x="9554566" y="945343"/>
                  <a:pt x="9561851" y="966053"/>
                  <a:pt x="9563100" y="1020351"/>
                </a:cubicBezTo>
                <a:cubicBezTo>
                  <a:pt x="9574341" y="1069400"/>
                  <a:pt x="9575952" y="1113860"/>
                  <a:pt x="9563100" y="1206495"/>
                </a:cubicBezTo>
                <a:cubicBezTo>
                  <a:pt x="9498896" y="1305624"/>
                  <a:pt x="9178259" y="1370846"/>
                  <a:pt x="8698163" y="1447800"/>
                </a:cubicBezTo>
                <a:cubicBezTo>
                  <a:pt x="8557845" y="1462534"/>
                  <a:pt x="8489754" y="1447707"/>
                  <a:pt x="8373643" y="1447800"/>
                </a:cubicBezTo>
                <a:cubicBezTo>
                  <a:pt x="8051642" y="1405010"/>
                  <a:pt x="7918932" y="1463852"/>
                  <a:pt x="7735795" y="1447800"/>
                </a:cubicBezTo>
                <a:cubicBezTo>
                  <a:pt x="7632919" y="1467517"/>
                  <a:pt x="7433532" y="1459116"/>
                  <a:pt x="7332943" y="1447800"/>
                </a:cubicBezTo>
                <a:cubicBezTo>
                  <a:pt x="7213896" y="1427580"/>
                  <a:pt x="6937556" y="1541226"/>
                  <a:pt x="6695095" y="1447800"/>
                </a:cubicBezTo>
                <a:cubicBezTo>
                  <a:pt x="6430710" y="1441419"/>
                  <a:pt x="6327671" y="1424526"/>
                  <a:pt x="5978914" y="1447800"/>
                </a:cubicBezTo>
                <a:cubicBezTo>
                  <a:pt x="5640754" y="1458179"/>
                  <a:pt x="5734782" y="1421686"/>
                  <a:pt x="5576062" y="1447800"/>
                </a:cubicBezTo>
                <a:cubicBezTo>
                  <a:pt x="5430781" y="1412886"/>
                  <a:pt x="5289531" y="1468757"/>
                  <a:pt x="5094879" y="1447800"/>
                </a:cubicBezTo>
                <a:cubicBezTo>
                  <a:pt x="4906055" y="1424532"/>
                  <a:pt x="4781152" y="1451495"/>
                  <a:pt x="4692027" y="1447800"/>
                </a:cubicBezTo>
                <a:cubicBezTo>
                  <a:pt x="4550997" y="1459454"/>
                  <a:pt x="4391965" y="1437526"/>
                  <a:pt x="4132510" y="1447800"/>
                </a:cubicBezTo>
                <a:cubicBezTo>
                  <a:pt x="3873657" y="1447242"/>
                  <a:pt x="3764475" y="1438541"/>
                  <a:pt x="3416330" y="1447800"/>
                </a:cubicBezTo>
                <a:cubicBezTo>
                  <a:pt x="3072191" y="1413809"/>
                  <a:pt x="3239792" y="1409719"/>
                  <a:pt x="3013478" y="1447800"/>
                </a:cubicBezTo>
                <a:cubicBezTo>
                  <a:pt x="2819951" y="1430418"/>
                  <a:pt x="2664476" y="1428311"/>
                  <a:pt x="2532295" y="1447800"/>
                </a:cubicBezTo>
                <a:cubicBezTo>
                  <a:pt x="2388098" y="1484746"/>
                  <a:pt x="2135361" y="1468218"/>
                  <a:pt x="1972778" y="1447800"/>
                </a:cubicBezTo>
                <a:cubicBezTo>
                  <a:pt x="1746315" y="1362544"/>
                  <a:pt x="1220097" y="1410495"/>
                  <a:pt x="864936" y="1447800"/>
                </a:cubicBezTo>
                <a:cubicBezTo>
                  <a:pt x="440489" y="1413433"/>
                  <a:pt x="57889" y="1309725"/>
                  <a:pt x="0" y="1206495"/>
                </a:cubicBezTo>
                <a:cubicBezTo>
                  <a:pt x="-12060" y="1135632"/>
                  <a:pt x="13175" y="1115375"/>
                  <a:pt x="0" y="1078262"/>
                </a:cubicBezTo>
                <a:cubicBezTo>
                  <a:pt x="-15294" y="1041557"/>
                  <a:pt x="11736" y="988544"/>
                  <a:pt x="0" y="959682"/>
                </a:cubicBezTo>
                <a:cubicBezTo>
                  <a:pt x="-443" y="928790"/>
                  <a:pt x="-7203" y="884889"/>
                  <a:pt x="0" y="850753"/>
                </a:cubicBezTo>
                <a:cubicBezTo>
                  <a:pt x="11949" y="824047"/>
                  <a:pt x="-18810" y="760747"/>
                  <a:pt x="0" y="712869"/>
                </a:cubicBezTo>
                <a:cubicBezTo>
                  <a:pt x="19784" y="660253"/>
                  <a:pt x="12953" y="633828"/>
                  <a:pt x="0" y="603940"/>
                </a:cubicBezTo>
                <a:cubicBezTo>
                  <a:pt x="-17703" y="570546"/>
                  <a:pt x="39566" y="522414"/>
                  <a:pt x="0" y="466056"/>
                </a:cubicBezTo>
                <a:cubicBezTo>
                  <a:pt x="-20759" y="390620"/>
                  <a:pt x="20296" y="333502"/>
                  <a:pt x="0" y="241304"/>
                </a:cubicBezTo>
                <a:close/>
              </a:path>
              <a:path w="9563100" h="1447800" stroke="0" extrusionOk="0">
                <a:moveTo>
                  <a:pt x="0" y="241304"/>
                </a:moveTo>
                <a:cubicBezTo>
                  <a:pt x="119412" y="168056"/>
                  <a:pt x="393838" y="-9744"/>
                  <a:pt x="864936" y="0"/>
                </a:cubicBezTo>
                <a:cubicBezTo>
                  <a:pt x="955588" y="-11216"/>
                  <a:pt x="1184005" y="35179"/>
                  <a:pt x="1267788" y="0"/>
                </a:cubicBezTo>
                <a:cubicBezTo>
                  <a:pt x="1377362" y="15066"/>
                  <a:pt x="1544037" y="10337"/>
                  <a:pt x="1670639" y="0"/>
                </a:cubicBezTo>
                <a:cubicBezTo>
                  <a:pt x="1833904" y="31985"/>
                  <a:pt x="2065374" y="21834"/>
                  <a:pt x="2308488" y="0"/>
                </a:cubicBezTo>
                <a:cubicBezTo>
                  <a:pt x="2620598" y="10573"/>
                  <a:pt x="2837278" y="-4895"/>
                  <a:pt x="3024668" y="0"/>
                </a:cubicBezTo>
                <a:cubicBezTo>
                  <a:pt x="3172630" y="12464"/>
                  <a:pt x="3408889" y="-7604"/>
                  <a:pt x="3584185" y="0"/>
                </a:cubicBezTo>
                <a:cubicBezTo>
                  <a:pt x="3719092" y="-31248"/>
                  <a:pt x="3947237" y="-23235"/>
                  <a:pt x="4065369" y="0"/>
                </a:cubicBezTo>
                <a:cubicBezTo>
                  <a:pt x="4167638" y="-9622"/>
                  <a:pt x="4319030" y="-7410"/>
                  <a:pt x="4389888" y="0"/>
                </a:cubicBezTo>
                <a:cubicBezTo>
                  <a:pt x="4495780" y="-12433"/>
                  <a:pt x="4758870" y="-54381"/>
                  <a:pt x="4949404" y="0"/>
                </a:cubicBezTo>
                <a:cubicBezTo>
                  <a:pt x="5179842" y="26482"/>
                  <a:pt x="5303431" y="14127"/>
                  <a:pt x="5508921" y="0"/>
                </a:cubicBezTo>
                <a:cubicBezTo>
                  <a:pt x="5725513" y="-6770"/>
                  <a:pt x="5718823" y="-1864"/>
                  <a:pt x="5911772" y="0"/>
                </a:cubicBezTo>
                <a:cubicBezTo>
                  <a:pt x="6104769" y="3669"/>
                  <a:pt x="6109211" y="-1717"/>
                  <a:pt x="6236292" y="0"/>
                </a:cubicBezTo>
                <a:cubicBezTo>
                  <a:pt x="6361137" y="-13898"/>
                  <a:pt x="6405956" y="2640"/>
                  <a:pt x="6560811" y="0"/>
                </a:cubicBezTo>
                <a:cubicBezTo>
                  <a:pt x="6709873" y="24112"/>
                  <a:pt x="6818557" y="10520"/>
                  <a:pt x="6918901" y="0"/>
                </a:cubicBezTo>
                <a:cubicBezTo>
                  <a:pt x="6992620" y="-8639"/>
                  <a:pt x="7127106" y="10891"/>
                  <a:pt x="7276991" y="0"/>
                </a:cubicBezTo>
                <a:cubicBezTo>
                  <a:pt x="7587342" y="-2767"/>
                  <a:pt x="7564710" y="3632"/>
                  <a:pt x="7758176" y="0"/>
                </a:cubicBezTo>
                <a:cubicBezTo>
                  <a:pt x="7856102" y="12104"/>
                  <a:pt x="8064582" y="-913"/>
                  <a:pt x="8161028" y="0"/>
                </a:cubicBezTo>
                <a:cubicBezTo>
                  <a:pt x="8241957" y="57331"/>
                  <a:pt x="8466055" y="-30346"/>
                  <a:pt x="8698163" y="0"/>
                </a:cubicBezTo>
                <a:cubicBezTo>
                  <a:pt x="9227428" y="24924"/>
                  <a:pt x="9529679" y="109870"/>
                  <a:pt x="9563100" y="241304"/>
                </a:cubicBezTo>
                <a:cubicBezTo>
                  <a:pt x="9566616" y="318412"/>
                  <a:pt x="9587965" y="335896"/>
                  <a:pt x="9563100" y="398493"/>
                </a:cubicBezTo>
                <a:cubicBezTo>
                  <a:pt x="9542906" y="463863"/>
                  <a:pt x="9552819" y="505322"/>
                  <a:pt x="9563100" y="555681"/>
                </a:cubicBezTo>
                <a:cubicBezTo>
                  <a:pt x="9575193" y="602373"/>
                  <a:pt x="9574456" y="649491"/>
                  <a:pt x="9563100" y="674261"/>
                </a:cubicBezTo>
                <a:cubicBezTo>
                  <a:pt x="9571468" y="718535"/>
                  <a:pt x="9566382" y="765412"/>
                  <a:pt x="9563100" y="821797"/>
                </a:cubicBezTo>
                <a:cubicBezTo>
                  <a:pt x="9560094" y="877044"/>
                  <a:pt x="9552649" y="896944"/>
                  <a:pt x="9563100" y="930726"/>
                </a:cubicBezTo>
                <a:cubicBezTo>
                  <a:pt x="9559223" y="961999"/>
                  <a:pt x="9577975" y="1016217"/>
                  <a:pt x="9563100" y="1087914"/>
                </a:cubicBezTo>
                <a:cubicBezTo>
                  <a:pt x="9541552" y="1152754"/>
                  <a:pt x="9594678" y="1165520"/>
                  <a:pt x="9563100" y="1206495"/>
                </a:cubicBezTo>
                <a:cubicBezTo>
                  <a:pt x="9511325" y="1274879"/>
                  <a:pt x="9203623" y="1440468"/>
                  <a:pt x="8698163" y="1447800"/>
                </a:cubicBezTo>
                <a:cubicBezTo>
                  <a:pt x="8459398" y="1447982"/>
                  <a:pt x="8343686" y="1470205"/>
                  <a:pt x="8138646" y="1447800"/>
                </a:cubicBezTo>
                <a:cubicBezTo>
                  <a:pt x="7933806" y="1453625"/>
                  <a:pt x="7754698" y="1451017"/>
                  <a:pt x="7657463" y="1447800"/>
                </a:cubicBezTo>
                <a:cubicBezTo>
                  <a:pt x="7591255" y="1422197"/>
                  <a:pt x="7141584" y="1455169"/>
                  <a:pt x="6941282" y="1447800"/>
                </a:cubicBezTo>
                <a:cubicBezTo>
                  <a:pt x="6750885" y="1441303"/>
                  <a:pt x="6676752" y="1449101"/>
                  <a:pt x="6616763" y="1447800"/>
                </a:cubicBezTo>
                <a:cubicBezTo>
                  <a:pt x="6528713" y="1451887"/>
                  <a:pt x="6415718" y="1477599"/>
                  <a:pt x="6213911" y="1447800"/>
                </a:cubicBezTo>
                <a:cubicBezTo>
                  <a:pt x="5985983" y="1420075"/>
                  <a:pt x="5850992" y="1446666"/>
                  <a:pt x="5654395" y="1447800"/>
                </a:cubicBezTo>
                <a:cubicBezTo>
                  <a:pt x="5440283" y="1457720"/>
                  <a:pt x="5317080" y="1462529"/>
                  <a:pt x="5173211" y="1447800"/>
                </a:cubicBezTo>
                <a:cubicBezTo>
                  <a:pt x="5091532" y="1485217"/>
                  <a:pt x="4895174" y="1454716"/>
                  <a:pt x="4770359" y="1447800"/>
                </a:cubicBezTo>
                <a:cubicBezTo>
                  <a:pt x="4667315" y="1426360"/>
                  <a:pt x="4551570" y="1438641"/>
                  <a:pt x="4433754" y="1447800"/>
                </a:cubicBezTo>
                <a:cubicBezTo>
                  <a:pt x="4300396" y="1419018"/>
                  <a:pt x="4172696" y="1470970"/>
                  <a:pt x="4054178" y="1447800"/>
                </a:cubicBezTo>
                <a:cubicBezTo>
                  <a:pt x="3956793" y="1462739"/>
                  <a:pt x="3825041" y="1430239"/>
                  <a:pt x="3729659" y="1447800"/>
                </a:cubicBezTo>
                <a:cubicBezTo>
                  <a:pt x="3626598" y="1423294"/>
                  <a:pt x="3499854" y="1442432"/>
                  <a:pt x="3326807" y="1447800"/>
                </a:cubicBezTo>
                <a:cubicBezTo>
                  <a:pt x="3143102" y="1441422"/>
                  <a:pt x="3077582" y="1445045"/>
                  <a:pt x="3002288" y="1447800"/>
                </a:cubicBezTo>
                <a:cubicBezTo>
                  <a:pt x="2974064" y="1462174"/>
                  <a:pt x="2589332" y="1412190"/>
                  <a:pt x="2364440" y="1447800"/>
                </a:cubicBezTo>
                <a:cubicBezTo>
                  <a:pt x="2036909" y="1451796"/>
                  <a:pt x="1950383" y="1451071"/>
                  <a:pt x="1648259" y="1447800"/>
                </a:cubicBezTo>
                <a:cubicBezTo>
                  <a:pt x="1339771" y="1424501"/>
                  <a:pt x="1204986" y="1434618"/>
                  <a:pt x="864936" y="1447800"/>
                </a:cubicBezTo>
                <a:cubicBezTo>
                  <a:pt x="295257" y="1460769"/>
                  <a:pt x="87391" y="1341554"/>
                  <a:pt x="0" y="1206495"/>
                </a:cubicBezTo>
                <a:cubicBezTo>
                  <a:pt x="819" y="1170375"/>
                  <a:pt x="-227" y="1114078"/>
                  <a:pt x="0" y="1087914"/>
                </a:cubicBezTo>
                <a:cubicBezTo>
                  <a:pt x="1604" y="1049166"/>
                  <a:pt x="-21910" y="1012263"/>
                  <a:pt x="0" y="950030"/>
                </a:cubicBezTo>
                <a:cubicBezTo>
                  <a:pt x="20577" y="902272"/>
                  <a:pt x="-24015" y="868865"/>
                  <a:pt x="0" y="802494"/>
                </a:cubicBezTo>
                <a:cubicBezTo>
                  <a:pt x="25500" y="737034"/>
                  <a:pt x="6145" y="702500"/>
                  <a:pt x="0" y="683913"/>
                </a:cubicBezTo>
                <a:cubicBezTo>
                  <a:pt x="-18091" y="657409"/>
                  <a:pt x="-12229" y="604046"/>
                  <a:pt x="0" y="546029"/>
                </a:cubicBezTo>
                <a:cubicBezTo>
                  <a:pt x="11494" y="485875"/>
                  <a:pt x="10327" y="469390"/>
                  <a:pt x="0" y="437100"/>
                </a:cubicBezTo>
                <a:cubicBezTo>
                  <a:pt x="-13273" y="400793"/>
                  <a:pt x="-1092" y="313784"/>
                  <a:pt x="0" y="241304"/>
                </a:cubicBezTo>
                <a:close/>
              </a:path>
              <a:path w="9563100" h="1447800" fill="none" stroke="0" extrusionOk="0">
                <a:moveTo>
                  <a:pt x="0" y="241304"/>
                </a:moveTo>
                <a:cubicBezTo>
                  <a:pt x="-3078" y="19495"/>
                  <a:pt x="400654" y="-17903"/>
                  <a:pt x="864936" y="0"/>
                </a:cubicBezTo>
                <a:cubicBezTo>
                  <a:pt x="1021955" y="23444"/>
                  <a:pt x="1151093" y="22790"/>
                  <a:pt x="1267788" y="0"/>
                </a:cubicBezTo>
                <a:cubicBezTo>
                  <a:pt x="1339312" y="-30818"/>
                  <a:pt x="1595767" y="-3694"/>
                  <a:pt x="1827304" y="0"/>
                </a:cubicBezTo>
                <a:cubicBezTo>
                  <a:pt x="2064536" y="-38163"/>
                  <a:pt x="2344334" y="3235"/>
                  <a:pt x="2543485" y="0"/>
                </a:cubicBezTo>
                <a:cubicBezTo>
                  <a:pt x="2758883" y="-1690"/>
                  <a:pt x="2990236" y="23161"/>
                  <a:pt x="3103001" y="0"/>
                </a:cubicBezTo>
                <a:cubicBezTo>
                  <a:pt x="3227249" y="83"/>
                  <a:pt x="3456933" y="-48168"/>
                  <a:pt x="3740850" y="0"/>
                </a:cubicBezTo>
                <a:cubicBezTo>
                  <a:pt x="4035758" y="21681"/>
                  <a:pt x="4099914" y="5372"/>
                  <a:pt x="4222033" y="0"/>
                </a:cubicBezTo>
                <a:cubicBezTo>
                  <a:pt x="4413173" y="31274"/>
                  <a:pt x="4620426" y="-50672"/>
                  <a:pt x="4859882" y="0"/>
                </a:cubicBezTo>
                <a:cubicBezTo>
                  <a:pt x="5110866" y="-9150"/>
                  <a:pt x="5028664" y="14347"/>
                  <a:pt x="5184401" y="0"/>
                </a:cubicBezTo>
                <a:cubicBezTo>
                  <a:pt x="5333016" y="-2137"/>
                  <a:pt x="5370377" y="4935"/>
                  <a:pt x="5508921" y="0"/>
                </a:cubicBezTo>
                <a:cubicBezTo>
                  <a:pt x="5723886" y="-43344"/>
                  <a:pt x="5967042" y="-25473"/>
                  <a:pt x="6146769" y="0"/>
                </a:cubicBezTo>
                <a:cubicBezTo>
                  <a:pt x="6355175" y="-20576"/>
                  <a:pt x="6480830" y="-1340"/>
                  <a:pt x="6706286" y="0"/>
                </a:cubicBezTo>
                <a:cubicBezTo>
                  <a:pt x="6843612" y="-15726"/>
                  <a:pt x="6925891" y="1905"/>
                  <a:pt x="7030804" y="0"/>
                </a:cubicBezTo>
                <a:cubicBezTo>
                  <a:pt x="7146555" y="-34211"/>
                  <a:pt x="7425627" y="-15807"/>
                  <a:pt x="7668653" y="0"/>
                </a:cubicBezTo>
                <a:cubicBezTo>
                  <a:pt x="7875022" y="25011"/>
                  <a:pt x="7976965" y="11306"/>
                  <a:pt x="8071505" y="0"/>
                </a:cubicBezTo>
                <a:cubicBezTo>
                  <a:pt x="8115694" y="12872"/>
                  <a:pt x="8433604" y="22326"/>
                  <a:pt x="8698163" y="0"/>
                </a:cubicBezTo>
                <a:cubicBezTo>
                  <a:pt x="9178888" y="-26342"/>
                  <a:pt x="9535173" y="130116"/>
                  <a:pt x="9563100" y="241304"/>
                </a:cubicBezTo>
                <a:cubicBezTo>
                  <a:pt x="9563848" y="274249"/>
                  <a:pt x="9553496" y="320845"/>
                  <a:pt x="9563100" y="369537"/>
                </a:cubicBezTo>
                <a:cubicBezTo>
                  <a:pt x="9576465" y="426659"/>
                  <a:pt x="9561422" y="442927"/>
                  <a:pt x="9563100" y="517073"/>
                </a:cubicBezTo>
                <a:cubicBezTo>
                  <a:pt x="9562570" y="579691"/>
                  <a:pt x="9549374" y="599625"/>
                  <a:pt x="9563100" y="654957"/>
                </a:cubicBezTo>
                <a:cubicBezTo>
                  <a:pt x="9579782" y="704169"/>
                  <a:pt x="9548657" y="715233"/>
                  <a:pt x="9563100" y="773538"/>
                </a:cubicBezTo>
                <a:cubicBezTo>
                  <a:pt x="9586678" y="829548"/>
                  <a:pt x="9571811" y="867244"/>
                  <a:pt x="9563100" y="911422"/>
                </a:cubicBezTo>
                <a:cubicBezTo>
                  <a:pt x="9548420" y="942948"/>
                  <a:pt x="9557282" y="977162"/>
                  <a:pt x="9563100" y="1020351"/>
                </a:cubicBezTo>
                <a:cubicBezTo>
                  <a:pt x="9565507" y="1077921"/>
                  <a:pt x="9587380" y="1121483"/>
                  <a:pt x="9563100" y="1206495"/>
                </a:cubicBezTo>
                <a:cubicBezTo>
                  <a:pt x="9484265" y="1265517"/>
                  <a:pt x="9229252" y="1466357"/>
                  <a:pt x="8698163" y="1447800"/>
                </a:cubicBezTo>
                <a:cubicBezTo>
                  <a:pt x="8582655" y="1436774"/>
                  <a:pt x="8469218" y="1436955"/>
                  <a:pt x="8373643" y="1447800"/>
                </a:cubicBezTo>
                <a:cubicBezTo>
                  <a:pt x="8133041" y="1484155"/>
                  <a:pt x="7880069" y="1440502"/>
                  <a:pt x="7735795" y="1447800"/>
                </a:cubicBezTo>
                <a:cubicBezTo>
                  <a:pt x="7549219" y="1448275"/>
                  <a:pt x="7473528" y="1461595"/>
                  <a:pt x="7332943" y="1447800"/>
                </a:cubicBezTo>
                <a:cubicBezTo>
                  <a:pt x="7216398" y="1427235"/>
                  <a:pt x="7003063" y="1479870"/>
                  <a:pt x="6695095" y="1447800"/>
                </a:cubicBezTo>
                <a:cubicBezTo>
                  <a:pt x="6413253" y="1428038"/>
                  <a:pt x="6313937" y="1433205"/>
                  <a:pt x="5978914" y="1447800"/>
                </a:cubicBezTo>
                <a:cubicBezTo>
                  <a:pt x="5631756" y="1463037"/>
                  <a:pt x="5729312" y="1447740"/>
                  <a:pt x="5576062" y="1447800"/>
                </a:cubicBezTo>
                <a:cubicBezTo>
                  <a:pt x="5447565" y="1445421"/>
                  <a:pt x="5250008" y="1451903"/>
                  <a:pt x="5094879" y="1447800"/>
                </a:cubicBezTo>
                <a:cubicBezTo>
                  <a:pt x="4908038" y="1434585"/>
                  <a:pt x="4795525" y="1445473"/>
                  <a:pt x="4692027" y="1447800"/>
                </a:cubicBezTo>
                <a:cubicBezTo>
                  <a:pt x="4567985" y="1438576"/>
                  <a:pt x="4398985" y="1462022"/>
                  <a:pt x="4132510" y="1447800"/>
                </a:cubicBezTo>
                <a:cubicBezTo>
                  <a:pt x="3835751" y="1437270"/>
                  <a:pt x="3775593" y="1453680"/>
                  <a:pt x="3416330" y="1447800"/>
                </a:cubicBezTo>
                <a:cubicBezTo>
                  <a:pt x="3039815" y="1433470"/>
                  <a:pt x="3186634" y="1402029"/>
                  <a:pt x="3013478" y="1447800"/>
                </a:cubicBezTo>
                <a:cubicBezTo>
                  <a:pt x="2804655" y="1453688"/>
                  <a:pt x="2703026" y="1450491"/>
                  <a:pt x="2532295" y="1447800"/>
                </a:cubicBezTo>
                <a:cubicBezTo>
                  <a:pt x="2360304" y="1426797"/>
                  <a:pt x="2138440" y="1465726"/>
                  <a:pt x="1972778" y="1447800"/>
                </a:cubicBezTo>
                <a:cubicBezTo>
                  <a:pt x="1804806" y="1375105"/>
                  <a:pt x="1154724" y="1421004"/>
                  <a:pt x="864936" y="1447800"/>
                </a:cubicBezTo>
                <a:cubicBezTo>
                  <a:pt x="452053" y="1422356"/>
                  <a:pt x="109066" y="1357587"/>
                  <a:pt x="0" y="1206495"/>
                </a:cubicBezTo>
                <a:cubicBezTo>
                  <a:pt x="-21747" y="1148794"/>
                  <a:pt x="16458" y="1112858"/>
                  <a:pt x="0" y="1078262"/>
                </a:cubicBezTo>
                <a:cubicBezTo>
                  <a:pt x="-7838" y="1039533"/>
                  <a:pt x="4978" y="998483"/>
                  <a:pt x="0" y="959682"/>
                </a:cubicBezTo>
                <a:cubicBezTo>
                  <a:pt x="85" y="938326"/>
                  <a:pt x="3188" y="890831"/>
                  <a:pt x="0" y="850753"/>
                </a:cubicBezTo>
                <a:cubicBezTo>
                  <a:pt x="14185" y="817816"/>
                  <a:pt x="-23013" y="756394"/>
                  <a:pt x="0" y="712869"/>
                </a:cubicBezTo>
                <a:cubicBezTo>
                  <a:pt x="23349" y="660150"/>
                  <a:pt x="11052" y="625984"/>
                  <a:pt x="0" y="603940"/>
                </a:cubicBezTo>
                <a:cubicBezTo>
                  <a:pt x="889" y="579950"/>
                  <a:pt x="18298" y="528417"/>
                  <a:pt x="0" y="466056"/>
                </a:cubicBezTo>
                <a:cubicBezTo>
                  <a:pt x="-24491" y="382928"/>
                  <a:pt x="20290" y="326238"/>
                  <a:pt x="0" y="241304"/>
                </a:cubicBezTo>
                <a:close/>
              </a:path>
              <a:path w="9563100" h="1447800" fill="none" stroke="0" extrusionOk="0">
                <a:moveTo>
                  <a:pt x="0" y="241304"/>
                </a:moveTo>
                <a:cubicBezTo>
                  <a:pt x="-44862" y="10585"/>
                  <a:pt x="342020" y="-92112"/>
                  <a:pt x="864936" y="0"/>
                </a:cubicBezTo>
                <a:cubicBezTo>
                  <a:pt x="1024263" y="24343"/>
                  <a:pt x="1170171" y="27371"/>
                  <a:pt x="1267788" y="0"/>
                </a:cubicBezTo>
                <a:cubicBezTo>
                  <a:pt x="1292729" y="-40064"/>
                  <a:pt x="1562953" y="-58460"/>
                  <a:pt x="1827304" y="0"/>
                </a:cubicBezTo>
                <a:cubicBezTo>
                  <a:pt x="2102103" y="7931"/>
                  <a:pt x="2352432" y="6012"/>
                  <a:pt x="2543485" y="0"/>
                </a:cubicBezTo>
                <a:cubicBezTo>
                  <a:pt x="2731640" y="-27006"/>
                  <a:pt x="2857024" y="-22583"/>
                  <a:pt x="3103001" y="0"/>
                </a:cubicBezTo>
                <a:cubicBezTo>
                  <a:pt x="3191961" y="27842"/>
                  <a:pt x="3431159" y="10634"/>
                  <a:pt x="3740850" y="0"/>
                </a:cubicBezTo>
                <a:cubicBezTo>
                  <a:pt x="4020152" y="-96"/>
                  <a:pt x="4096730" y="-17833"/>
                  <a:pt x="4222033" y="0"/>
                </a:cubicBezTo>
                <a:cubicBezTo>
                  <a:pt x="4385464" y="-50892"/>
                  <a:pt x="4592254" y="29325"/>
                  <a:pt x="4859882" y="0"/>
                </a:cubicBezTo>
                <a:cubicBezTo>
                  <a:pt x="5117446" y="22036"/>
                  <a:pt x="5064811" y="-9550"/>
                  <a:pt x="5184401" y="0"/>
                </a:cubicBezTo>
                <a:cubicBezTo>
                  <a:pt x="5330890" y="2437"/>
                  <a:pt x="5380427" y="4902"/>
                  <a:pt x="5508921" y="0"/>
                </a:cubicBezTo>
                <a:cubicBezTo>
                  <a:pt x="5655652" y="38869"/>
                  <a:pt x="5998723" y="9192"/>
                  <a:pt x="6146769" y="0"/>
                </a:cubicBezTo>
                <a:cubicBezTo>
                  <a:pt x="6331181" y="-16432"/>
                  <a:pt x="6481287" y="-13547"/>
                  <a:pt x="6706286" y="0"/>
                </a:cubicBezTo>
                <a:cubicBezTo>
                  <a:pt x="6952459" y="-456"/>
                  <a:pt x="6934990" y="-2144"/>
                  <a:pt x="7030804" y="0"/>
                </a:cubicBezTo>
                <a:cubicBezTo>
                  <a:pt x="7154221" y="15092"/>
                  <a:pt x="7481792" y="-37328"/>
                  <a:pt x="7668653" y="0"/>
                </a:cubicBezTo>
                <a:cubicBezTo>
                  <a:pt x="7883448" y="23059"/>
                  <a:pt x="7949472" y="18067"/>
                  <a:pt x="8071505" y="0"/>
                </a:cubicBezTo>
                <a:cubicBezTo>
                  <a:pt x="8151335" y="-8931"/>
                  <a:pt x="8419295" y="-330"/>
                  <a:pt x="8698163" y="0"/>
                </a:cubicBezTo>
                <a:cubicBezTo>
                  <a:pt x="9205995" y="5798"/>
                  <a:pt x="9519696" y="127291"/>
                  <a:pt x="9563100" y="241304"/>
                </a:cubicBezTo>
                <a:cubicBezTo>
                  <a:pt x="9561067" y="272826"/>
                  <a:pt x="9551643" y="330280"/>
                  <a:pt x="9563100" y="369537"/>
                </a:cubicBezTo>
                <a:cubicBezTo>
                  <a:pt x="9572554" y="423284"/>
                  <a:pt x="9565716" y="456597"/>
                  <a:pt x="9563100" y="517073"/>
                </a:cubicBezTo>
                <a:cubicBezTo>
                  <a:pt x="9556299" y="581304"/>
                  <a:pt x="9548531" y="597759"/>
                  <a:pt x="9563100" y="654957"/>
                </a:cubicBezTo>
                <a:cubicBezTo>
                  <a:pt x="9580541" y="706820"/>
                  <a:pt x="9552971" y="719661"/>
                  <a:pt x="9563100" y="773538"/>
                </a:cubicBezTo>
                <a:cubicBezTo>
                  <a:pt x="9577455" y="830384"/>
                  <a:pt x="9574445" y="873189"/>
                  <a:pt x="9563100" y="911422"/>
                </a:cubicBezTo>
                <a:cubicBezTo>
                  <a:pt x="9551868" y="948720"/>
                  <a:pt x="9562809" y="975654"/>
                  <a:pt x="9563100" y="1020351"/>
                </a:cubicBezTo>
                <a:cubicBezTo>
                  <a:pt x="9571190" y="1062198"/>
                  <a:pt x="9579809" y="1119651"/>
                  <a:pt x="9563100" y="1206495"/>
                </a:cubicBezTo>
                <a:cubicBezTo>
                  <a:pt x="9472510" y="1335808"/>
                  <a:pt x="9192801" y="1444587"/>
                  <a:pt x="8698163" y="1447800"/>
                </a:cubicBezTo>
                <a:cubicBezTo>
                  <a:pt x="8567145" y="1460227"/>
                  <a:pt x="8490248" y="1459782"/>
                  <a:pt x="8373643" y="1447800"/>
                </a:cubicBezTo>
                <a:cubicBezTo>
                  <a:pt x="8062786" y="1429089"/>
                  <a:pt x="7941883" y="1481112"/>
                  <a:pt x="7735795" y="1447800"/>
                </a:cubicBezTo>
                <a:cubicBezTo>
                  <a:pt x="7640430" y="1459416"/>
                  <a:pt x="7474268" y="1467260"/>
                  <a:pt x="7332943" y="1447800"/>
                </a:cubicBezTo>
                <a:cubicBezTo>
                  <a:pt x="7185844" y="1430552"/>
                  <a:pt x="6936199" y="1440369"/>
                  <a:pt x="6695095" y="1447800"/>
                </a:cubicBezTo>
                <a:cubicBezTo>
                  <a:pt x="6430827" y="1421615"/>
                  <a:pt x="6329700" y="1431113"/>
                  <a:pt x="5978914" y="1447800"/>
                </a:cubicBezTo>
                <a:cubicBezTo>
                  <a:pt x="5631292" y="1452788"/>
                  <a:pt x="5732266" y="1450605"/>
                  <a:pt x="5576062" y="1447800"/>
                </a:cubicBezTo>
                <a:cubicBezTo>
                  <a:pt x="5394683" y="1422127"/>
                  <a:pt x="5290222" y="1446115"/>
                  <a:pt x="5094879" y="1447800"/>
                </a:cubicBezTo>
                <a:cubicBezTo>
                  <a:pt x="4908056" y="1439093"/>
                  <a:pt x="4789972" y="1477106"/>
                  <a:pt x="4692027" y="1447800"/>
                </a:cubicBezTo>
                <a:cubicBezTo>
                  <a:pt x="4523043" y="1439565"/>
                  <a:pt x="4405871" y="1415273"/>
                  <a:pt x="4132510" y="1447800"/>
                </a:cubicBezTo>
                <a:cubicBezTo>
                  <a:pt x="3871270" y="1444987"/>
                  <a:pt x="3792477" y="1421730"/>
                  <a:pt x="3416330" y="1447800"/>
                </a:cubicBezTo>
                <a:cubicBezTo>
                  <a:pt x="3063554" y="1432986"/>
                  <a:pt x="3234011" y="1413864"/>
                  <a:pt x="3013478" y="1447800"/>
                </a:cubicBezTo>
                <a:cubicBezTo>
                  <a:pt x="2799014" y="1430536"/>
                  <a:pt x="2700806" y="1426446"/>
                  <a:pt x="2532295" y="1447800"/>
                </a:cubicBezTo>
                <a:cubicBezTo>
                  <a:pt x="2397256" y="1503704"/>
                  <a:pt x="2175489" y="1429365"/>
                  <a:pt x="1972778" y="1447800"/>
                </a:cubicBezTo>
                <a:cubicBezTo>
                  <a:pt x="1757504" y="1475901"/>
                  <a:pt x="1221741" y="1339757"/>
                  <a:pt x="864936" y="1447800"/>
                </a:cubicBezTo>
                <a:cubicBezTo>
                  <a:pt x="437444" y="1421972"/>
                  <a:pt x="50642" y="1294084"/>
                  <a:pt x="0" y="1206495"/>
                </a:cubicBezTo>
                <a:cubicBezTo>
                  <a:pt x="-9467" y="1131020"/>
                  <a:pt x="19086" y="1114316"/>
                  <a:pt x="0" y="1078262"/>
                </a:cubicBezTo>
                <a:cubicBezTo>
                  <a:pt x="-10403" y="1040513"/>
                  <a:pt x="8255" y="988683"/>
                  <a:pt x="0" y="959682"/>
                </a:cubicBezTo>
                <a:cubicBezTo>
                  <a:pt x="1129" y="923215"/>
                  <a:pt x="-3723" y="879778"/>
                  <a:pt x="0" y="850753"/>
                </a:cubicBezTo>
                <a:cubicBezTo>
                  <a:pt x="6134" y="825546"/>
                  <a:pt x="-18678" y="764293"/>
                  <a:pt x="0" y="712869"/>
                </a:cubicBezTo>
                <a:cubicBezTo>
                  <a:pt x="22880" y="660688"/>
                  <a:pt x="12178" y="630221"/>
                  <a:pt x="0" y="603940"/>
                </a:cubicBezTo>
                <a:cubicBezTo>
                  <a:pt x="-11870" y="564474"/>
                  <a:pt x="33937" y="527757"/>
                  <a:pt x="0" y="466056"/>
                </a:cubicBezTo>
                <a:cubicBezTo>
                  <a:pt x="-23148" y="397944"/>
                  <a:pt x="18713" y="336492"/>
                  <a:pt x="0" y="241304"/>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9563100"/>
                      <a:gd name="connsiteY0" fmla="*/ 241304 h 1447800"/>
                      <a:gd name="connsiteX1" fmla="*/ 864936 w 9563100"/>
                      <a:gd name="connsiteY1" fmla="*/ 0 h 1447800"/>
                      <a:gd name="connsiteX2" fmla="*/ 1267788 w 9563100"/>
                      <a:gd name="connsiteY2" fmla="*/ 0 h 1447800"/>
                      <a:gd name="connsiteX3" fmla="*/ 1827304 w 9563100"/>
                      <a:gd name="connsiteY3" fmla="*/ 0 h 1447800"/>
                      <a:gd name="connsiteX4" fmla="*/ 2543485 w 9563100"/>
                      <a:gd name="connsiteY4" fmla="*/ 0 h 1447800"/>
                      <a:gd name="connsiteX5" fmla="*/ 3103001 w 9563100"/>
                      <a:gd name="connsiteY5" fmla="*/ 0 h 1447800"/>
                      <a:gd name="connsiteX6" fmla="*/ 3740850 w 9563100"/>
                      <a:gd name="connsiteY6" fmla="*/ 0 h 1447800"/>
                      <a:gd name="connsiteX7" fmla="*/ 4222033 w 9563100"/>
                      <a:gd name="connsiteY7" fmla="*/ 0 h 1447800"/>
                      <a:gd name="connsiteX8" fmla="*/ 4859882 w 9563100"/>
                      <a:gd name="connsiteY8" fmla="*/ 0 h 1447800"/>
                      <a:gd name="connsiteX9" fmla="*/ 5184401 w 9563100"/>
                      <a:gd name="connsiteY9" fmla="*/ 0 h 1447800"/>
                      <a:gd name="connsiteX10" fmla="*/ 5508921 w 9563100"/>
                      <a:gd name="connsiteY10" fmla="*/ 0 h 1447800"/>
                      <a:gd name="connsiteX11" fmla="*/ 6146769 w 9563100"/>
                      <a:gd name="connsiteY11" fmla="*/ 0 h 1447800"/>
                      <a:gd name="connsiteX12" fmla="*/ 6706286 w 9563100"/>
                      <a:gd name="connsiteY12" fmla="*/ 0 h 1447800"/>
                      <a:gd name="connsiteX13" fmla="*/ 7030804 w 9563100"/>
                      <a:gd name="connsiteY13" fmla="*/ 0 h 1447800"/>
                      <a:gd name="connsiteX14" fmla="*/ 7668653 w 9563100"/>
                      <a:gd name="connsiteY14" fmla="*/ 0 h 1447800"/>
                      <a:gd name="connsiteX15" fmla="*/ 8071505 w 9563100"/>
                      <a:gd name="connsiteY15" fmla="*/ 0 h 1447800"/>
                      <a:gd name="connsiteX16" fmla="*/ 8698163 w 9563100"/>
                      <a:gd name="connsiteY16" fmla="*/ 0 h 1447800"/>
                      <a:gd name="connsiteX17" fmla="*/ 9563100 w 9563100"/>
                      <a:gd name="connsiteY17" fmla="*/ 241304 h 1447800"/>
                      <a:gd name="connsiteX18" fmla="*/ 9563100 w 9563100"/>
                      <a:gd name="connsiteY18" fmla="*/ 369537 h 1447800"/>
                      <a:gd name="connsiteX19" fmla="*/ 9563100 w 9563100"/>
                      <a:gd name="connsiteY19" fmla="*/ 517073 h 1447800"/>
                      <a:gd name="connsiteX20" fmla="*/ 9563100 w 9563100"/>
                      <a:gd name="connsiteY20" fmla="*/ 654957 h 1447800"/>
                      <a:gd name="connsiteX21" fmla="*/ 9563100 w 9563100"/>
                      <a:gd name="connsiteY21" fmla="*/ 773538 h 1447800"/>
                      <a:gd name="connsiteX22" fmla="*/ 9563100 w 9563100"/>
                      <a:gd name="connsiteY22" fmla="*/ 911422 h 1447800"/>
                      <a:gd name="connsiteX23" fmla="*/ 9563100 w 9563100"/>
                      <a:gd name="connsiteY23" fmla="*/ 1020351 h 1447800"/>
                      <a:gd name="connsiteX24" fmla="*/ 9563100 w 9563100"/>
                      <a:gd name="connsiteY24" fmla="*/ 1206495 h 1447800"/>
                      <a:gd name="connsiteX25" fmla="*/ 8698163 w 9563100"/>
                      <a:gd name="connsiteY25" fmla="*/ 1447800 h 1447800"/>
                      <a:gd name="connsiteX26" fmla="*/ 8373643 w 9563100"/>
                      <a:gd name="connsiteY26" fmla="*/ 1447800 h 1447800"/>
                      <a:gd name="connsiteX27" fmla="*/ 7735795 w 9563100"/>
                      <a:gd name="connsiteY27" fmla="*/ 1447800 h 1447800"/>
                      <a:gd name="connsiteX28" fmla="*/ 7332943 w 9563100"/>
                      <a:gd name="connsiteY28" fmla="*/ 1447800 h 1447800"/>
                      <a:gd name="connsiteX29" fmla="*/ 6695095 w 9563100"/>
                      <a:gd name="connsiteY29" fmla="*/ 1447800 h 1447800"/>
                      <a:gd name="connsiteX30" fmla="*/ 5978914 w 9563100"/>
                      <a:gd name="connsiteY30" fmla="*/ 1447800 h 1447800"/>
                      <a:gd name="connsiteX31" fmla="*/ 5576062 w 9563100"/>
                      <a:gd name="connsiteY31" fmla="*/ 1447800 h 1447800"/>
                      <a:gd name="connsiteX32" fmla="*/ 5094879 w 9563100"/>
                      <a:gd name="connsiteY32" fmla="*/ 1447800 h 1447800"/>
                      <a:gd name="connsiteX33" fmla="*/ 4692027 w 9563100"/>
                      <a:gd name="connsiteY33" fmla="*/ 1447800 h 1447800"/>
                      <a:gd name="connsiteX34" fmla="*/ 4132510 w 9563100"/>
                      <a:gd name="connsiteY34" fmla="*/ 1447800 h 1447800"/>
                      <a:gd name="connsiteX35" fmla="*/ 3416330 w 9563100"/>
                      <a:gd name="connsiteY35" fmla="*/ 1447800 h 1447800"/>
                      <a:gd name="connsiteX36" fmla="*/ 3013478 w 9563100"/>
                      <a:gd name="connsiteY36" fmla="*/ 1447800 h 1447800"/>
                      <a:gd name="connsiteX37" fmla="*/ 2532295 w 9563100"/>
                      <a:gd name="connsiteY37" fmla="*/ 1447800 h 1447800"/>
                      <a:gd name="connsiteX38" fmla="*/ 1972778 w 9563100"/>
                      <a:gd name="connsiteY38" fmla="*/ 1447800 h 1447800"/>
                      <a:gd name="connsiteX39" fmla="*/ 864936 w 9563100"/>
                      <a:gd name="connsiteY39" fmla="*/ 1447800 h 1447800"/>
                      <a:gd name="connsiteX40" fmla="*/ 0 w 9563100"/>
                      <a:gd name="connsiteY40" fmla="*/ 1206495 h 1447800"/>
                      <a:gd name="connsiteX41" fmla="*/ 0 w 9563100"/>
                      <a:gd name="connsiteY41" fmla="*/ 1078262 h 1447800"/>
                      <a:gd name="connsiteX42" fmla="*/ 0 w 9563100"/>
                      <a:gd name="connsiteY42" fmla="*/ 959682 h 1447800"/>
                      <a:gd name="connsiteX43" fmla="*/ 0 w 9563100"/>
                      <a:gd name="connsiteY43" fmla="*/ 850753 h 1447800"/>
                      <a:gd name="connsiteX44" fmla="*/ 0 w 9563100"/>
                      <a:gd name="connsiteY44" fmla="*/ 712869 h 1447800"/>
                      <a:gd name="connsiteX45" fmla="*/ 0 w 9563100"/>
                      <a:gd name="connsiteY45" fmla="*/ 603940 h 1447800"/>
                      <a:gd name="connsiteX46" fmla="*/ 0 w 9563100"/>
                      <a:gd name="connsiteY46" fmla="*/ 466056 h 1447800"/>
                      <a:gd name="connsiteX47" fmla="*/ 0 w 9563100"/>
                      <a:gd name="connsiteY47" fmla="*/ 241304 h 1447800"/>
                      <a:gd name="connsiteX0" fmla="*/ 0 w 9563100"/>
                      <a:gd name="connsiteY0" fmla="*/ 241304 h 1447800"/>
                      <a:gd name="connsiteX1" fmla="*/ 864936 w 9563100"/>
                      <a:gd name="connsiteY1" fmla="*/ 0 h 1447800"/>
                      <a:gd name="connsiteX2" fmla="*/ 1267788 w 9563100"/>
                      <a:gd name="connsiteY2" fmla="*/ 0 h 1447800"/>
                      <a:gd name="connsiteX3" fmla="*/ 1670639 w 9563100"/>
                      <a:gd name="connsiteY3" fmla="*/ 0 h 1447800"/>
                      <a:gd name="connsiteX4" fmla="*/ 2308488 w 9563100"/>
                      <a:gd name="connsiteY4" fmla="*/ 0 h 1447800"/>
                      <a:gd name="connsiteX5" fmla="*/ 3024668 w 9563100"/>
                      <a:gd name="connsiteY5" fmla="*/ 0 h 1447800"/>
                      <a:gd name="connsiteX6" fmla="*/ 3584185 w 9563100"/>
                      <a:gd name="connsiteY6" fmla="*/ 0 h 1447800"/>
                      <a:gd name="connsiteX7" fmla="*/ 4065369 w 9563100"/>
                      <a:gd name="connsiteY7" fmla="*/ 0 h 1447800"/>
                      <a:gd name="connsiteX8" fmla="*/ 4389888 w 9563100"/>
                      <a:gd name="connsiteY8" fmla="*/ 0 h 1447800"/>
                      <a:gd name="connsiteX9" fmla="*/ 4949404 w 9563100"/>
                      <a:gd name="connsiteY9" fmla="*/ 0 h 1447800"/>
                      <a:gd name="connsiteX10" fmla="*/ 5508921 w 9563100"/>
                      <a:gd name="connsiteY10" fmla="*/ 0 h 1447800"/>
                      <a:gd name="connsiteX11" fmla="*/ 5911772 w 9563100"/>
                      <a:gd name="connsiteY11" fmla="*/ 0 h 1447800"/>
                      <a:gd name="connsiteX12" fmla="*/ 6236292 w 9563100"/>
                      <a:gd name="connsiteY12" fmla="*/ 0 h 1447800"/>
                      <a:gd name="connsiteX13" fmla="*/ 6560811 w 9563100"/>
                      <a:gd name="connsiteY13" fmla="*/ 0 h 1447800"/>
                      <a:gd name="connsiteX14" fmla="*/ 6918901 w 9563100"/>
                      <a:gd name="connsiteY14" fmla="*/ 0 h 1447800"/>
                      <a:gd name="connsiteX15" fmla="*/ 7276991 w 9563100"/>
                      <a:gd name="connsiteY15" fmla="*/ 0 h 1447800"/>
                      <a:gd name="connsiteX16" fmla="*/ 7758176 w 9563100"/>
                      <a:gd name="connsiteY16" fmla="*/ 0 h 1447800"/>
                      <a:gd name="connsiteX17" fmla="*/ 8161028 w 9563100"/>
                      <a:gd name="connsiteY17" fmla="*/ 0 h 1447800"/>
                      <a:gd name="connsiteX18" fmla="*/ 8698163 w 9563100"/>
                      <a:gd name="connsiteY18" fmla="*/ 0 h 1447800"/>
                      <a:gd name="connsiteX19" fmla="*/ 9563100 w 9563100"/>
                      <a:gd name="connsiteY19" fmla="*/ 241304 h 1447800"/>
                      <a:gd name="connsiteX20" fmla="*/ 9563100 w 9563100"/>
                      <a:gd name="connsiteY20" fmla="*/ 398493 h 1447800"/>
                      <a:gd name="connsiteX21" fmla="*/ 9563100 w 9563100"/>
                      <a:gd name="connsiteY21" fmla="*/ 555681 h 1447800"/>
                      <a:gd name="connsiteX22" fmla="*/ 9563100 w 9563100"/>
                      <a:gd name="connsiteY22" fmla="*/ 674261 h 1447800"/>
                      <a:gd name="connsiteX23" fmla="*/ 9563100 w 9563100"/>
                      <a:gd name="connsiteY23" fmla="*/ 821797 h 1447800"/>
                      <a:gd name="connsiteX24" fmla="*/ 9563100 w 9563100"/>
                      <a:gd name="connsiteY24" fmla="*/ 930726 h 1447800"/>
                      <a:gd name="connsiteX25" fmla="*/ 9563100 w 9563100"/>
                      <a:gd name="connsiteY25" fmla="*/ 1087914 h 1447800"/>
                      <a:gd name="connsiteX26" fmla="*/ 9563100 w 9563100"/>
                      <a:gd name="connsiteY26" fmla="*/ 1206495 h 1447800"/>
                      <a:gd name="connsiteX27" fmla="*/ 8698163 w 9563100"/>
                      <a:gd name="connsiteY27" fmla="*/ 1447800 h 1447800"/>
                      <a:gd name="connsiteX28" fmla="*/ 8138646 w 9563100"/>
                      <a:gd name="connsiteY28" fmla="*/ 1447800 h 1447800"/>
                      <a:gd name="connsiteX29" fmla="*/ 7657463 w 9563100"/>
                      <a:gd name="connsiteY29" fmla="*/ 1447800 h 1447800"/>
                      <a:gd name="connsiteX30" fmla="*/ 6941282 w 9563100"/>
                      <a:gd name="connsiteY30" fmla="*/ 1447800 h 1447800"/>
                      <a:gd name="connsiteX31" fmla="*/ 6616763 w 9563100"/>
                      <a:gd name="connsiteY31" fmla="*/ 1447800 h 1447800"/>
                      <a:gd name="connsiteX32" fmla="*/ 6213911 w 9563100"/>
                      <a:gd name="connsiteY32" fmla="*/ 1447800 h 1447800"/>
                      <a:gd name="connsiteX33" fmla="*/ 5654395 w 9563100"/>
                      <a:gd name="connsiteY33" fmla="*/ 1447800 h 1447800"/>
                      <a:gd name="connsiteX34" fmla="*/ 5173211 w 9563100"/>
                      <a:gd name="connsiteY34" fmla="*/ 1447800 h 1447800"/>
                      <a:gd name="connsiteX35" fmla="*/ 4770359 w 9563100"/>
                      <a:gd name="connsiteY35" fmla="*/ 1447800 h 1447800"/>
                      <a:gd name="connsiteX36" fmla="*/ 4433754 w 9563100"/>
                      <a:gd name="connsiteY36" fmla="*/ 1447800 h 1447800"/>
                      <a:gd name="connsiteX37" fmla="*/ 4054178 w 9563100"/>
                      <a:gd name="connsiteY37" fmla="*/ 1447800 h 1447800"/>
                      <a:gd name="connsiteX38" fmla="*/ 3729659 w 9563100"/>
                      <a:gd name="connsiteY38" fmla="*/ 1447800 h 1447800"/>
                      <a:gd name="connsiteX39" fmla="*/ 3326807 w 9563100"/>
                      <a:gd name="connsiteY39" fmla="*/ 1447800 h 1447800"/>
                      <a:gd name="connsiteX40" fmla="*/ 3002288 w 9563100"/>
                      <a:gd name="connsiteY40" fmla="*/ 1447800 h 1447800"/>
                      <a:gd name="connsiteX41" fmla="*/ 2364440 w 9563100"/>
                      <a:gd name="connsiteY41" fmla="*/ 1447800 h 1447800"/>
                      <a:gd name="connsiteX42" fmla="*/ 1648259 w 9563100"/>
                      <a:gd name="connsiteY42" fmla="*/ 1447800 h 1447800"/>
                      <a:gd name="connsiteX43" fmla="*/ 864936 w 9563100"/>
                      <a:gd name="connsiteY43" fmla="*/ 1447800 h 1447800"/>
                      <a:gd name="connsiteX44" fmla="*/ 0 w 9563100"/>
                      <a:gd name="connsiteY44" fmla="*/ 1206495 h 1447800"/>
                      <a:gd name="connsiteX45" fmla="*/ 0 w 9563100"/>
                      <a:gd name="connsiteY45" fmla="*/ 1087914 h 1447800"/>
                      <a:gd name="connsiteX46" fmla="*/ 0 w 9563100"/>
                      <a:gd name="connsiteY46" fmla="*/ 950030 h 1447800"/>
                      <a:gd name="connsiteX47" fmla="*/ 0 w 9563100"/>
                      <a:gd name="connsiteY47" fmla="*/ 802494 h 1447800"/>
                      <a:gd name="connsiteX48" fmla="*/ 0 w 9563100"/>
                      <a:gd name="connsiteY48" fmla="*/ 683913 h 1447800"/>
                      <a:gd name="connsiteX49" fmla="*/ 0 w 9563100"/>
                      <a:gd name="connsiteY49" fmla="*/ 546029 h 1447800"/>
                      <a:gd name="connsiteX50" fmla="*/ 0 w 9563100"/>
                      <a:gd name="connsiteY50" fmla="*/ 437100 h 1447800"/>
                      <a:gd name="connsiteX51" fmla="*/ 0 w 95631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563100" h="1447800" fill="none" extrusionOk="0">
                        <a:moveTo>
                          <a:pt x="0" y="241304"/>
                        </a:moveTo>
                        <a:cubicBezTo>
                          <a:pt x="-54220" y="7215"/>
                          <a:pt x="347022" y="-63299"/>
                          <a:pt x="864936" y="0"/>
                        </a:cubicBezTo>
                        <a:cubicBezTo>
                          <a:pt x="1024661" y="4094"/>
                          <a:pt x="1173267" y="7431"/>
                          <a:pt x="1267788" y="0"/>
                        </a:cubicBezTo>
                        <a:cubicBezTo>
                          <a:pt x="1319603" y="-16058"/>
                          <a:pt x="1546661" y="-34777"/>
                          <a:pt x="1827304" y="0"/>
                        </a:cubicBezTo>
                        <a:cubicBezTo>
                          <a:pt x="2093577" y="-20731"/>
                          <a:pt x="2357642" y="-1275"/>
                          <a:pt x="2543485" y="0"/>
                        </a:cubicBezTo>
                        <a:cubicBezTo>
                          <a:pt x="2793561" y="-348"/>
                          <a:pt x="2986634" y="-992"/>
                          <a:pt x="3103001" y="0"/>
                        </a:cubicBezTo>
                        <a:cubicBezTo>
                          <a:pt x="3209158" y="-2088"/>
                          <a:pt x="3442523" y="-12844"/>
                          <a:pt x="3740850" y="0"/>
                        </a:cubicBezTo>
                        <a:cubicBezTo>
                          <a:pt x="4020205" y="9819"/>
                          <a:pt x="4101070" y="-3980"/>
                          <a:pt x="4222033" y="0"/>
                        </a:cubicBezTo>
                        <a:cubicBezTo>
                          <a:pt x="4331702" y="-37679"/>
                          <a:pt x="4573476" y="8920"/>
                          <a:pt x="4859882" y="0"/>
                        </a:cubicBezTo>
                        <a:cubicBezTo>
                          <a:pt x="5116525" y="12505"/>
                          <a:pt x="5055646" y="-7301"/>
                          <a:pt x="5184401" y="0"/>
                        </a:cubicBezTo>
                        <a:cubicBezTo>
                          <a:pt x="5335094" y="460"/>
                          <a:pt x="5373326" y="5588"/>
                          <a:pt x="5508921" y="0"/>
                        </a:cubicBezTo>
                        <a:cubicBezTo>
                          <a:pt x="5645096" y="16553"/>
                          <a:pt x="6009368" y="3876"/>
                          <a:pt x="6146769" y="0"/>
                        </a:cubicBezTo>
                        <a:cubicBezTo>
                          <a:pt x="6343720" y="-5852"/>
                          <a:pt x="6457783" y="743"/>
                          <a:pt x="6706286" y="0"/>
                        </a:cubicBezTo>
                        <a:cubicBezTo>
                          <a:pt x="6951967" y="-489"/>
                          <a:pt x="6933603" y="-2764"/>
                          <a:pt x="7030804" y="0"/>
                        </a:cubicBezTo>
                        <a:cubicBezTo>
                          <a:pt x="7110796" y="32668"/>
                          <a:pt x="7456022" y="-27301"/>
                          <a:pt x="7668653" y="0"/>
                        </a:cubicBezTo>
                        <a:cubicBezTo>
                          <a:pt x="7886283" y="15471"/>
                          <a:pt x="7942490" y="14680"/>
                          <a:pt x="8071505" y="0"/>
                        </a:cubicBezTo>
                        <a:cubicBezTo>
                          <a:pt x="8159744" y="-9663"/>
                          <a:pt x="8460880" y="964"/>
                          <a:pt x="8698163" y="0"/>
                        </a:cubicBezTo>
                        <a:cubicBezTo>
                          <a:pt x="9202774" y="13228"/>
                          <a:pt x="9518709" y="121788"/>
                          <a:pt x="9563100" y="241304"/>
                        </a:cubicBezTo>
                        <a:cubicBezTo>
                          <a:pt x="9557979" y="273951"/>
                          <a:pt x="9550430" y="329580"/>
                          <a:pt x="9563100" y="369537"/>
                        </a:cubicBezTo>
                        <a:cubicBezTo>
                          <a:pt x="9572137" y="419369"/>
                          <a:pt x="9567209" y="457858"/>
                          <a:pt x="9563100" y="517073"/>
                        </a:cubicBezTo>
                        <a:cubicBezTo>
                          <a:pt x="9554054" y="581502"/>
                          <a:pt x="9548788" y="601073"/>
                          <a:pt x="9563100" y="654957"/>
                        </a:cubicBezTo>
                        <a:cubicBezTo>
                          <a:pt x="9579947" y="708045"/>
                          <a:pt x="9550225" y="716009"/>
                          <a:pt x="9563100" y="773538"/>
                        </a:cubicBezTo>
                        <a:cubicBezTo>
                          <a:pt x="9578686" y="831498"/>
                          <a:pt x="9574347" y="877465"/>
                          <a:pt x="9563100" y="911422"/>
                        </a:cubicBezTo>
                        <a:cubicBezTo>
                          <a:pt x="9555580" y="946820"/>
                          <a:pt x="9558852" y="971313"/>
                          <a:pt x="9563100" y="1020351"/>
                        </a:cubicBezTo>
                        <a:cubicBezTo>
                          <a:pt x="9575842" y="1061676"/>
                          <a:pt x="9587833" y="1114031"/>
                          <a:pt x="9563100" y="1206495"/>
                        </a:cubicBezTo>
                        <a:cubicBezTo>
                          <a:pt x="9484197" y="1345713"/>
                          <a:pt x="9169108" y="1437028"/>
                          <a:pt x="8698163" y="1447800"/>
                        </a:cubicBezTo>
                        <a:cubicBezTo>
                          <a:pt x="8568744" y="1458547"/>
                          <a:pt x="8492487" y="1448694"/>
                          <a:pt x="8373643" y="1447800"/>
                        </a:cubicBezTo>
                        <a:cubicBezTo>
                          <a:pt x="8064396" y="1425795"/>
                          <a:pt x="7933589" y="1458389"/>
                          <a:pt x="7735795" y="1447800"/>
                        </a:cubicBezTo>
                        <a:cubicBezTo>
                          <a:pt x="7640031" y="1455694"/>
                          <a:pt x="7466456" y="1463937"/>
                          <a:pt x="7332943" y="1447800"/>
                        </a:cubicBezTo>
                        <a:cubicBezTo>
                          <a:pt x="7237076" y="1416150"/>
                          <a:pt x="6948826" y="1490442"/>
                          <a:pt x="6695095" y="1447800"/>
                        </a:cubicBezTo>
                        <a:cubicBezTo>
                          <a:pt x="6431119" y="1419068"/>
                          <a:pt x="6334638" y="1441710"/>
                          <a:pt x="5978914" y="1447800"/>
                        </a:cubicBezTo>
                        <a:cubicBezTo>
                          <a:pt x="5641898" y="1455902"/>
                          <a:pt x="5728476" y="1439491"/>
                          <a:pt x="5576062" y="1447800"/>
                        </a:cubicBezTo>
                        <a:cubicBezTo>
                          <a:pt x="5403526" y="1412603"/>
                          <a:pt x="5275866" y="1465211"/>
                          <a:pt x="5094879" y="1447800"/>
                        </a:cubicBezTo>
                        <a:cubicBezTo>
                          <a:pt x="4910089" y="1438260"/>
                          <a:pt x="4787411" y="1463428"/>
                          <a:pt x="4692027" y="1447800"/>
                        </a:cubicBezTo>
                        <a:cubicBezTo>
                          <a:pt x="4549928" y="1454328"/>
                          <a:pt x="4395422" y="1439416"/>
                          <a:pt x="4132510" y="1447800"/>
                        </a:cubicBezTo>
                        <a:cubicBezTo>
                          <a:pt x="3884352" y="1425275"/>
                          <a:pt x="3771191" y="1436869"/>
                          <a:pt x="3416330" y="1447800"/>
                        </a:cubicBezTo>
                        <a:cubicBezTo>
                          <a:pt x="3054539" y="1442491"/>
                          <a:pt x="3225883" y="1441317"/>
                          <a:pt x="3013478" y="1447800"/>
                        </a:cubicBezTo>
                        <a:cubicBezTo>
                          <a:pt x="2813524" y="1457985"/>
                          <a:pt x="2688351" y="1425906"/>
                          <a:pt x="2532295" y="1447800"/>
                        </a:cubicBezTo>
                        <a:cubicBezTo>
                          <a:pt x="2380709" y="1486814"/>
                          <a:pt x="2146010" y="1451165"/>
                          <a:pt x="1972778" y="1447800"/>
                        </a:cubicBezTo>
                        <a:cubicBezTo>
                          <a:pt x="1735584" y="1419475"/>
                          <a:pt x="1219286" y="1392154"/>
                          <a:pt x="864936" y="1447800"/>
                        </a:cubicBezTo>
                        <a:cubicBezTo>
                          <a:pt x="436850" y="1417410"/>
                          <a:pt x="65613" y="1312120"/>
                          <a:pt x="0" y="1206495"/>
                        </a:cubicBezTo>
                        <a:cubicBezTo>
                          <a:pt x="-14588" y="1138486"/>
                          <a:pt x="15506" y="1116383"/>
                          <a:pt x="0" y="1078262"/>
                        </a:cubicBezTo>
                        <a:cubicBezTo>
                          <a:pt x="-12132" y="1044554"/>
                          <a:pt x="11166" y="989622"/>
                          <a:pt x="0" y="959682"/>
                        </a:cubicBezTo>
                        <a:cubicBezTo>
                          <a:pt x="-4231" y="927038"/>
                          <a:pt x="-3231" y="882701"/>
                          <a:pt x="0" y="850753"/>
                        </a:cubicBezTo>
                        <a:cubicBezTo>
                          <a:pt x="5435" y="823838"/>
                          <a:pt x="-22581" y="768187"/>
                          <a:pt x="0" y="712869"/>
                        </a:cubicBezTo>
                        <a:cubicBezTo>
                          <a:pt x="21488" y="660943"/>
                          <a:pt x="9363" y="630025"/>
                          <a:pt x="0" y="603940"/>
                        </a:cubicBezTo>
                        <a:cubicBezTo>
                          <a:pt x="-13850" y="565607"/>
                          <a:pt x="32854" y="520982"/>
                          <a:pt x="0" y="466056"/>
                        </a:cubicBezTo>
                        <a:cubicBezTo>
                          <a:pt x="-19370" y="391999"/>
                          <a:pt x="21753" y="338123"/>
                          <a:pt x="0" y="241304"/>
                        </a:cubicBezTo>
                        <a:close/>
                      </a:path>
                      <a:path w="9563100" h="1447800" stroke="0" extrusionOk="0">
                        <a:moveTo>
                          <a:pt x="0" y="241304"/>
                        </a:moveTo>
                        <a:cubicBezTo>
                          <a:pt x="91391" y="173413"/>
                          <a:pt x="394298" y="-1653"/>
                          <a:pt x="864936" y="0"/>
                        </a:cubicBezTo>
                        <a:cubicBezTo>
                          <a:pt x="945327" y="-15704"/>
                          <a:pt x="1178440" y="17786"/>
                          <a:pt x="1267788" y="0"/>
                        </a:cubicBezTo>
                        <a:cubicBezTo>
                          <a:pt x="1366470" y="6861"/>
                          <a:pt x="1549156" y="15514"/>
                          <a:pt x="1670639" y="0"/>
                        </a:cubicBezTo>
                        <a:cubicBezTo>
                          <a:pt x="1849065" y="3450"/>
                          <a:pt x="2036259" y="5499"/>
                          <a:pt x="2308488" y="0"/>
                        </a:cubicBezTo>
                        <a:cubicBezTo>
                          <a:pt x="2586755" y="-2969"/>
                          <a:pt x="2824566" y="-8259"/>
                          <a:pt x="3024668" y="0"/>
                        </a:cubicBezTo>
                        <a:cubicBezTo>
                          <a:pt x="3184182" y="11612"/>
                          <a:pt x="3404192" y="-8233"/>
                          <a:pt x="3584185" y="0"/>
                        </a:cubicBezTo>
                        <a:cubicBezTo>
                          <a:pt x="3741466" y="-22426"/>
                          <a:pt x="3967114" y="-30962"/>
                          <a:pt x="4065369" y="0"/>
                        </a:cubicBezTo>
                        <a:cubicBezTo>
                          <a:pt x="4171173" y="-8803"/>
                          <a:pt x="4319168" y="5329"/>
                          <a:pt x="4389888" y="0"/>
                        </a:cubicBezTo>
                        <a:cubicBezTo>
                          <a:pt x="4493481" y="-5108"/>
                          <a:pt x="4759313" y="-32167"/>
                          <a:pt x="4949404" y="0"/>
                        </a:cubicBezTo>
                        <a:cubicBezTo>
                          <a:pt x="5182309" y="16535"/>
                          <a:pt x="5283012" y="16022"/>
                          <a:pt x="5508921" y="0"/>
                        </a:cubicBezTo>
                        <a:cubicBezTo>
                          <a:pt x="5724521" y="-5812"/>
                          <a:pt x="5718451" y="-3381"/>
                          <a:pt x="5911772" y="0"/>
                        </a:cubicBezTo>
                        <a:cubicBezTo>
                          <a:pt x="6105319" y="3134"/>
                          <a:pt x="6110265" y="-3435"/>
                          <a:pt x="6236292" y="0"/>
                        </a:cubicBezTo>
                        <a:cubicBezTo>
                          <a:pt x="6360964" y="-4930"/>
                          <a:pt x="6405589" y="1513"/>
                          <a:pt x="6560811" y="0"/>
                        </a:cubicBezTo>
                        <a:cubicBezTo>
                          <a:pt x="6719601" y="16598"/>
                          <a:pt x="6818886" y="13162"/>
                          <a:pt x="6918901" y="0"/>
                        </a:cubicBezTo>
                        <a:cubicBezTo>
                          <a:pt x="7018916" y="-13162"/>
                          <a:pt x="7130976" y="-10897"/>
                          <a:pt x="7276991" y="0"/>
                        </a:cubicBezTo>
                        <a:cubicBezTo>
                          <a:pt x="7585941" y="-6456"/>
                          <a:pt x="7559181" y="4601"/>
                          <a:pt x="7758176" y="0"/>
                        </a:cubicBezTo>
                        <a:cubicBezTo>
                          <a:pt x="7865003" y="16469"/>
                          <a:pt x="8064404" y="1562"/>
                          <a:pt x="8161028" y="0"/>
                        </a:cubicBezTo>
                        <a:cubicBezTo>
                          <a:pt x="8264150" y="43279"/>
                          <a:pt x="8482340" y="-4909"/>
                          <a:pt x="8698163" y="0"/>
                        </a:cubicBezTo>
                        <a:cubicBezTo>
                          <a:pt x="9212027" y="9223"/>
                          <a:pt x="9551120" y="94828"/>
                          <a:pt x="9563100" y="241304"/>
                        </a:cubicBezTo>
                        <a:cubicBezTo>
                          <a:pt x="9569684" y="314239"/>
                          <a:pt x="9586777" y="335776"/>
                          <a:pt x="9563100" y="398493"/>
                        </a:cubicBezTo>
                        <a:cubicBezTo>
                          <a:pt x="9544046" y="458584"/>
                          <a:pt x="9552689" y="509384"/>
                          <a:pt x="9563100" y="555681"/>
                        </a:cubicBezTo>
                        <a:cubicBezTo>
                          <a:pt x="9572107" y="601065"/>
                          <a:pt x="9569292" y="648286"/>
                          <a:pt x="9563100" y="674261"/>
                        </a:cubicBezTo>
                        <a:cubicBezTo>
                          <a:pt x="9566406" y="706962"/>
                          <a:pt x="9578270" y="770917"/>
                          <a:pt x="9563100" y="821797"/>
                        </a:cubicBezTo>
                        <a:cubicBezTo>
                          <a:pt x="9557897" y="874306"/>
                          <a:pt x="9555326" y="900455"/>
                          <a:pt x="9563100" y="930726"/>
                        </a:cubicBezTo>
                        <a:cubicBezTo>
                          <a:pt x="9566492" y="959211"/>
                          <a:pt x="9576503" y="1023632"/>
                          <a:pt x="9563100" y="1087914"/>
                        </a:cubicBezTo>
                        <a:cubicBezTo>
                          <a:pt x="9546651" y="1153303"/>
                          <a:pt x="9591201" y="1165348"/>
                          <a:pt x="9563100" y="1206495"/>
                        </a:cubicBezTo>
                        <a:cubicBezTo>
                          <a:pt x="9562533" y="1285012"/>
                          <a:pt x="9236347" y="1449540"/>
                          <a:pt x="8698163" y="1447800"/>
                        </a:cubicBezTo>
                        <a:cubicBezTo>
                          <a:pt x="8461789" y="1444334"/>
                          <a:pt x="8328025" y="1464558"/>
                          <a:pt x="8138646" y="1447800"/>
                        </a:cubicBezTo>
                        <a:cubicBezTo>
                          <a:pt x="7944941" y="1450167"/>
                          <a:pt x="7758452" y="1447229"/>
                          <a:pt x="7657463" y="1447800"/>
                        </a:cubicBezTo>
                        <a:cubicBezTo>
                          <a:pt x="7577961" y="1442903"/>
                          <a:pt x="7145243" y="1442247"/>
                          <a:pt x="6941282" y="1447800"/>
                        </a:cubicBezTo>
                        <a:cubicBezTo>
                          <a:pt x="6749389" y="1442294"/>
                          <a:pt x="6675297" y="1458458"/>
                          <a:pt x="6616763" y="1447800"/>
                        </a:cubicBezTo>
                        <a:cubicBezTo>
                          <a:pt x="6543481" y="1453185"/>
                          <a:pt x="6398446" y="1454890"/>
                          <a:pt x="6213911" y="1447800"/>
                        </a:cubicBezTo>
                        <a:cubicBezTo>
                          <a:pt x="6025255" y="1405578"/>
                          <a:pt x="5834606" y="1468247"/>
                          <a:pt x="5654395" y="1447800"/>
                        </a:cubicBezTo>
                        <a:cubicBezTo>
                          <a:pt x="5425030" y="1437071"/>
                          <a:pt x="5311638" y="1434735"/>
                          <a:pt x="5173211" y="1447800"/>
                        </a:cubicBezTo>
                        <a:cubicBezTo>
                          <a:pt x="5084507" y="1464071"/>
                          <a:pt x="4900369" y="1444844"/>
                          <a:pt x="4770359" y="1447800"/>
                        </a:cubicBezTo>
                        <a:cubicBezTo>
                          <a:pt x="4685003" y="1439753"/>
                          <a:pt x="4552424" y="1460626"/>
                          <a:pt x="4433754" y="1447800"/>
                        </a:cubicBezTo>
                        <a:cubicBezTo>
                          <a:pt x="4315085" y="1434974"/>
                          <a:pt x="4189324" y="1459454"/>
                          <a:pt x="4054178" y="1447800"/>
                        </a:cubicBezTo>
                        <a:cubicBezTo>
                          <a:pt x="3950377" y="1452402"/>
                          <a:pt x="3825116" y="1440333"/>
                          <a:pt x="3729659" y="1447800"/>
                        </a:cubicBezTo>
                        <a:cubicBezTo>
                          <a:pt x="3602443" y="1426165"/>
                          <a:pt x="3498494" y="1457243"/>
                          <a:pt x="3326807" y="1447800"/>
                        </a:cubicBezTo>
                        <a:cubicBezTo>
                          <a:pt x="3144926" y="1452849"/>
                          <a:pt x="3082181" y="1437459"/>
                          <a:pt x="3002288" y="1447800"/>
                        </a:cubicBezTo>
                        <a:cubicBezTo>
                          <a:pt x="2931531" y="1453794"/>
                          <a:pt x="2613740" y="1464711"/>
                          <a:pt x="2364440" y="1447800"/>
                        </a:cubicBezTo>
                        <a:cubicBezTo>
                          <a:pt x="2060547" y="1436546"/>
                          <a:pt x="1947897" y="1450261"/>
                          <a:pt x="1648259" y="1447800"/>
                        </a:cubicBezTo>
                        <a:cubicBezTo>
                          <a:pt x="1339700" y="1442984"/>
                          <a:pt x="1194269" y="1429058"/>
                          <a:pt x="864936" y="1447800"/>
                        </a:cubicBezTo>
                        <a:cubicBezTo>
                          <a:pt x="323182" y="1451301"/>
                          <a:pt x="92453" y="1343007"/>
                          <a:pt x="0" y="1206495"/>
                        </a:cubicBezTo>
                        <a:cubicBezTo>
                          <a:pt x="1508" y="1169683"/>
                          <a:pt x="-243" y="1116221"/>
                          <a:pt x="0" y="1087914"/>
                        </a:cubicBezTo>
                        <a:cubicBezTo>
                          <a:pt x="2333" y="1050716"/>
                          <a:pt x="-16507" y="1004293"/>
                          <a:pt x="0" y="950030"/>
                        </a:cubicBezTo>
                        <a:cubicBezTo>
                          <a:pt x="17789" y="904707"/>
                          <a:pt x="-22107" y="862173"/>
                          <a:pt x="0" y="802494"/>
                        </a:cubicBezTo>
                        <a:cubicBezTo>
                          <a:pt x="22357" y="738863"/>
                          <a:pt x="7001" y="707142"/>
                          <a:pt x="0" y="683913"/>
                        </a:cubicBezTo>
                        <a:cubicBezTo>
                          <a:pt x="-18458" y="654750"/>
                          <a:pt x="-13901" y="594528"/>
                          <a:pt x="0" y="546029"/>
                        </a:cubicBezTo>
                        <a:cubicBezTo>
                          <a:pt x="11575" y="489057"/>
                          <a:pt x="9245" y="467226"/>
                          <a:pt x="0" y="437100"/>
                        </a:cubicBezTo>
                        <a:cubicBezTo>
                          <a:pt x="-12171" y="409512"/>
                          <a:pt x="7325" y="316307"/>
                          <a:pt x="0" y="241304"/>
                        </a:cubicBezTo>
                        <a:close/>
                      </a:path>
                      <a:path w="9563100" h="1447800" fill="none" stroke="0" extrusionOk="0">
                        <a:moveTo>
                          <a:pt x="0" y="241304"/>
                        </a:moveTo>
                        <a:cubicBezTo>
                          <a:pt x="19858" y="116124"/>
                          <a:pt x="394148" y="-71756"/>
                          <a:pt x="864936" y="0"/>
                        </a:cubicBezTo>
                        <a:cubicBezTo>
                          <a:pt x="1027319" y="1143"/>
                          <a:pt x="1170598" y="14036"/>
                          <a:pt x="1267788" y="0"/>
                        </a:cubicBezTo>
                        <a:cubicBezTo>
                          <a:pt x="1348222" y="-16890"/>
                          <a:pt x="1600602" y="-36689"/>
                          <a:pt x="1827304" y="0"/>
                        </a:cubicBezTo>
                        <a:cubicBezTo>
                          <a:pt x="2082628" y="6205"/>
                          <a:pt x="2305333" y="13601"/>
                          <a:pt x="2543485" y="0"/>
                        </a:cubicBezTo>
                        <a:cubicBezTo>
                          <a:pt x="2773143" y="-4936"/>
                          <a:pt x="2967878" y="18799"/>
                          <a:pt x="3103001" y="0"/>
                        </a:cubicBezTo>
                        <a:cubicBezTo>
                          <a:pt x="3220635" y="42948"/>
                          <a:pt x="3452466" y="-43788"/>
                          <a:pt x="3740850" y="0"/>
                        </a:cubicBezTo>
                        <a:cubicBezTo>
                          <a:pt x="4025293" y="15538"/>
                          <a:pt x="4098780" y="-1255"/>
                          <a:pt x="4222033" y="0"/>
                        </a:cubicBezTo>
                        <a:cubicBezTo>
                          <a:pt x="4354457" y="15762"/>
                          <a:pt x="4600563" y="-43734"/>
                          <a:pt x="4859882" y="0"/>
                        </a:cubicBezTo>
                        <a:cubicBezTo>
                          <a:pt x="5125642" y="-7231"/>
                          <a:pt x="5019724" y="1605"/>
                          <a:pt x="5184401" y="0"/>
                        </a:cubicBezTo>
                        <a:cubicBezTo>
                          <a:pt x="5332756" y="-1277"/>
                          <a:pt x="5368112" y="4733"/>
                          <a:pt x="5508921" y="0"/>
                        </a:cubicBezTo>
                        <a:cubicBezTo>
                          <a:pt x="5689512" y="-22505"/>
                          <a:pt x="5945577" y="-21514"/>
                          <a:pt x="6146769" y="0"/>
                        </a:cubicBezTo>
                        <a:cubicBezTo>
                          <a:pt x="6352484" y="-6836"/>
                          <a:pt x="6477939" y="-8950"/>
                          <a:pt x="6706286" y="0"/>
                        </a:cubicBezTo>
                        <a:cubicBezTo>
                          <a:pt x="6951548" y="-799"/>
                          <a:pt x="6939146" y="-1210"/>
                          <a:pt x="7030804" y="0"/>
                        </a:cubicBezTo>
                        <a:cubicBezTo>
                          <a:pt x="7159344" y="-11318"/>
                          <a:pt x="7472514" y="-11387"/>
                          <a:pt x="7668653" y="0"/>
                        </a:cubicBezTo>
                        <a:cubicBezTo>
                          <a:pt x="7865723" y="25343"/>
                          <a:pt x="7971394" y="11585"/>
                          <a:pt x="8071505" y="0"/>
                        </a:cubicBezTo>
                        <a:cubicBezTo>
                          <a:pt x="8137888" y="634"/>
                          <a:pt x="8414031" y="-5505"/>
                          <a:pt x="8698163" y="0"/>
                        </a:cubicBezTo>
                        <a:cubicBezTo>
                          <a:pt x="9202596" y="-42181"/>
                          <a:pt x="9518149" y="132707"/>
                          <a:pt x="9563100" y="241304"/>
                        </a:cubicBezTo>
                        <a:cubicBezTo>
                          <a:pt x="9555063" y="268858"/>
                          <a:pt x="9555780" y="319973"/>
                          <a:pt x="9563100" y="369537"/>
                        </a:cubicBezTo>
                        <a:cubicBezTo>
                          <a:pt x="9574338" y="423534"/>
                          <a:pt x="9563863" y="447525"/>
                          <a:pt x="9563100" y="517073"/>
                        </a:cubicBezTo>
                        <a:cubicBezTo>
                          <a:pt x="9562855" y="583001"/>
                          <a:pt x="9551430" y="597949"/>
                          <a:pt x="9563100" y="654957"/>
                        </a:cubicBezTo>
                        <a:cubicBezTo>
                          <a:pt x="9574767" y="707364"/>
                          <a:pt x="9547131" y="715407"/>
                          <a:pt x="9563100" y="773538"/>
                        </a:cubicBezTo>
                        <a:cubicBezTo>
                          <a:pt x="9577598" y="830600"/>
                          <a:pt x="9575264" y="868701"/>
                          <a:pt x="9563100" y="911422"/>
                        </a:cubicBezTo>
                        <a:cubicBezTo>
                          <a:pt x="9548478" y="947302"/>
                          <a:pt x="9560863" y="973526"/>
                          <a:pt x="9563100" y="1020351"/>
                        </a:cubicBezTo>
                        <a:cubicBezTo>
                          <a:pt x="9560034" y="1070693"/>
                          <a:pt x="9577970" y="1118469"/>
                          <a:pt x="9563100" y="1206495"/>
                        </a:cubicBezTo>
                        <a:cubicBezTo>
                          <a:pt x="9456084" y="1303778"/>
                          <a:pt x="9191041" y="1458008"/>
                          <a:pt x="8698163" y="1447800"/>
                        </a:cubicBezTo>
                        <a:cubicBezTo>
                          <a:pt x="8587799" y="1436085"/>
                          <a:pt x="8475610" y="1441202"/>
                          <a:pt x="8373643" y="1447800"/>
                        </a:cubicBezTo>
                        <a:cubicBezTo>
                          <a:pt x="8137407" y="1470700"/>
                          <a:pt x="7906836" y="1425789"/>
                          <a:pt x="7735795" y="1447800"/>
                        </a:cubicBezTo>
                        <a:cubicBezTo>
                          <a:pt x="7555631" y="1440262"/>
                          <a:pt x="7476737" y="1466175"/>
                          <a:pt x="7332943" y="1447800"/>
                        </a:cubicBezTo>
                        <a:cubicBezTo>
                          <a:pt x="7246870" y="1430499"/>
                          <a:pt x="7014696" y="1475829"/>
                          <a:pt x="6695095" y="1447800"/>
                        </a:cubicBezTo>
                        <a:cubicBezTo>
                          <a:pt x="6424452" y="1438951"/>
                          <a:pt x="6310269" y="1431785"/>
                          <a:pt x="5978914" y="1447800"/>
                        </a:cubicBezTo>
                        <a:cubicBezTo>
                          <a:pt x="5641578" y="1461099"/>
                          <a:pt x="5716312" y="1444594"/>
                          <a:pt x="5576062" y="1447800"/>
                        </a:cubicBezTo>
                        <a:cubicBezTo>
                          <a:pt x="5431244" y="1444643"/>
                          <a:pt x="5277949" y="1443516"/>
                          <a:pt x="5094879" y="1447800"/>
                        </a:cubicBezTo>
                        <a:cubicBezTo>
                          <a:pt x="4904118" y="1431719"/>
                          <a:pt x="4799069" y="1455391"/>
                          <a:pt x="4692027" y="1447800"/>
                        </a:cubicBezTo>
                        <a:cubicBezTo>
                          <a:pt x="4593418" y="1479753"/>
                          <a:pt x="4386323" y="1454183"/>
                          <a:pt x="4132510" y="1447800"/>
                        </a:cubicBezTo>
                        <a:cubicBezTo>
                          <a:pt x="3858302" y="1444150"/>
                          <a:pt x="3760224" y="1462421"/>
                          <a:pt x="3416330" y="1447800"/>
                        </a:cubicBezTo>
                        <a:cubicBezTo>
                          <a:pt x="3044273" y="1448290"/>
                          <a:pt x="3210989" y="1412661"/>
                          <a:pt x="3013478" y="1447800"/>
                        </a:cubicBezTo>
                        <a:cubicBezTo>
                          <a:pt x="2809889" y="1457482"/>
                          <a:pt x="2705462" y="1437690"/>
                          <a:pt x="2532295" y="1447800"/>
                        </a:cubicBezTo>
                        <a:cubicBezTo>
                          <a:pt x="2358013" y="1423486"/>
                          <a:pt x="2146680" y="1457090"/>
                          <a:pt x="1972778" y="1447800"/>
                        </a:cubicBezTo>
                        <a:cubicBezTo>
                          <a:pt x="1795362" y="1388666"/>
                          <a:pt x="1131114" y="1468243"/>
                          <a:pt x="864936" y="1447800"/>
                        </a:cubicBezTo>
                        <a:cubicBezTo>
                          <a:pt x="464320" y="1427626"/>
                          <a:pt x="97329" y="1327287"/>
                          <a:pt x="0" y="1206495"/>
                        </a:cubicBezTo>
                        <a:cubicBezTo>
                          <a:pt x="-20605" y="1148792"/>
                          <a:pt x="15684" y="1109660"/>
                          <a:pt x="0" y="1078262"/>
                        </a:cubicBezTo>
                        <a:cubicBezTo>
                          <a:pt x="-6068" y="1040534"/>
                          <a:pt x="3709" y="996035"/>
                          <a:pt x="0" y="959682"/>
                        </a:cubicBezTo>
                        <a:cubicBezTo>
                          <a:pt x="363" y="932959"/>
                          <a:pt x="4139" y="888321"/>
                          <a:pt x="0" y="850753"/>
                        </a:cubicBezTo>
                        <a:cubicBezTo>
                          <a:pt x="9587" y="810293"/>
                          <a:pt x="-24327" y="752917"/>
                          <a:pt x="0" y="712869"/>
                        </a:cubicBezTo>
                        <a:cubicBezTo>
                          <a:pt x="23017" y="659500"/>
                          <a:pt x="12321" y="625719"/>
                          <a:pt x="0" y="603940"/>
                        </a:cubicBezTo>
                        <a:cubicBezTo>
                          <a:pt x="-10415" y="583566"/>
                          <a:pt x="14442" y="531797"/>
                          <a:pt x="0" y="466056"/>
                        </a:cubicBezTo>
                        <a:cubicBezTo>
                          <a:pt x="-23124" y="389301"/>
                          <a:pt x="21286" y="321192"/>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4000" b="1" dirty="0">
                <a:solidFill>
                  <a:srgbClr val="C71A29"/>
                </a:solidFill>
                <a:latin typeface="Cambria" panose="02040503050406030204" pitchFamily="18" charset="0"/>
                <a:ea typeface="Cambria" panose="02040503050406030204" pitchFamily="18" charset="0"/>
                <a:cs typeface="Calibri" panose="020F0502020204030204" pitchFamily="34" charset="0"/>
              </a:rPr>
              <a:t>Hai trường hợp a và b trong SGK nói về điều gì?</a:t>
            </a:r>
          </a:p>
        </p:txBody>
      </p:sp>
      <p:sp>
        <p:nvSpPr>
          <p:cNvPr id="4" name="Hình chữ nhật: Góc Tròn 12">
            <a:extLst>
              <a:ext uri="{FF2B5EF4-FFF2-40B4-BE49-F238E27FC236}">
                <a16:creationId xmlns:a16="http://schemas.microsoft.com/office/drawing/2014/main" id="{899B8E68-8391-B992-01B8-3A42090B55AA}"/>
              </a:ext>
            </a:extLst>
          </p:cNvPr>
          <p:cNvSpPr/>
          <p:nvPr/>
        </p:nvSpPr>
        <p:spPr>
          <a:xfrm>
            <a:off x="2647950" y="2438400"/>
            <a:ext cx="9372600" cy="1447800"/>
          </a:xfrm>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372600" h="1447800" fill="none" extrusionOk="0">
                <a:moveTo>
                  <a:pt x="0" y="241304"/>
                </a:moveTo>
                <a:cubicBezTo>
                  <a:pt x="-66002" y="-49047"/>
                  <a:pt x="395063" y="-119870"/>
                  <a:pt x="847706" y="0"/>
                </a:cubicBezTo>
                <a:cubicBezTo>
                  <a:pt x="1000799" y="-15431"/>
                  <a:pt x="1143873" y="1628"/>
                  <a:pt x="1242533" y="0"/>
                </a:cubicBezTo>
                <a:cubicBezTo>
                  <a:pt x="1284887" y="29030"/>
                  <a:pt x="1518621" y="-26815"/>
                  <a:pt x="1790903" y="0"/>
                </a:cubicBezTo>
                <a:cubicBezTo>
                  <a:pt x="2004918" y="-18596"/>
                  <a:pt x="2289016" y="-30739"/>
                  <a:pt x="2492818" y="0"/>
                </a:cubicBezTo>
                <a:cubicBezTo>
                  <a:pt x="2722510" y="-2059"/>
                  <a:pt x="2951530" y="1969"/>
                  <a:pt x="3041188" y="0"/>
                </a:cubicBezTo>
                <a:cubicBezTo>
                  <a:pt x="3160361" y="-7345"/>
                  <a:pt x="3341578" y="-30550"/>
                  <a:pt x="3666331" y="0"/>
                </a:cubicBezTo>
                <a:cubicBezTo>
                  <a:pt x="3936895" y="9994"/>
                  <a:pt x="4009998" y="-13292"/>
                  <a:pt x="4137929" y="0"/>
                </a:cubicBezTo>
                <a:cubicBezTo>
                  <a:pt x="4204846" y="-1221"/>
                  <a:pt x="4475040" y="-1519"/>
                  <a:pt x="4763071" y="0"/>
                </a:cubicBezTo>
                <a:cubicBezTo>
                  <a:pt x="5013244" y="7332"/>
                  <a:pt x="4931255" y="1260"/>
                  <a:pt x="5081126" y="0"/>
                </a:cubicBezTo>
                <a:cubicBezTo>
                  <a:pt x="5227589" y="2208"/>
                  <a:pt x="5273920" y="3151"/>
                  <a:pt x="5399181" y="0"/>
                </a:cubicBezTo>
                <a:cubicBezTo>
                  <a:pt x="5540245" y="-54485"/>
                  <a:pt x="5863448" y="1745"/>
                  <a:pt x="6024323" y="0"/>
                </a:cubicBezTo>
                <a:cubicBezTo>
                  <a:pt x="6238871" y="-18151"/>
                  <a:pt x="6330675" y="13746"/>
                  <a:pt x="6572694" y="0"/>
                </a:cubicBezTo>
                <a:cubicBezTo>
                  <a:pt x="6810361" y="-2058"/>
                  <a:pt x="6794771" y="-1595"/>
                  <a:pt x="6890748" y="0"/>
                </a:cubicBezTo>
                <a:cubicBezTo>
                  <a:pt x="6978591" y="15640"/>
                  <a:pt x="7284665" y="-8338"/>
                  <a:pt x="7515891" y="0"/>
                </a:cubicBezTo>
                <a:cubicBezTo>
                  <a:pt x="7709760" y="5140"/>
                  <a:pt x="7785119" y="11712"/>
                  <a:pt x="7910718" y="0"/>
                </a:cubicBezTo>
                <a:cubicBezTo>
                  <a:pt x="8021621" y="-36547"/>
                  <a:pt x="8285846" y="14060"/>
                  <a:pt x="8524893" y="0"/>
                </a:cubicBezTo>
                <a:cubicBezTo>
                  <a:pt x="9002778" y="15177"/>
                  <a:pt x="9352794" y="125896"/>
                  <a:pt x="9372600" y="241304"/>
                </a:cubicBezTo>
                <a:cubicBezTo>
                  <a:pt x="9372988" y="273782"/>
                  <a:pt x="9358888" y="332630"/>
                  <a:pt x="9372600" y="369537"/>
                </a:cubicBezTo>
                <a:cubicBezTo>
                  <a:pt x="9388427" y="420215"/>
                  <a:pt x="9374886" y="460870"/>
                  <a:pt x="9372600" y="517073"/>
                </a:cubicBezTo>
                <a:cubicBezTo>
                  <a:pt x="9363887" y="579790"/>
                  <a:pt x="9357684" y="598237"/>
                  <a:pt x="9372600" y="654957"/>
                </a:cubicBezTo>
                <a:cubicBezTo>
                  <a:pt x="9390334" y="710114"/>
                  <a:pt x="9352921" y="711084"/>
                  <a:pt x="9372600" y="773538"/>
                </a:cubicBezTo>
                <a:cubicBezTo>
                  <a:pt x="9385383" y="826016"/>
                  <a:pt x="9387055" y="879296"/>
                  <a:pt x="9372600" y="911422"/>
                </a:cubicBezTo>
                <a:cubicBezTo>
                  <a:pt x="9368123" y="951363"/>
                  <a:pt x="9369425" y="971565"/>
                  <a:pt x="9372600" y="1020351"/>
                </a:cubicBezTo>
                <a:cubicBezTo>
                  <a:pt x="9385795" y="1057585"/>
                  <a:pt x="9398787" y="1115312"/>
                  <a:pt x="9372600" y="1206495"/>
                </a:cubicBezTo>
                <a:cubicBezTo>
                  <a:pt x="9231681" y="1393948"/>
                  <a:pt x="9043820" y="1359248"/>
                  <a:pt x="8524893" y="1447800"/>
                </a:cubicBezTo>
                <a:cubicBezTo>
                  <a:pt x="8445741" y="1431204"/>
                  <a:pt x="8270752" y="1457440"/>
                  <a:pt x="8206838" y="1447800"/>
                </a:cubicBezTo>
                <a:cubicBezTo>
                  <a:pt x="7899768" y="1428078"/>
                  <a:pt x="7703944" y="1405166"/>
                  <a:pt x="7581696" y="1447800"/>
                </a:cubicBezTo>
                <a:cubicBezTo>
                  <a:pt x="7382963" y="1463414"/>
                  <a:pt x="7358470" y="1451601"/>
                  <a:pt x="7186869" y="1447800"/>
                </a:cubicBezTo>
                <a:cubicBezTo>
                  <a:pt x="7027696" y="1389521"/>
                  <a:pt x="6803456" y="1480118"/>
                  <a:pt x="6561726" y="1447800"/>
                </a:cubicBezTo>
                <a:cubicBezTo>
                  <a:pt x="6299668" y="1432601"/>
                  <a:pt x="6208120" y="1447987"/>
                  <a:pt x="5859812" y="1447800"/>
                </a:cubicBezTo>
                <a:cubicBezTo>
                  <a:pt x="5544383" y="1457731"/>
                  <a:pt x="5606456" y="1443598"/>
                  <a:pt x="5464985" y="1447800"/>
                </a:cubicBezTo>
                <a:cubicBezTo>
                  <a:pt x="5311436" y="1434480"/>
                  <a:pt x="5184600" y="1477227"/>
                  <a:pt x="4993387" y="1447800"/>
                </a:cubicBezTo>
                <a:cubicBezTo>
                  <a:pt x="4811806" y="1437118"/>
                  <a:pt x="4683431" y="1445455"/>
                  <a:pt x="4598560" y="1447800"/>
                </a:cubicBezTo>
                <a:cubicBezTo>
                  <a:pt x="4441431" y="1431558"/>
                  <a:pt x="4313371" y="1435476"/>
                  <a:pt x="4050189" y="1447800"/>
                </a:cubicBezTo>
                <a:cubicBezTo>
                  <a:pt x="3780678" y="1425496"/>
                  <a:pt x="3693062" y="1439510"/>
                  <a:pt x="3348276" y="1447800"/>
                </a:cubicBezTo>
                <a:cubicBezTo>
                  <a:pt x="2950131" y="1452043"/>
                  <a:pt x="3174053" y="1423821"/>
                  <a:pt x="2953449" y="1447800"/>
                </a:cubicBezTo>
                <a:cubicBezTo>
                  <a:pt x="2749944" y="1467778"/>
                  <a:pt x="2640988" y="1397547"/>
                  <a:pt x="2481851" y="1447800"/>
                </a:cubicBezTo>
                <a:cubicBezTo>
                  <a:pt x="2287046" y="1481538"/>
                  <a:pt x="2132780" y="1427977"/>
                  <a:pt x="1933480" y="1447800"/>
                </a:cubicBezTo>
                <a:cubicBezTo>
                  <a:pt x="1714786" y="1478481"/>
                  <a:pt x="1194890" y="1329659"/>
                  <a:pt x="847706" y="1447800"/>
                </a:cubicBezTo>
                <a:cubicBezTo>
                  <a:pt x="423373" y="1439765"/>
                  <a:pt x="92926" y="1307659"/>
                  <a:pt x="0" y="1206495"/>
                </a:cubicBezTo>
                <a:cubicBezTo>
                  <a:pt x="-18468" y="1139883"/>
                  <a:pt x="17141" y="1110170"/>
                  <a:pt x="0" y="1078262"/>
                </a:cubicBezTo>
                <a:cubicBezTo>
                  <a:pt x="-16540" y="1044611"/>
                  <a:pt x="4391" y="986297"/>
                  <a:pt x="0" y="959682"/>
                </a:cubicBezTo>
                <a:cubicBezTo>
                  <a:pt x="123" y="918972"/>
                  <a:pt x="2001" y="885031"/>
                  <a:pt x="0" y="850753"/>
                </a:cubicBezTo>
                <a:cubicBezTo>
                  <a:pt x="-6896" y="825926"/>
                  <a:pt x="-18968" y="773071"/>
                  <a:pt x="0" y="712869"/>
                </a:cubicBezTo>
                <a:cubicBezTo>
                  <a:pt x="24814" y="656217"/>
                  <a:pt x="7455" y="629541"/>
                  <a:pt x="0" y="603940"/>
                </a:cubicBezTo>
                <a:cubicBezTo>
                  <a:pt x="-9591" y="576315"/>
                  <a:pt x="26587" y="523186"/>
                  <a:pt x="0" y="466056"/>
                </a:cubicBezTo>
                <a:cubicBezTo>
                  <a:pt x="-15795" y="404107"/>
                  <a:pt x="15479" y="334208"/>
                  <a:pt x="0" y="241304"/>
                </a:cubicBezTo>
                <a:close/>
              </a:path>
              <a:path w="9372600" h="1447800" stroke="0" extrusionOk="0">
                <a:moveTo>
                  <a:pt x="0" y="241304"/>
                </a:moveTo>
                <a:cubicBezTo>
                  <a:pt x="90018" y="173428"/>
                  <a:pt x="462417" y="24352"/>
                  <a:pt x="847706" y="0"/>
                </a:cubicBezTo>
                <a:cubicBezTo>
                  <a:pt x="930069" y="-16684"/>
                  <a:pt x="1175555" y="15464"/>
                  <a:pt x="1242533" y="0"/>
                </a:cubicBezTo>
                <a:cubicBezTo>
                  <a:pt x="1350970" y="34343"/>
                  <a:pt x="1534305" y="25400"/>
                  <a:pt x="1637359" y="0"/>
                </a:cubicBezTo>
                <a:cubicBezTo>
                  <a:pt x="1794192" y="-4917"/>
                  <a:pt x="1938798" y="35286"/>
                  <a:pt x="2262502" y="0"/>
                </a:cubicBezTo>
                <a:cubicBezTo>
                  <a:pt x="2596190" y="18847"/>
                  <a:pt x="2756953" y="-12572"/>
                  <a:pt x="2964416" y="0"/>
                </a:cubicBezTo>
                <a:cubicBezTo>
                  <a:pt x="3124128" y="17078"/>
                  <a:pt x="3324413" y="-7482"/>
                  <a:pt x="3512787" y="0"/>
                </a:cubicBezTo>
                <a:cubicBezTo>
                  <a:pt x="3679376" y="-1493"/>
                  <a:pt x="3871670" y="-17436"/>
                  <a:pt x="3984386" y="0"/>
                </a:cubicBezTo>
                <a:cubicBezTo>
                  <a:pt x="4081112" y="3988"/>
                  <a:pt x="4219834" y="14175"/>
                  <a:pt x="4302440" y="0"/>
                </a:cubicBezTo>
                <a:cubicBezTo>
                  <a:pt x="4396179" y="-53845"/>
                  <a:pt x="4647119" y="-20217"/>
                  <a:pt x="4850811" y="0"/>
                </a:cubicBezTo>
                <a:cubicBezTo>
                  <a:pt x="5080412" y="5521"/>
                  <a:pt x="5165700" y="41996"/>
                  <a:pt x="5399181" y="0"/>
                </a:cubicBezTo>
                <a:cubicBezTo>
                  <a:pt x="5610396" y="-5063"/>
                  <a:pt x="5604739" y="-3330"/>
                  <a:pt x="5794008" y="0"/>
                </a:cubicBezTo>
                <a:cubicBezTo>
                  <a:pt x="5983819" y="3628"/>
                  <a:pt x="5987240" y="-2195"/>
                  <a:pt x="6112063" y="0"/>
                </a:cubicBezTo>
                <a:cubicBezTo>
                  <a:pt x="6205406" y="-5380"/>
                  <a:pt x="6352575" y="7584"/>
                  <a:pt x="6430118" y="0"/>
                </a:cubicBezTo>
                <a:cubicBezTo>
                  <a:pt x="6601581" y="-7143"/>
                  <a:pt x="6626290" y="15335"/>
                  <a:pt x="6781075" y="0"/>
                </a:cubicBezTo>
                <a:cubicBezTo>
                  <a:pt x="6943002" y="-11274"/>
                  <a:pt x="7003390" y="14551"/>
                  <a:pt x="7132031" y="0"/>
                </a:cubicBezTo>
                <a:cubicBezTo>
                  <a:pt x="7437461" y="-3520"/>
                  <a:pt x="7412083" y="-1015"/>
                  <a:pt x="7603630" y="0"/>
                </a:cubicBezTo>
                <a:cubicBezTo>
                  <a:pt x="7678100" y="-3061"/>
                  <a:pt x="7849359" y="16801"/>
                  <a:pt x="7998457" y="0"/>
                </a:cubicBezTo>
                <a:cubicBezTo>
                  <a:pt x="8090754" y="26457"/>
                  <a:pt x="8302407" y="-5572"/>
                  <a:pt x="8524893" y="0"/>
                </a:cubicBezTo>
                <a:cubicBezTo>
                  <a:pt x="9043752" y="7644"/>
                  <a:pt x="9345885" y="113632"/>
                  <a:pt x="9372600" y="241304"/>
                </a:cubicBezTo>
                <a:cubicBezTo>
                  <a:pt x="9380215" y="313234"/>
                  <a:pt x="9400977" y="329971"/>
                  <a:pt x="9372600" y="398493"/>
                </a:cubicBezTo>
                <a:cubicBezTo>
                  <a:pt x="9345664" y="461246"/>
                  <a:pt x="9370703" y="507963"/>
                  <a:pt x="9372600" y="555681"/>
                </a:cubicBezTo>
                <a:cubicBezTo>
                  <a:pt x="9379959" y="607107"/>
                  <a:pt x="9376163" y="644482"/>
                  <a:pt x="9372600" y="674261"/>
                </a:cubicBezTo>
                <a:cubicBezTo>
                  <a:pt x="9381882" y="708425"/>
                  <a:pt x="9395180" y="767782"/>
                  <a:pt x="9372600" y="821797"/>
                </a:cubicBezTo>
                <a:cubicBezTo>
                  <a:pt x="9362354" y="878569"/>
                  <a:pt x="9368431" y="903718"/>
                  <a:pt x="9372600" y="930726"/>
                </a:cubicBezTo>
                <a:cubicBezTo>
                  <a:pt x="9376133" y="958281"/>
                  <a:pt x="9406252" y="1031733"/>
                  <a:pt x="9372600" y="1087914"/>
                </a:cubicBezTo>
                <a:cubicBezTo>
                  <a:pt x="9361413" y="1151918"/>
                  <a:pt x="9394126" y="1167949"/>
                  <a:pt x="9372600" y="1206495"/>
                </a:cubicBezTo>
                <a:cubicBezTo>
                  <a:pt x="9354065" y="1260720"/>
                  <a:pt x="8968188" y="1455835"/>
                  <a:pt x="8524893" y="1447800"/>
                </a:cubicBezTo>
                <a:cubicBezTo>
                  <a:pt x="8328270" y="1453792"/>
                  <a:pt x="8177005" y="1481621"/>
                  <a:pt x="7976522" y="1447800"/>
                </a:cubicBezTo>
                <a:cubicBezTo>
                  <a:pt x="7789541" y="1423164"/>
                  <a:pt x="7596993" y="1422291"/>
                  <a:pt x="7504924" y="1447800"/>
                </a:cubicBezTo>
                <a:cubicBezTo>
                  <a:pt x="7428604" y="1439935"/>
                  <a:pt x="6994740" y="1475625"/>
                  <a:pt x="6803009" y="1447800"/>
                </a:cubicBezTo>
                <a:cubicBezTo>
                  <a:pt x="6617408" y="1441929"/>
                  <a:pt x="6547908" y="1448199"/>
                  <a:pt x="6484955" y="1447800"/>
                </a:cubicBezTo>
                <a:cubicBezTo>
                  <a:pt x="6440964" y="1449376"/>
                  <a:pt x="6275703" y="1458223"/>
                  <a:pt x="6090128" y="1447800"/>
                </a:cubicBezTo>
                <a:cubicBezTo>
                  <a:pt x="5910995" y="1395911"/>
                  <a:pt x="5698102" y="1482433"/>
                  <a:pt x="5541757" y="1447800"/>
                </a:cubicBezTo>
                <a:cubicBezTo>
                  <a:pt x="5310733" y="1450597"/>
                  <a:pt x="5205793" y="1467199"/>
                  <a:pt x="5070159" y="1447800"/>
                </a:cubicBezTo>
                <a:cubicBezTo>
                  <a:pt x="4877163" y="1412485"/>
                  <a:pt x="4804047" y="1447942"/>
                  <a:pt x="4675332" y="1447800"/>
                </a:cubicBezTo>
                <a:cubicBezTo>
                  <a:pt x="4502695" y="1459963"/>
                  <a:pt x="4457767" y="1447067"/>
                  <a:pt x="4345432" y="1447800"/>
                </a:cubicBezTo>
                <a:cubicBezTo>
                  <a:pt x="4221453" y="1454976"/>
                  <a:pt x="4093424" y="1439304"/>
                  <a:pt x="3973418" y="1447800"/>
                </a:cubicBezTo>
                <a:cubicBezTo>
                  <a:pt x="3851731" y="1430015"/>
                  <a:pt x="3731828" y="1450894"/>
                  <a:pt x="3655363" y="1447800"/>
                </a:cubicBezTo>
                <a:cubicBezTo>
                  <a:pt x="3531673" y="1441425"/>
                  <a:pt x="3438663" y="1457949"/>
                  <a:pt x="3260536" y="1447800"/>
                </a:cubicBezTo>
                <a:cubicBezTo>
                  <a:pt x="3084899" y="1441161"/>
                  <a:pt x="3028454" y="1429200"/>
                  <a:pt x="2942481" y="1447800"/>
                </a:cubicBezTo>
                <a:cubicBezTo>
                  <a:pt x="2885596" y="1496644"/>
                  <a:pt x="2543112" y="1457462"/>
                  <a:pt x="2317339" y="1447800"/>
                </a:cubicBezTo>
                <a:cubicBezTo>
                  <a:pt x="2019118" y="1425820"/>
                  <a:pt x="1906287" y="1457600"/>
                  <a:pt x="1615425" y="1447800"/>
                </a:cubicBezTo>
                <a:cubicBezTo>
                  <a:pt x="1307922" y="1447009"/>
                  <a:pt x="1138406" y="1443641"/>
                  <a:pt x="847706" y="1447800"/>
                </a:cubicBezTo>
                <a:cubicBezTo>
                  <a:pt x="307115" y="1440794"/>
                  <a:pt x="93398" y="1345928"/>
                  <a:pt x="0" y="1206495"/>
                </a:cubicBezTo>
                <a:cubicBezTo>
                  <a:pt x="4232" y="1176218"/>
                  <a:pt x="-834" y="1119091"/>
                  <a:pt x="0" y="1087914"/>
                </a:cubicBezTo>
                <a:cubicBezTo>
                  <a:pt x="-2955" y="1052806"/>
                  <a:pt x="-5662" y="1012930"/>
                  <a:pt x="0" y="950030"/>
                </a:cubicBezTo>
                <a:cubicBezTo>
                  <a:pt x="22057" y="921831"/>
                  <a:pt x="-15257" y="854408"/>
                  <a:pt x="0" y="802494"/>
                </a:cubicBezTo>
                <a:cubicBezTo>
                  <a:pt x="22135" y="741967"/>
                  <a:pt x="3701" y="707074"/>
                  <a:pt x="0" y="683913"/>
                </a:cubicBezTo>
                <a:cubicBezTo>
                  <a:pt x="-26436" y="659578"/>
                  <a:pt x="-16881" y="596959"/>
                  <a:pt x="0" y="546029"/>
                </a:cubicBezTo>
                <a:cubicBezTo>
                  <a:pt x="11220" y="488777"/>
                  <a:pt x="10928" y="467090"/>
                  <a:pt x="0" y="437100"/>
                </a:cubicBezTo>
                <a:cubicBezTo>
                  <a:pt x="-12255" y="415124"/>
                  <a:pt x="9992" y="321868"/>
                  <a:pt x="0" y="241304"/>
                </a:cubicBezTo>
                <a:close/>
              </a:path>
              <a:path w="9372600" h="1447800" fill="none" stroke="0" extrusionOk="0">
                <a:moveTo>
                  <a:pt x="0" y="241304"/>
                </a:moveTo>
                <a:cubicBezTo>
                  <a:pt x="26490" y="22298"/>
                  <a:pt x="346316" y="-101238"/>
                  <a:pt x="847706" y="0"/>
                </a:cubicBezTo>
                <a:cubicBezTo>
                  <a:pt x="1000098" y="-5235"/>
                  <a:pt x="1157890" y="31357"/>
                  <a:pt x="1242533" y="0"/>
                </a:cubicBezTo>
                <a:cubicBezTo>
                  <a:pt x="1287473" y="-45469"/>
                  <a:pt x="1583658" y="-40417"/>
                  <a:pt x="1790903" y="0"/>
                </a:cubicBezTo>
                <a:cubicBezTo>
                  <a:pt x="2060903" y="65711"/>
                  <a:pt x="2265496" y="-34817"/>
                  <a:pt x="2492818" y="0"/>
                </a:cubicBezTo>
                <a:cubicBezTo>
                  <a:pt x="2724139" y="21418"/>
                  <a:pt x="2891243" y="12742"/>
                  <a:pt x="3041188" y="0"/>
                </a:cubicBezTo>
                <a:cubicBezTo>
                  <a:pt x="3133778" y="-1720"/>
                  <a:pt x="3391097" y="-67670"/>
                  <a:pt x="3666331" y="0"/>
                </a:cubicBezTo>
                <a:cubicBezTo>
                  <a:pt x="3941321" y="21930"/>
                  <a:pt x="4023161" y="353"/>
                  <a:pt x="4137929" y="0"/>
                </a:cubicBezTo>
                <a:cubicBezTo>
                  <a:pt x="4266288" y="-28328"/>
                  <a:pt x="4518195" y="-44242"/>
                  <a:pt x="4763071" y="0"/>
                </a:cubicBezTo>
                <a:cubicBezTo>
                  <a:pt x="5044754" y="-19143"/>
                  <a:pt x="4939023" y="-1628"/>
                  <a:pt x="5081126" y="0"/>
                </a:cubicBezTo>
                <a:cubicBezTo>
                  <a:pt x="5226500" y="-3184"/>
                  <a:pt x="5265581" y="-5761"/>
                  <a:pt x="5399181" y="0"/>
                </a:cubicBezTo>
                <a:cubicBezTo>
                  <a:pt x="5624247" y="-4990"/>
                  <a:pt x="5896890" y="17747"/>
                  <a:pt x="6024323" y="0"/>
                </a:cubicBezTo>
                <a:cubicBezTo>
                  <a:pt x="6200470" y="-26714"/>
                  <a:pt x="6353191" y="-26521"/>
                  <a:pt x="6572694" y="0"/>
                </a:cubicBezTo>
                <a:cubicBezTo>
                  <a:pt x="6711643" y="3167"/>
                  <a:pt x="6784062" y="-529"/>
                  <a:pt x="6890748" y="0"/>
                </a:cubicBezTo>
                <a:cubicBezTo>
                  <a:pt x="7047143" y="-4598"/>
                  <a:pt x="7340114" y="3012"/>
                  <a:pt x="7515891" y="0"/>
                </a:cubicBezTo>
                <a:cubicBezTo>
                  <a:pt x="7722699" y="-5081"/>
                  <a:pt x="7808068" y="-9342"/>
                  <a:pt x="7910718" y="0"/>
                </a:cubicBezTo>
                <a:cubicBezTo>
                  <a:pt x="8024037" y="13084"/>
                  <a:pt x="8241922" y="32603"/>
                  <a:pt x="8524893" y="0"/>
                </a:cubicBezTo>
                <a:cubicBezTo>
                  <a:pt x="8999745" y="-40364"/>
                  <a:pt x="9301851" y="108023"/>
                  <a:pt x="9372600" y="241304"/>
                </a:cubicBezTo>
                <a:cubicBezTo>
                  <a:pt x="9359345" y="278182"/>
                  <a:pt x="9360467" y="319982"/>
                  <a:pt x="9372600" y="369537"/>
                </a:cubicBezTo>
                <a:cubicBezTo>
                  <a:pt x="9380709" y="421863"/>
                  <a:pt x="9376750" y="455051"/>
                  <a:pt x="9372600" y="517073"/>
                </a:cubicBezTo>
                <a:cubicBezTo>
                  <a:pt x="9371662" y="582979"/>
                  <a:pt x="9361571" y="598321"/>
                  <a:pt x="9372600" y="654957"/>
                </a:cubicBezTo>
                <a:cubicBezTo>
                  <a:pt x="9390802" y="707900"/>
                  <a:pt x="9361513" y="722380"/>
                  <a:pt x="9372600" y="773538"/>
                </a:cubicBezTo>
                <a:cubicBezTo>
                  <a:pt x="9386607" y="827164"/>
                  <a:pt x="9386550" y="880536"/>
                  <a:pt x="9372600" y="911422"/>
                </a:cubicBezTo>
                <a:cubicBezTo>
                  <a:pt x="9359810" y="951742"/>
                  <a:pt x="9370901" y="972647"/>
                  <a:pt x="9372600" y="1020351"/>
                </a:cubicBezTo>
                <a:cubicBezTo>
                  <a:pt x="9365462" y="1072876"/>
                  <a:pt x="9376086" y="1113363"/>
                  <a:pt x="9372600" y="1206495"/>
                </a:cubicBezTo>
                <a:cubicBezTo>
                  <a:pt x="9263192" y="1305044"/>
                  <a:pt x="8978271" y="1409357"/>
                  <a:pt x="8524893" y="1447800"/>
                </a:cubicBezTo>
                <a:cubicBezTo>
                  <a:pt x="8419076" y="1463245"/>
                  <a:pt x="8285659" y="1457720"/>
                  <a:pt x="8206838" y="1447800"/>
                </a:cubicBezTo>
                <a:cubicBezTo>
                  <a:pt x="8071597" y="1433198"/>
                  <a:pt x="7713093" y="1461472"/>
                  <a:pt x="7581696" y="1447800"/>
                </a:cubicBezTo>
                <a:cubicBezTo>
                  <a:pt x="7476849" y="1454850"/>
                  <a:pt x="7267350" y="1448634"/>
                  <a:pt x="7186869" y="1447800"/>
                </a:cubicBezTo>
                <a:cubicBezTo>
                  <a:pt x="7093491" y="1408189"/>
                  <a:pt x="6870107" y="1491744"/>
                  <a:pt x="6561726" y="1447800"/>
                </a:cubicBezTo>
                <a:cubicBezTo>
                  <a:pt x="6297893" y="1413871"/>
                  <a:pt x="6165021" y="1432686"/>
                  <a:pt x="5859812" y="1447800"/>
                </a:cubicBezTo>
                <a:cubicBezTo>
                  <a:pt x="5519019" y="1452654"/>
                  <a:pt x="5611446" y="1441816"/>
                  <a:pt x="5464985" y="1447800"/>
                </a:cubicBezTo>
                <a:cubicBezTo>
                  <a:pt x="5349422" y="1443935"/>
                  <a:pt x="5160897" y="1451243"/>
                  <a:pt x="4993387" y="1447800"/>
                </a:cubicBezTo>
                <a:cubicBezTo>
                  <a:pt x="4798340" y="1428667"/>
                  <a:pt x="4699045" y="1444528"/>
                  <a:pt x="4598560" y="1447800"/>
                </a:cubicBezTo>
                <a:cubicBezTo>
                  <a:pt x="4537770" y="1497901"/>
                  <a:pt x="4242097" y="1461953"/>
                  <a:pt x="4050189" y="1447800"/>
                </a:cubicBezTo>
                <a:cubicBezTo>
                  <a:pt x="3772051" y="1437157"/>
                  <a:pt x="3689949" y="1450520"/>
                  <a:pt x="3348276" y="1447800"/>
                </a:cubicBezTo>
                <a:cubicBezTo>
                  <a:pt x="2968645" y="1490180"/>
                  <a:pt x="3129794" y="1447899"/>
                  <a:pt x="2953449" y="1447800"/>
                </a:cubicBezTo>
                <a:cubicBezTo>
                  <a:pt x="2741017" y="1442559"/>
                  <a:pt x="2624836" y="1454049"/>
                  <a:pt x="2481851" y="1447800"/>
                </a:cubicBezTo>
                <a:cubicBezTo>
                  <a:pt x="2310905" y="1429013"/>
                  <a:pt x="2133111" y="1492393"/>
                  <a:pt x="1933480" y="1447800"/>
                </a:cubicBezTo>
                <a:cubicBezTo>
                  <a:pt x="1753167" y="1394705"/>
                  <a:pt x="1085450" y="1435201"/>
                  <a:pt x="847706" y="1447800"/>
                </a:cubicBezTo>
                <a:cubicBezTo>
                  <a:pt x="466629" y="1464453"/>
                  <a:pt x="112589" y="1290788"/>
                  <a:pt x="0" y="1206495"/>
                </a:cubicBezTo>
                <a:cubicBezTo>
                  <a:pt x="-15849" y="1144930"/>
                  <a:pt x="6944" y="1111532"/>
                  <a:pt x="0" y="1078262"/>
                </a:cubicBezTo>
                <a:cubicBezTo>
                  <a:pt x="-26" y="1044193"/>
                  <a:pt x="-1252" y="998988"/>
                  <a:pt x="0" y="959682"/>
                </a:cubicBezTo>
                <a:cubicBezTo>
                  <a:pt x="-5772" y="928557"/>
                  <a:pt x="-811" y="880658"/>
                  <a:pt x="0" y="850753"/>
                </a:cubicBezTo>
                <a:cubicBezTo>
                  <a:pt x="8373" y="807094"/>
                  <a:pt x="-20501" y="772934"/>
                  <a:pt x="0" y="712869"/>
                </a:cubicBezTo>
                <a:cubicBezTo>
                  <a:pt x="20315" y="658794"/>
                  <a:pt x="10186" y="628717"/>
                  <a:pt x="0" y="603940"/>
                </a:cubicBezTo>
                <a:cubicBezTo>
                  <a:pt x="-23215" y="581459"/>
                  <a:pt x="16230" y="535951"/>
                  <a:pt x="0" y="466056"/>
                </a:cubicBezTo>
                <a:cubicBezTo>
                  <a:pt x="-7805" y="394168"/>
                  <a:pt x="19258" y="306706"/>
                  <a:pt x="0" y="241304"/>
                </a:cubicBezTo>
                <a:close/>
              </a:path>
              <a:path w="9372600" h="1447800" fill="none" stroke="0" extrusionOk="0">
                <a:moveTo>
                  <a:pt x="0" y="241304"/>
                </a:moveTo>
                <a:cubicBezTo>
                  <a:pt x="11253" y="14442"/>
                  <a:pt x="352165" y="-103767"/>
                  <a:pt x="847706" y="0"/>
                </a:cubicBezTo>
                <a:cubicBezTo>
                  <a:pt x="1003816" y="22195"/>
                  <a:pt x="1149289" y="11458"/>
                  <a:pt x="1242533" y="0"/>
                </a:cubicBezTo>
                <a:cubicBezTo>
                  <a:pt x="1272274" y="-37088"/>
                  <a:pt x="1542294" y="-68578"/>
                  <a:pt x="1790903" y="0"/>
                </a:cubicBezTo>
                <a:cubicBezTo>
                  <a:pt x="2049943" y="15686"/>
                  <a:pt x="2298469" y="16838"/>
                  <a:pt x="2492818" y="0"/>
                </a:cubicBezTo>
                <a:cubicBezTo>
                  <a:pt x="2722083" y="-3667"/>
                  <a:pt x="2920352" y="4163"/>
                  <a:pt x="3041188" y="0"/>
                </a:cubicBezTo>
                <a:cubicBezTo>
                  <a:pt x="3140937" y="22241"/>
                  <a:pt x="3335031" y="-63252"/>
                  <a:pt x="3666331" y="0"/>
                </a:cubicBezTo>
                <a:cubicBezTo>
                  <a:pt x="3942982" y="29341"/>
                  <a:pt x="4020279" y="-26540"/>
                  <a:pt x="4137929" y="0"/>
                </a:cubicBezTo>
                <a:cubicBezTo>
                  <a:pt x="4250343" y="-25479"/>
                  <a:pt x="4477211" y="-31902"/>
                  <a:pt x="4763071" y="0"/>
                </a:cubicBezTo>
                <a:cubicBezTo>
                  <a:pt x="5017075" y="-1712"/>
                  <a:pt x="4932990" y="-1697"/>
                  <a:pt x="5081126" y="0"/>
                </a:cubicBezTo>
                <a:cubicBezTo>
                  <a:pt x="5226497" y="-8652"/>
                  <a:pt x="5265038" y="8148"/>
                  <a:pt x="5399181" y="0"/>
                </a:cubicBezTo>
                <a:cubicBezTo>
                  <a:pt x="5495238" y="-27435"/>
                  <a:pt x="5848723" y="-6757"/>
                  <a:pt x="6024323" y="0"/>
                </a:cubicBezTo>
                <a:cubicBezTo>
                  <a:pt x="6208009" y="546"/>
                  <a:pt x="6312587" y="-18116"/>
                  <a:pt x="6572694" y="0"/>
                </a:cubicBezTo>
                <a:cubicBezTo>
                  <a:pt x="6813508" y="-201"/>
                  <a:pt x="6797479" y="-2838"/>
                  <a:pt x="6890748" y="0"/>
                </a:cubicBezTo>
                <a:cubicBezTo>
                  <a:pt x="6987445" y="-33821"/>
                  <a:pt x="7351593" y="-9422"/>
                  <a:pt x="7515891" y="0"/>
                </a:cubicBezTo>
                <a:cubicBezTo>
                  <a:pt x="7714454" y="9068"/>
                  <a:pt x="7783103" y="11403"/>
                  <a:pt x="7910718" y="0"/>
                </a:cubicBezTo>
                <a:cubicBezTo>
                  <a:pt x="8062344" y="-32132"/>
                  <a:pt x="8303977" y="6325"/>
                  <a:pt x="8524893" y="0"/>
                </a:cubicBezTo>
                <a:cubicBezTo>
                  <a:pt x="9019190" y="-2037"/>
                  <a:pt x="9325127" y="116728"/>
                  <a:pt x="9372600" y="241304"/>
                </a:cubicBezTo>
                <a:cubicBezTo>
                  <a:pt x="9362354" y="278559"/>
                  <a:pt x="9351076" y="325938"/>
                  <a:pt x="9372600" y="369537"/>
                </a:cubicBezTo>
                <a:cubicBezTo>
                  <a:pt x="9388778" y="426989"/>
                  <a:pt x="9378320" y="457000"/>
                  <a:pt x="9372600" y="517073"/>
                </a:cubicBezTo>
                <a:cubicBezTo>
                  <a:pt x="9365228" y="582870"/>
                  <a:pt x="9361200" y="600058"/>
                  <a:pt x="9372600" y="654957"/>
                </a:cubicBezTo>
                <a:cubicBezTo>
                  <a:pt x="9381596" y="705926"/>
                  <a:pt x="9358365" y="716707"/>
                  <a:pt x="9372600" y="773538"/>
                </a:cubicBezTo>
                <a:cubicBezTo>
                  <a:pt x="9383481" y="820673"/>
                  <a:pt x="9378640" y="879553"/>
                  <a:pt x="9372600" y="911422"/>
                </a:cubicBezTo>
                <a:cubicBezTo>
                  <a:pt x="9366542" y="948868"/>
                  <a:pt x="9368723" y="969481"/>
                  <a:pt x="9372600" y="1020351"/>
                </a:cubicBezTo>
                <a:cubicBezTo>
                  <a:pt x="9374373" y="1068763"/>
                  <a:pt x="9403099" y="1113796"/>
                  <a:pt x="9372600" y="1206495"/>
                </a:cubicBezTo>
                <a:cubicBezTo>
                  <a:pt x="9264491" y="1359359"/>
                  <a:pt x="9030313" y="1370393"/>
                  <a:pt x="8524893" y="1447800"/>
                </a:cubicBezTo>
                <a:cubicBezTo>
                  <a:pt x="8446872" y="1430764"/>
                  <a:pt x="8293663" y="1450569"/>
                  <a:pt x="8206838" y="1447800"/>
                </a:cubicBezTo>
                <a:cubicBezTo>
                  <a:pt x="7901210" y="1435251"/>
                  <a:pt x="7717424" y="1450423"/>
                  <a:pt x="7581696" y="1447800"/>
                </a:cubicBezTo>
                <a:cubicBezTo>
                  <a:pt x="7390488" y="1456486"/>
                  <a:pt x="7363455" y="1444037"/>
                  <a:pt x="7186869" y="1447800"/>
                </a:cubicBezTo>
                <a:cubicBezTo>
                  <a:pt x="7100114" y="1398136"/>
                  <a:pt x="6814881" y="1466392"/>
                  <a:pt x="6561726" y="1447800"/>
                </a:cubicBezTo>
                <a:cubicBezTo>
                  <a:pt x="6297785" y="1401669"/>
                  <a:pt x="6220273" y="1447058"/>
                  <a:pt x="5859812" y="1447800"/>
                </a:cubicBezTo>
                <a:cubicBezTo>
                  <a:pt x="5550646" y="1449909"/>
                  <a:pt x="5600331" y="1423287"/>
                  <a:pt x="5464985" y="1447800"/>
                </a:cubicBezTo>
                <a:cubicBezTo>
                  <a:pt x="5332823" y="1463020"/>
                  <a:pt x="5150356" y="1467417"/>
                  <a:pt x="4993387" y="1447800"/>
                </a:cubicBezTo>
                <a:cubicBezTo>
                  <a:pt x="4822899" y="1436560"/>
                  <a:pt x="4695949" y="1453293"/>
                  <a:pt x="4598560" y="1447800"/>
                </a:cubicBezTo>
                <a:cubicBezTo>
                  <a:pt x="4426559" y="1433058"/>
                  <a:pt x="4342184" y="1451868"/>
                  <a:pt x="4050189" y="1447800"/>
                </a:cubicBezTo>
                <a:cubicBezTo>
                  <a:pt x="3802275" y="1441339"/>
                  <a:pt x="3688937" y="1444147"/>
                  <a:pt x="3348276" y="1447800"/>
                </a:cubicBezTo>
                <a:cubicBezTo>
                  <a:pt x="2956013" y="1432897"/>
                  <a:pt x="3155015" y="1451000"/>
                  <a:pt x="2953449" y="1447800"/>
                </a:cubicBezTo>
                <a:cubicBezTo>
                  <a:pt x="2724309" y="1482201"/>
                  <a:pt x="2639241" y="1388697"/>
                  <a:pt x="2481851" y="1447800"/>
                </a:cubicBezTo>
                <a:cubicBezTo>
                  <a:pt x="2328059" y="1481279"/>
                  <a:pt x="2133372" y="1428654"/>
                  <a:pt x="1933480" y="1447800"/>
                </a:cubicBezTo>
                <a:cubicBezTo>
                  <a:pt x="1714898" y="1392655"/>
                  <a:pt x="1232874" y="1434110"/>
                  <a:pt x="847706" y="1447800"/>
                </a:cubicBezTo>
                <a:cubicBezTo>
                  <a:pt x="419329" y="1395577"/>
                  <a:pt x="62485" y="1334107"/>
                  <a:pt x="0" y="1206495"/>
                </a:cubicBezTo>
                <a:cubicBezTo>
                  <a:pt x="-8306" y="1141213"/>
                  <a:pt x="19579" y="1112633"/>
                  <a:pt x="0" y="1078262"/>
                </a:cubicBezTo>
                <a:cubicBezTo>
                  <a:pt x="-17765" y="1051434"/>
                  <a:pt x="9974" y="988192"/>
                  <a:pt x="0" y="959682"/>
                </a:cubicBezTo>
                <a:cubicBezTo>
                  <a:pt x="1774" y="921851"/>
                  <a:pt x="-2417" y="886265"/>
                  <a:pt x="0" y="850753"/>
                </a:cubicBezTo>
                <a:cubicBezTo>
                  <a:pt x="11133" y="825063"/>
                  <a:pt x="-19536" y="780491"/>
                  <a:pt x="0" y="712869"/>
                </a:cubicBezTo>
                <a:cubicBezTo>
                  <a:pt x="23720" y="660265"/>
                  <a:pt x="9210" y="629496"/>
                  <a:pt x="0" y="603940"/>
                </a:cubicBezTo>
                <a:cubicBezTo>
                  <a:pt x="3471" y="569533"/>
                  <a:pt x="29204" y="517781"/>
                  <a:pt x="0" y="466056"/>
                </a:cubicBezTo>
                <a:cubicBezTo>
                  <a:pt x="-18544" y="412732"/>
                  <a:pt x="12636" y="347020"/>
                  <a:pt x="0" y="241304"/>
                </a:cubicBezTo>
                <a:close/>
              </a:path>
            </a:pathLst>
          </a:custGeom>
          <a:ln w="38100">
            <a:solidFill>
              <a:srgbClr val="925743"/>
            </a:solidFill>
            <a:prstDash val="dash"/>
            <a:extLst>
              <a:ext uri="{C807C97D-BFC1-408E-A445-0C87EB9F89A2}">
                <ask:lineSketchStyleProps xmlns:ask="http://schemas.microsoft.com/office/drawing/2018/sketchyshapes" xmlns="" sd="224309558">
                  <a:custGeom>
                    <a:avLst/>
                    <a:gdLst>
                      <a:gd name="connsiteX0" fmla="*/ 0 w 9372600"/>
                      <a:gd name="connsiteY0" fmla="*/ 241304 h 1447800"/>
                      <a:gd name="connsiteX1" fmla="*/ 847706 w 9372600"/>
                      <a:gd name="connsiteY1" fmla="*/ 0 h 1447800"/>
                      <a:gd name="connsiteX2" fmla="*/ 1242533 w 9372600"/>
                      <a:gd name="connsiteY2" fmla="*/ 0 h 1447800"/>
                      <a:gd name="connsiteX3" fmla="*/ 1790903 w 9372600"/>
                      <a:gd name="connsiteY3" fmla="*/ 0 h 1447800"/>
                      <a:gd name="connsiteX4" fmla="*/ 2492818 w 9372600"/>
                      <a:gd name="connsiteY4" fmla="*/ 0 h 1447800"/>
                      <a:gd name="connsiteX5" fmla="*/ 3041188 w 9372600"/>
                      <a:gd name="connsiteY5" fmla="*/ 0 h 1447800"/>
                      <a:gd name="connsiteX6" fmla="*/ 3666331 w 9372600"/>
                      <a:gd name="connsiteY6" fmla="*/ 0 h 1447800"/>
                      <a:gd name="connsiteX7" fmla="*/ 4137929 w 9372600"/>
                      <a:gd name="connsiteY7" fmla="*/ 0 h 1447800"/>
                      <a:gd name="connsiteX8" fmla="*/ 4763071 w 9372600"/>
                      <a:gd name="connsiteY8" fmla="*/ 0 h 1447800"/>
                      <a:gd name="connsiteX9" fmla="*/ 5081126 w 9372600"/>
                      <a:gd name="connsiteY9" fmla="*/ 0 h 1447800"/>
                      <a:gd name="connsiteX10" fmla="*/ 5399181 w 9372600"/>
                      <a:gd name="connsiteY10" fmla="*/ 0 h 1447800"/>
                      <a:gd name="connsiteX11" fmla="*/ 6024323 w 9372600"/>
                      <a:gd name="connsiteY11" fmla="*/ 0 h 1447800"/>
                      <a:gd name="connsiteX12" fmla="*/ 6572694 w 9372600"/>
                      <a:gd name="connsiteY12" fmla="*/ 0 h 1447800"/>
                      <a:gd name="connsiteX13" fmla="*/ 6890748 w 9372600"/>
                      <a:gd name="connsiteY13" fmla="*/ 0 h 1447800"/>
                      <a:gd name="connsiteX14" fmla="*/ 7515891 w 9372600"/>
                      <a:gd name="connsiteY14" fmla="*/ 0 h 1447800"/>
                      <a:gd name="connsiteX15" fmla="*/ 7910718 w 9372600"/>
                      <a:gd name="connsiteY15" fmla="*/ 0 h 1447800"/>
                      <a:gd name="connsiteX16" fmla="*/ 8524893 w 9372600"/>
                      <a:gd name="connsiteY16" fmla="*/ 0 h 1447800"/>
                      <a:gd name="connsiteX17" fmla="*/ 9372600 w 9372600"/>
                      <a:gd name="connsiteY17" fmla="*/ 241304 h 1447800"/>
                      <a:gd name="connsiteX18" fmla="*/ 9372600 w 9372600"/>
                      <a:gd name="connsiteY18" fmla="*/ 369537 h 1447800"/>
                      <a:gd name="connsiteX19" fmla="*/ 9372600 w 9372600"/>
                      <a:gd name="connsiteY19" fmla="*/ 517073 h 1447800"/>
                      <a:gd name="connsiteX20" fmla="*/ 9372600 w 9372600"/>
                      <a:gd name="connsiteY20" fmla="*/ 654957 h 1447800"/>
                      <a:gd name="connsiteX21" fmla="*/ 9372600 w 9372600"/>
                      <a:gd name="connsiteY21" fmla="*/ 773538 h 1447800"/>
                      <a:gd name="connsiteX22" fmla="*/ 9372600 w 9372600"/>
                      <a:gd name="connsiteY22" fmla="*/ 911422 h 1447800"/>
                      <a:gd name="connsiteX23" fmla="*/ 9372600 w 9372600"/>
                      <a:gd name="connsiteY23" fmla="*/ 1020351 h 1447800"/>
                      <a:gd name="connsiteX24" fmla="*/ 9372600 w 9372600"/>
                      <a:gd name="connsiteY24" fmla="*/ 1206495 h 1447800"/>
                      <a:gd name="connsiteX25" fmla="*/ 8524893 w 9372600"/>
                      <a:gd name="connsiteY25" fmla="*/ 1447800 h 1447800"/>
                      <a:gd name="connsiteX26" fmla="*/ 8206838 w 9372600"/>
                      <a:gd name="connsiteY26" fmla="*/ 1447800 h 1447800"/>
                      <a:gd name="connsiteX27" fmla="*/ 7581696 w 9372600"/>
                      <a:gd name="connsiteY27" fmla="*/ 1447800 h 1447800"/>
                      <a:gd name="connsiteX28" fmla="*/ 7186869 w 9372600"/>
                      <a:gd name="connsiteY28" fmla="*/ 1447800 h 1447800"/>
                      <a:gd name="connsiteX29" fmla="*/ 6561726 w 9372600"/>
                      <a:gd name="connsiteY29" fmla="*/ 1447800 h 1447800"/>
                      <a:gd name="connsiteX30" fmla="*/ 5859812 w 9372600"/>
                      <a:gd name="connsiteY30" fmla="*/ 1447800 h 1447800"/>
                      <a:gd name="connsiteX31" fmla="*/ 5464985 w 9372600"/>
                      <a:gd name="connsiteY31" fmla="*/ 1447800 h 1447800"/>
                      <a:gd name="connsiteX32" fmla="*/ 4993387 w 9372600"/>
                      <a:gd name="connsiteY32" fmla="*/ 1447800 h 1447800"/>
                      <a:gd name="connsiteX33" fmla="*/ 4598560 w 9372600"/>
                      <a:gd name="connsiteY33" fmla="*/ 1447800 h 1447800"/>
                      <a:gd name="connsiteX34" fmla="*/ 4050189 w 9372600"/>
                      <a:gd name="connsiteY34" fmla="*/ 1447800 h 1447800"/>
                      <a:gd name="connsiteX35" fmla="*/ 3348276 w 9372600"/>
                      <a:gd name="connsiteY35" fmla="*/ 1447800 h 1447800"/>
                      <a:gd name="connsiteX36" fmla="*/ 2953449 w 9372600"/>
                      <a:gd name="connsiteY36" fmla="*/ 1447800 h 1447800"/>
                      <a:gd name="connsiteX37" fmla="*/ 2481851 w 9372600"/>
                      <a:gd name="connsiteY37" fmla="*/ 1447800 h 1447800"/>
                      <a:gd name="connsiteX38" fmla="*/ 1933480 w 9372600"/>
                      <a:gd name="connsiteY38" fmla="*/ 1447800 h 1447800"/>
                      <a:gd name="connsiteX39" fmla="*/ 847706 w 9372600"/>
                      <a:gd name="connsiteY39" fmla="*/ 1447800 h 1447800"/>
                      <a:gd name="connsiteX40" fmla="*/ 0 w 9372600"/>
                      <a:gd name="connsiteY40" fmla="*/ 1206495 h 1447800"/>
                      <a:gd name="connsiteX41" fmla="*/ 0 w 9372600"/>
                      <a:gd name="connsiteY41" fmla="*/ 1078262 h 1447800"/>
                      <a:gd name="connsiteX42" fmla="*/ 0 w 9372600"/>
                      <a:gd name="connsiteY42" fmla="*/ 959682 h 1447800"/>
                      <a:gd name="connsiteX43" fmla="*/ 0 w 9372600"/>
                      <a:gd name="connsiteY43" fmla="*/ 850753 h 1447800"/>
                      <a:gd name="connsiteX44" fmla="*/ 0 w 9372600"/>
                      <a:gd name="connsiteY44" fmla="*/ 712869 h 1447800"/>
                      <a:gd name="connsiteX45" fmla="*/ 0 w 9372600"/>
                      <a:gd name="connsiteY45" fmla="*/ 603940 h 1447800"/>
                      <a:gd name="connsiteX46" fmla="*/ 0 w 9372600"/>
                      <a:gd name="connsiteY46" fmla="*/ 466056 h 1447800"/>
                      <a:gd name="connsiteX47" fmla="*/ 0 w 9372600"/>
                      <a:gd name="connsiteY47" fmla="*/ 241304 h 1447800"/>
                      <a:gd name="connsiteX0" fmla="*/ 0 w 9372600"/>
                      <a:gd name="connsiteY0" fmla="*/ 241304 h 1447800"/>
                      <a:gd name="connsiteX1" fmla="*/ 847706 w 9372600"/>
                      <a:gd name="connsiteY1" fmla="*/ 0 h 1447800"/>
                      <a:gd name="connsiteX2" fmla="*/ 1242533 w 9372600"/>
                      <a:gd name="connsiteY2" fmla="*/ 0 h 1447800"/>
                      <a:gd name="connsiteX3" fmla="*/ 1637359 w 9372600"/>
                      <a:gd name="connsiteY3" fmla="*/ 0 h 1447800"/>
                      <a:gd name="connsiteX4" fmla="*/ 2262502 w 9372600"/>
                      <a:gd name="connsiteY4" fmla="*/ 0 h 1447800"/>
                      <a:gd name="connsiteX5" fmla="*/ 2964416 w 9372600"/>
                      <a:gd name="connsiteY5" fmla="*/ 0 h 1447800"/>
                      <a:gd name="connsiteX6" fmla="*/ 3512787 w 9372600"/>
                      <a:gd name="connsiteY6" fmla="*/ 0 h 1447800"/>
                      <a:gd name="connsiteX7" fmla="*/ 3984386 w 9372600"/>
                      <a:gd name="connsiteY7" fmla="*/ 0 h 1447800"/>
                      <a:gd name="connsiteX8" fmla="*/ 4302440 w 9372600"/>
                      <a:gd name="connsiteY8" fmla="*/ 0 h 1447800"/>
                      <a:gd name="connsiteX9" fmla="*/ 4850811 w 9372600"/>
                      <a:gd name="connsiteY9" fmla="*/ 0 h 1447800"/>
                      <a:gd name="connsiteX10" fmla="*/ 5399181 w 9372600"/>
                      <a:gd name="connsiteY10" fmla="*/ 0 h 1447800"/>
                      <a:gd name="connsiteX11" fmla="*/ 5794008 w 9372600"/>
                      <a:gd name="connsiteY11" fmla="*/ 0 h 1447800"/>
                      <a:gd name="connsiteX12" fmla="*/ 6112063 w 9372600"/>
                      <a:gd name="connsiteY12" fmla="*/ 0 h 1447800"/>
                      <a:gd name="connsiteX13" fmla="*/ 6430118 w 9372600"/>
                      <a:gd name="connsiteY13" fmla="*/ 0 h 1447800"/>
                      <a:gd name="connsiteX14" fmla="*/ 6781075 w 9372600"/>
                      <a:gd name="connsiteY14" fmla="*/ 0 h 1447800"/>
                      <a:gd name="connsiteX15" fmla="*/ 7132031 w 9372600"/>
                      <a:gd name="connsiteY15" fmla="*/ 0 h 1447800"/>
                      <a:gd name="connsiteX16" fmla="*/ 7603630 w 9372600"/>
                      <a:gd name="connsiteY16" fmla="*/ 0 h 1447800"/>
                      <a:gd name="connsiteX17" fmla="*/ 7998457 w 9372600"/>
                      <a:gd name="connsiteY17" fmla="*/ 0 h 1447800"/>
                      <a:gd name="connsiteX18" fmla="*/ 8524893 w 9372600"/>
                      <a:gd name="connsiteY18" fmla="*/ 0 h 1447800"/>
                      <a:gd name="connsiteX19" fmla="*/ 9372600 w 9372600"/>
                      <a:gd name="connsiteY19" fmla="*/ 241304 h 1447800"/>
                      <a:gd name="connsiteX20" fmla="*/ 9372600 w 9372600"/>
                      <a:gd name="connsiteY20" fmla="*/ 398493 h 1447800"/>
                      <a:gd name="connsiteX21" fmla="*/ 9372600 w 9372600"/>
                      <a:gd name="connsiteY21" fmla="*/ 555681 h 1447800"/>
                      <a:gd name="connsiteX22" fmla="*/ 9372600 w 9372600"/>
                      <a:gd name="connsiteY22" fmla="*/ 674261 h 1447800"/>
                      <a:gd name="connsiteX23" fmla="*/ 9372600 w 9372600"/>
                      <a:gd name="connsiteY23" fmla="*/ 821797 h 1447800"/>
                      <a:gd name="connsiteX24" fmla="*/ 9372600 w 9372600"/>
                      <a:gd name="connsiteY24" fmla="*/ 930726 h 1447800"/>
                      <a:gd name="connsiteX25" fmla="*/ 9372600 w 9372600"/>
                      <a:gd name="connsiteY25" fmla="*/ 1087914 h 1447800"/>
                      <a:gd name="connsiteX26" fmla="*/ 9372600 w 9372600"/>
                      <a:gd name="connsiteY26" fmla="*/ 1206495 h 1447800"/>
                      <a:gd name="connsiteX27" fmla="*/ 8524893 w 9372600"/>
                      <a:gd name="connsiteY27" fmla="*/ 1447800 h 1447800"/>
                      <a:gd name="connsiteX28" fmla="*/ 7976522 w 9372600"/>
                      <a:gd name="connsiteY28" fmla="*/ 1447800 h 1447800"/>
                      <a:gd name="connsiteX29" fmla="*/ 7504924 w 9372600"/>
                      <a:gd name="connsiteY29" fmla="*/ 1447800 h 1447800"/>
                      <a:gd name="connsiteX30" fmla="*/ 6803009 w 9372600"/>
                      <a:gd name="connsiteY30" fmla="*/ 1447800 h 1447800"/>
                      <a:gd name="connsiteX31" fmla="*/ 6484955 w 9372600"/>
                      <a:gd name="connsiteY31" fmla="*/ 1447800 h 1447800"/>
                      <a:gd name="connsiteX32" fmla="*/ 6090128 w 9372600"/>
                      <a:gd name="connsiteY32" fmla="*/ 1447800 h 1447800"/>
                      <a:gd name="connsiteX33" fmla="*/ 5541757 w 9372600"/>
                      <a:gd name="connsiteY33" fmla="*/ 1447800 h 1447800"/>
                      <a:gd name="connsiteX34" fmla="*/ 5070159 w 9372600"/>
                      <a:gd name="connsiteY34" fmla="*/ 1447800 h 1447800"/>
                      <a:gd name="connsiteX35" fmla="*/ 4675332 w 9372600"/>
                      <a:gd name="connsiteY35" fmla="*/ 1447800 h 1447800"/>
                      <a:gd name="connsiteX36" fmla="*/ 4345432 w 9372600"/>
                      <a:gd name="connsiteY36" fmla="*/ 1447800 h 1447800"/>
                      <a:gd name="connsiteX37" fmla="*/ 3973418 w 9372600"/>
                      <a:gd name="connsiteY37" fmla="*/ 1447800 h 1447800"/>
                      <a:gd name="connsiteX38" fmla="*/ 3655363 w 9372600"/>
                      <a:gd name="connsiteY38" fmla="*/ 1447800 h 1447800"/>
                      <a:gd name="connsiteX39" fmla="*/ 3260536 w 9372600"/>
                      <a:gd name="connsiteY39" fmla="*/ 1447800 h 1447800"/>
                      <a:gd name="connsiteX40" fmla="*/ 2942481 w 9372600"/>
                      <a:gd name="connsiteY40" fmla="*/ 1447800 h 1447800"/>
                      <a:gd name="connsiteX41" fmla="*/ 2317339 w 9372600"/>
                      <a:gd name="connsiteY41" fmla="*/ 1447800 h 1447800"/>
                      <a:gd name="connsiteX42" fmla="*/ 1615425 w 9372600"/>
                      <a:gd name="connsiteY42" fmla="*/ 1447800 h 1447800"/>
                      <a:gd name="connsiteX43" fmla="*/ 847706 w 9372600"/>
                      <a:gd name="connsiteY43" fmla="*/ 1447800 h 1447800"/>
                      <a:gd name="connsiteX44" fmla="*/ 0 w 9372600"/>
                      <a:gd name="connsiteY44" fmla="*/ 1206495 h 1447800"/>
                      <a:gd name="connsiteX45" fmla="*/ 0 w 9372600"/>
                      <a:gd name="connsiteY45" fmla="*/ 1087914 h 1447800"/>
                      <a:gd name="connsiteX46" fmla="*/ 0 w 9372600"/>
                      <a:gd name="connsiteY46" fmla="*/ 950030 h 1447800"/>
                      <a:gd name="connsiteX47" fmla="*/ 0 w 9372600"/>
                      <a:gd name="connsiteY47" fmla="*/ 802494 h 1447800"/>
                      <a:gd name="connsiteX48" fmla="*/ 0 w 9372600"/>
                      <a:gd name="connsiteY48" fmla="*/ 683913 h 1447800"/>
                      <a:gd name="connsiteX49" fmla="*/ 0 w 9372600"/>
                      <a:gd name="connsiteY49" fmla="*/ 546029 h 1447800"/>
                      <a:gd name="connsiteX50" fmla="*/ 0 w 9372600"/>
                      <a:gd name="connsiteY50" fmla="*/ 437100 h 1447800"/>
                      <a:gd name="connsiteX51" fmla="*/ 0 w 9372600"/>
                      <a:gd name="connsiteY51" fmla="*/ 241304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372600" h="1447800" fill="none" extrusionOk="0">
                        <a:moveTo>
                          <a:pt x="0" y="241304"/>
                        </a:moveTo>
                        <a:cubicBezTo>
                          <a:pt x="-56387" y="-9914"/>
                          <a:pt x="363236" y="-39996"/>
                          <a:pt x="847706" y="0"/>
                        </a:cubicBezTo>
                        <a:cubicBezTo>
                          <a:pt x="1004170" y="4175"/>
                          <a:pt x="1149915" y="7425"/>
                          <a:pt x="1242533" y="0"/>
                        </a:cubicBezTo>
                        <a:cubicBezTo>
                          <a:pt x="1297433" y="-14614"/>
                          <a:pt x="1517265" y="-32194"/>
                          <a:pt x="1790903" y="0"/>
                        </a:cubicBezTo>
                        <a:cubicBezTo>
                          <a:pt x="2043027" y="-7561"/>
                          <a:pt x="2311420" y="-1275"/>
                          <a:pt x="2492818" y="0"/>
                        </a:cubicBezTo>
                        <a:cubicBezTo>
                          <a:pt x="2717003" y="5903"/>
                          <a:pt x="2927445" y="-2082"/>
                          <a:pt x="3041188" y="0"/>
                        </a:cubicBezTo>
                        <a:cubicBezTo>
                          <a:pt x="3140851" y="-1659"/>
                          <a:pt x="3340267" y="-25504"/>
                          <a:pt x="3666331" y="0"/>
                        </a:cubicBezTo>
                        <a:cubicBezTo>
                          <a:pt x="3940302" y="9642"/>
                          <a:pt x="4020598" y="-9272"/>
                          <a:pt x="4137929" y="0"/>
                        </a:cubicBezTo>
                        <a:cubicBezTo>
                          <a:pt x="4248140" y="-30565"/>
                          <a:pt x="4471694" y="13491"/>
                          <a:pt x="4763071" y="0"/>
                        </a:cubicBezTo>
                        <a:cubicBezTo>
                          <a:pt x="5015047" y="11615"/>
                          <a:pt x="4944848" y="-4807"/>
                          <a:pt x="5081126" y="0"/>
                        </a:cubicBezTo>
                        <a:cubicBezTo>
                          <a:pt x="5229299" y="-320"/>
                          <a:pt x="5266026" y="5026"/>
                          <a:pt x="5399181" y="0"/>
                        </a:cubicBezTo>
                        <a:cubicBezTo>
                          <a:pt x="5524817" y="-28309"/>
                          <a:pt x="5857246" y="-8738"/>
                          <a:pt x="6024323" y="0"/>
                        </a:cubicBezTo>
                        <a:cubicBezTo>
                          <a:pt x="6219755" y="-5153"/>
                          <a:pt x="6313545" y="325"/>
                          <a:pt x="6572694" y="0"/>
                        </a:cubicBezTo>
                        <a:cubicBezTo>
                          <a:pt x="6813900" y="-371"/>
                          <a:pt x="6797793" y="-2509"/>
                          <a:pt x="6890748" y="0"/>
                        </a:cubicBezTo>
                        <a:cubicBezTo>
                          <a:pt x="6979272" y="10957"/>
                          <a:pt x="7309647" y="-22601"/>
                          <a:pt x="7515891" y="0"/>
                        </a:cubicBezTo>
                        <a:cubicBezTo>
                          <a:pt x="7717438" y="9679"/>
                          <a:pt x="7793355" y="6603"/>
                          <a:pt x="7910718" y="0"/>
                        </a:cubicBezTo>
                        <a:cubicBezTo>
                          <a:pt x="8018208" y="-5096"/>
                          <a:pt x="8295606" y="3055"/>
                          <a:pt x="8524893" y="0"/>
                        </a:cubicBezTo>
                        <a:cubicBezTo>
                          <a:pt x="9017200" y="6492"/>
                          <a:pt x="9330169" y="124350"/>
                          <a:pt x="9372600" y="241304"/>
                        </a:cubicBezTo>
                        <a:cubicBezTo>
                          <a:pt x="9367768" y="273997"/>
                          <a:pt x="9360140" y="329649"/>
                          <a:pt x="9372600" y="369537"/>
                        </a:cubicBezTo>
                        <a:cubicBezTo>
                          <a:pt x="9382705" y="420588"/>
                          <a:pt x="9376684" y="456870"/>
                          <a:pt x="9372600" y="517073"/>
                        </a:cubicBezTo>
                        <a:cubicBezTo>
                          <a:pt x="9365444" y="582263"/>
                          <a:pt x="9358636" y="601108"/>
                          <a:pt x="9372600" y="654957"/>
                        </a:cubicBezTo>
                        <a:cubicBezTo>
                          <a:pt x="9387120" y="708026"/>
                          <a:pt x="9357893" y="715182"/>
                          <a:pt x="9372600" y="773538"/>
                        </a:cubicBezTo>
                        <a:cubicBezTo>
                          <a:pt x="9384991" y="828662"/>
                          <a:pt x="9382235" y="878537"/>
                          <a:pt x="9372600" y="911422"/>
                        </a:cubicBezTo>
                        <a:cubicBezTo>
                          <a:pt x="9364496" y="946659"/>
                          <a:pt x="9371567" y="974684"/>
                          <a:pt x="9372600" y="1020351"/>
                        </a:cubicBezTo>
                        <a:cubicBezTo>
                          <a:pt x="9381051" y="1065905"/>
                          <a:pt x="9399184" y="1113268"/>
                          <a:pt x="9372600" y="1206495"/>
                        </a:cubicBezTo>
                        <a:cubicBezTo>
                          <a:pt x="9258665" y="1394336"/>
                          <a:pt x="9032312" y="1390632"/>
                          <a:pt x="8524893" y="1447800"/>
                        </a:cubicBezTo>
                        <a:cubicBezTo>
                          <a:pt x="8445424" y="1433496"/>
                          <a:pt x="8284230" y="1452510"/>
                          <a:pt x="8206838" y="1447800"/>
                        </a:cubicBezTo>
                        <a:cubicBezTo>
                          <a:pt x="7929257" y="1438729"/>
                          <a:pt x="7720365" y="1431925"/>
                          <a:pt x="7581696" y="1447800"/>
                        </a:cubicBezTo>
                        <a:cubicBezTo>
                          <a:pt x="7390278" y="1460688"/>
                          <a:pt x="7361672" y="1446278"/>
                          <a:pt x="7186869" y="1447800"/>
                        </a:cubicBezTo>
                        <a:cubicBezTo>
                          <a:pt x="7085267" y="1397952"/>
                          <a:pt x="6819107" y="1472400"/>
                          <a:pt x="6561726" y="1447800"/>
                        </a:cubicBezTo>
                        <a:cubicBezTo>
                          <a:pt x="6301844" y="1422795"/>
                          <a:pt x="6208235" y="1441706"/>
                          <a:pt x="5859812" y="1447800"/>
                        </a:cubicBezTo>
                        <a:cubicBezTo>
                          <a:pt x="5545285" y="1459957"/>
                          <a:pt x="5612163" y="1432237"/>
                          <a:pt x="5464985" y="1447800"/>
                        </a:cubicBezTo>
                        <a:cubicBezTo>
                          <a:pt x="5309660" y="1439494"/>
                          <a:pt x="5173296" y="1477110"/>
                          <a:pt x="4993387" y="1447800"/>
                        </a:cubicBezTo>
                        <a:cubicBezTo>
                          <a:pt x="4808502" y="1436261"/>
                          <a:pt x="4689923" y="1467548"/>
                          <a:pt x="4598560" y="1447800"/>
                        </a:cubicBezTo>
                        <a:cubicBezTo>
                          <a:pt x="4453963" y="1455451"/>
                          <a:pt x="4312611" y="1431832"/>
                          <a:pt x="4050189" y="1447800"/>
                        </a:cubicBezTo>
                        <a:cubicBezTo>
                          <a:pt x="3801967" y="1437135"/>
                          <a:pt x="3697803" y="1429772"/>
                          <a:pt x="3348276" y="1447800"/>
                        </a:cubicBezTo>
                        <a:cubicBezTo>
                          <a:pt x="2985136" y="1443331"/>
                          <a:pt x="3163557" y="1440875"/>
                          <a:pt x="2953449" y="1447800"/>
                        </a:cubicBezTo>
                        <a:cubicBezTo>
                          <a:pt x="2746816" y="1474885"/>
                          <a:pt x="2636888" y="1415132"/>
                          <a:pt x="2481851" y="1447800"/>
                        </a:cubicBezTo>
                        <a:cubicBezTo>
                          <a:pt x="2332877" y="1476922"/>
                          <a:pt x="2121713" y="1431074"/>
                          <a:pt x="1933480" y="1447800"/>
                        </a:cubicBezTo>
                        <a:cubicBezTo>
                          <a:pt x="1743202" y="1432974"/>
                          <a:pt x="1179675" y="1410378"/>
                          <a:pt x="847706" y="1447800"/>
                        </a:cubicBezTo>
                        <a:cubicBezTo>
                          <a:pt x="422281" y="1415071"/>
                          <a:pt x="77259" y="1324784"/>
                          <a:pt x="0" y="1206495"/>
                        </a:cubicBezTo>
                        <a:cubicBezTo>
                          <a:pt x="-15467" y="1140813"/>
                          <a:pt x="12707" y="1115176"/>
                          <a:pt x="0" y="1078262"/>
                        </a:cubicBezTo>
                        <a:cubicBezTo>
                          <a:pt x="-14025" y="1045699"/>
                          <a:pt x="7788" y="989517"/>
                          <a:pt x="0" y="959682"/>
                        </a:cubicBezTo>
                        <a:cubicBezTo>
                          <a:pt x="-3533" y="925884"/>
                          <a:pt x="-1552" y="883388"/>
                          <a:pt x="0" y="850753"/>
                        </a:cubicBezTo>
                        <a:cubicBezTo>
                          <a:pt x="2525" y="820737"/>
                          <a:pt x="-25818" y="772851"/>
                          <a:pt x="0" y="712869"/>
                        </a:cubicBezTo>
                        <a:cubicBezTo>
                          <a:pt x="22288" y="661200"/>
                          <a:pt x="9511" y="630374"/>
                          <a:pt x="0" y="603940"/>
                        </a:cubicBezTo>
                        <a:cubicBezTo>
                          <a:pt x="-10609" y="575237"/>
                          <a:pt x="27574" y="521921"/>
                          <a:pt x="0" y="466056"/>
                        </a:cubicBezTo>
                        <a:cubicBezTo>
                          <a:pt x="-18345" y="403563"/>
                          <a:pt x="17830" y="336543"/>
                          <a:pt x="0" y="241304"/>
                        </a:cubicBezTo>
                        <a:close/>
                      </a:path>
                      <a:path w="9372600" h="1447800" stroke="0" extrusionOk="0">
                        <a:moveTo>
                          <a:pt x="0" y="241304"/>
                        </a:moveTo>
                        <a:cubicBezTo>
                          <a:pt x="94946" y="189056"/>
                          <a:pt x="429597" y="30627"/>
                          <a:pt x="847706" y="0"/>
                        </a:cubicBezTo>
                        <a:cubicBezTo>
                          <a:pt x="930361" y="-11545"/>
                          <a:pt x="1159721" y="8539"/>
                          <a:pt x="1242533" y="0"/>
                        </a:cubicBezTo>
                        <a:cubicBezTo>
                          <a:pt x="1342742" y="8628"/>
                          <a:pt x="1523803" y="17488"/>
                          <a:pt x="1637359" y="0"/>
                        </a:cubicBezTo>
                        <a:cubicBezTo>
                          <a:pt x="1798806" y="-251"/>
                          <a:pt x="1952955" y="8640"/>
                          <a:pt x="2262502" y="0"/>
                        </a:cubicBezTo>
                        <a:cubicBezTo>
                          <a:pt x="2564142" y="867"/>
                          <a:pt x="2750726" y="-15064"/>
                          <a:pt x="2964416" y="0"/>
                        </a:cubicBezTo>
                        <a:cubicBezTo>
                          <a:pt x="3113460" y="14255"/>
                          <a:pt x="3335607" y="-8308"/>
                          <a:pt x="3512787" y="0"/>
                        </a:cubicBezTo>
                        <a:cubicBezTo>
                          <a:pt x="3667138" y="-3132"/>
                          <a:pt x="3882641" y="-13110"/>
                          <a:pt x="3984386" y="0"/>
                        </a:cubicBezTo>
                        <a:cubicBezTo>
                          <a:pt x="4088275" y="1203"/>
                          <a:pt x="4230316" y="16604"/>
                          <a:pt x="4302440" y="0"/>
                        </a:cubicBezTo>
                        <a:cubicBezTo>
                          <a:pt x="4396715" y="-4372"/>
                          <a:pt x="4644615" y="-12238"/>
                          <a:pt x="4850811" y="0"/>
                        </a:cubicBezTo>
                        <a:cubicBezTo>
                          <a:pt x="5080760" y="22980"/>
                          <a:pt x="5170415" y="22983"/>
                          <a:pt x="5399181" y="0"/>
                        </a:cubicBezTo>
                        <a:cubicBezTo>
                          <a:pt x="5609999" y="-5026"/>
                          <a:pt x="5604533" y="-3131"/>
                          <a:pt x="5794008" y="0"/>
                        </a:cubicBezTo>
                        <a:cubicBezTo>
                          <a:pt x="5983685" y="3080"/>
                          <a:pt x="5988413" y="-3336"/>
                          <a:pt x="6112063" y="0"/>
                        </a:cubicBezTo>
                        <a:cubicBezTo>
                          <a:pt x="6234976" y="1044"/>
                          <a:pt x="6282841" y="648"/>
                          <a:pt x="6430118" y="0"/>
                        </a:cubicBezTo>
                        <a:cubicBezTo>
                          <a:pt x="6598564" y="-8006"/>
                          <a:pt x="6619187" y="15212"/>
                          <a:pt x="6781075" y="0"/>
                        </a:cubicBezTo>
                        <a:cubicBezTo>
                          <a:pt x="6942963" y="-15212"/>
                          <a:pt x="6995587" y="6126"/>
                          <a:pt x="7132031" y="0"/>
                        </a:cubicBezTo>
                        <a:cubicBezTo>
                          <a:pt x="7434699" y="-4612"/>
                          <a:pt x="7411600" y="2643"/>
                          <a:pt x="7603630" y="0"/>
                        </a:cubicBezTo>
                        <a:cubicBezTo>
                          <a:pt x="7688586" y="2590"/>
                          <a:pt x="7824903" y="7216"/>
                          <a:pt x="7998457" y="0"/>
                        </a:cubicBezTo>
                        <a:cubicBezTo>
                          <a:pt x="8093713" y="12423"/>
                          <a:pt x="8335832" y="-14363"/>
                          <a:pt x="8524893" y="0"/>
                        </a:cubicBezTo>
                        <a:cubicBezTo>
                          <a:pt x="9023465" y="10770"/>
                          <a:pt x="9361335" y="94728"/>
                          <a:pt x="9372600" y="241304"/>
                        </a:cubicBezTo>
                        <a:cubicBezTo>
                          <a:pt x="9379773" y="310952"/>
                          <a:pt x="9395755" y="332211"/>
                          <a:pt x="9372600" y="398493"/>
                        </a:cubicBezTo>
                        <a:cubicBezTo>
                          <a:pt x="9353829" y="458593"/>
                          <a:pt x="9362304" y="513814"/>
                          <a:pt x="9372600" y="555681"/>
                        </a:cubicBezTo>
                        <a:cubicBezTo>
                          <a:pt x="9381132" y="601985"/>
                          <a:pt x="9376197" y="646940"/>
                          <a:pt x="9372600" y="674261"/>
                        </a:cubicBezTo>
                        <a:cubicBezTo>
                          <a:pt x="9377659" y="708609"/>
                          <a:pt x="9395025" y="775048"/>
                          <a:pt x="9372600" y="821797"/>
                        </a:cubicBezTo>
                        <a:cubicBezTo>
                          <a:pt x="9363461" y="874736"/>
                          <a:pt x="9363904" y="901353"/>
                          <a:pt x="9372600" y="930726"/>
                        </a:cubicBezTo>
                        <a:cubicBezTo>
                          <a:pt x="9370114" y="952571"/>
                          <a:pt x="9391948" y="1023829"/>
                          <a:pt x="9372600" y="1087914"/>
                        </a:cubicBezTo>
                        <a:cubicBezTo>
                          <a:pt x="9353792" y="1152706"/>
                          <a:pt x="9398430" y="1164250"/>
                          <a:pt x="9372600" y="1206495"/>
                        </a:cubicBezTo>
                        <a:cubicBezTo>
                          <a:pt x="9366108" y="1274616"/>
                          <a:pt x="9053846" y="1458465"/>
                          <a:pt x="8524893" y="1447800"/>
                        </a:cubicBezTo>
                        <a:cubicBezTo>
                          <a:pt x="8301580" y="1448143"/>
                          <a:pt x="8158844" y="1471033"/>
                          <a:pt x="7976522" y="1447800"/>
                        </a:cubicBezTo>
                        <a:cubicBezTo>
                          <a:pt x="7800022" y="1443001"/>
                          <a:pt x="7600953" y="1444838"/>
                          <a:pt x="7504924" y="1447800"/>
                        </a:cubicBezTo>
                        <a:cubicBezTo>
                          <a:pt x="7433912" y="1442253"/>
                          <a:pt x="7010084" y="1443269"/>
                          <a:pt x="6803009" y="1447800"/>
                        </a:cubicBezTo>
                        <a:cubicBezTo>
                          <a:pt x="6614584" y="1443460"/>
                          <a:pt x="6551957" y="1451564"/>
                          <a:pt x="6484955" y="1447800"/>
                        </a:cubicBezTo>
                        <a:cubicBezTo>
                          <a:pt x="6413481" y="1452163"/>
                          <a:pt x="6265316" y="1456713"/>
                          <a:pt x="6090128" y="1447800"/>
                        </a:cubicBezTo>
                        <a:cubicBezTo>
                          <a:pt x="5903105" y="1416418"/>
                          <a:pt x="5717815" y="1468654"/>
                          <a:pt x="5541757" y="1447800"/>
                        </a:cubicBezTo>
                        <a:cubicBezTo>
                          <a:pt x="5315063" y="1439885"/>
                          <a:pt x="5214144" y="1464392"/>
                          <a:pt x="5070159" y="1447800"/>
                        </a:cubicBezTo>
                        <a:cubicBezTo>
                          <a:pt x="4873803" y="1428391"/>
                          <a:pt x="4806148" y="1444762"/>
                          <a:pt x="4675332" y="1447800"/>
                        </a:cubicBezTo>
                        <a:cubicBezTo>
                          <a:pt x="4511810" y="1456716"/>
                          <a:pt x="4463714" y="1443065"/>
                          <a:pt x="4345432" y="1447800"/>
                        </a:cubicBezTo>
                        <a:cubicBezTo>
                          <a:pt x="4227150" y="1452535"/>
                          <a:pt x="4083603" y="1444624"/>
                          <a:pt x="3973418" y="1447800"/>
                        </a:cubicBezTo>
                        <a:cubicBezTo>
                          <a:pt x="3840839" y="1434447"/>
                          <a:pt x="3723103" y="1452374"/>
                          <a:pt x="3655363" y="1447800"/>
                        </a:cubicBezTo>
                        <a:cubicBezTo>
                          <a:pt x="3536753" y="1439628"/>
                          <a:pt x="3435244" y="1452851"/>
                          <a:pt x="3260536" y="1447800"/>
                        </a:cubicBezTo>
                        <a:cubicBezTo>
                          <a:pt x="3080312" y="1452155"/>
                          <a:pt x="3020784" y="1437445"/>
                          <a:pt x="2942481" y="1447800"/>
                        </a:cubicBezTo>
                        <a:cubicBezTo>
                          <a:pt x="2872514" y="1453378"/>
                          <a:pt x="2587902" y="1455589"/>
                          <a:pt x="2317339" y="1447800"/>
                        </a:cubicBezTo>
                        <a:cubicBezTo>
                          <a:pt x="2029343" y="1439488"/>
                          <a:pt x="1902009" y="1457197"/>
                          <a:pt x="1615425" y="1447800"/>
                        </a:cubicBezTo>
                        <a:cubicBezTo>
                          <a:pt x="1313038" y="1439768"/>
                          <a:pt x="1168903" y="1426067"/>
                          <a:pt x="847706" y="1447800"/>
                        </a:cubicBezTo>
                        <a:cubicBezTo>
                          <a:pt x="310456" y="1460263"/>
                          <a:pt x="89908" y="1343854"/>
                          <a:pt x="0" y="1206495"/>
                        </a:cubicBezTo>
                        <a:cubicBezTo>
                          <a:pt x="-310" y="1175940"/>
                          <a:pt x="331" y="1115929"/>
                          <a:pt x="0" y="1087914"/>
                        </a:cubicBezTo>
                        <a:cubicBezTo>
                          <a:pt x="2669" y="1052930"/>
                          <a:pt x="-15940" y="1005863"/>
                          <a:pt x="0" y="950030"/>
                        </a:cubicBezTo>
                        <a:cubicBezTo>
                          <a:pt x="19012" y="913664"/>
                          <a:pt x="-21704" y="860797"/>
                          <a:pt x="0" y="802494"/>
                        </a:cubicBezTo>
                        <a:cubicBezTo>
                          <a:pt x="22008" y="739042"/>
                          <a:pt x="7086" y="708969"/>
                          <a:pt x="0" y="683913"/>
                        </a:cubicBezTo>
                        <a:cubicBezTo>
                          <a:pt x="-15272" y="655661"/>
                          <a:pt x="-12713" y="598588"/>
                          <a:pt x="0" y="546029"/>
                        </a:cubicBezTo>
                        <a:cubicBezTo>
                          <a:pt x="11189" y="487714"/>
                          <a:pt x="8305" y="470342"/>
                          <a:pt x="0" y="437100"/>
                        </a:cubicBezTo>
                        <a:cubicBezTo>
                          <a:pt x="-23953" y="414885"/>
                          <a:pt x="9487" y="320042"/>
                          <a:pt x="0" y="241304"/>
                        </a:cubicBezTo>
                        <a:close/>
                      </a:path>
                      <a:path w="9372600" h="1447800" fill="none" stroke="0" extrusionOk="0">
                        <a:moveTo>
                          <a:pt x="0" y="241304"/>
                        </a:moveTo>
                        <a:cubicBezTo>
                          <a:pt x="-27637" y="98741"/>
                          <a:pt x="382354" y="-93183"/>
                          <a:pt x="847706" y="0"/>
                        </a:cubicBezTo>
                        <a:cubicBezTo>
                          <a:pt x="1006695" y="9087"/>
                          <a:pt x="1147230" y="14150"/>
                          <a:pt x="1242533" y="0"/>
                        </a:cubicBezTo>
                        <a:cubicBezTo>
                          <a:pt x="1299181" y="-36438"/>
                          <a:pt x="1553299" y="-13514"/>
                          <a:pt x="1790903" y="0"/>
                        </a:cubicBezTo>
                        <a:cubicBezTo>
                          <a:pt x="2052890" y="45548"/>
                          <a:pt x="2263547" y="7394"/>
                          <a:pt x="2492818" y="0"/>
                        </a:cubicBezTo>
                        <a:cubicBezTo>
                          <a:pt x="2720152" y="-8929"/>
                          <a:pt x="2915199" y="12818"/>
                          <a:pt x="3041188" y="0"/>
                        </a:cubicBezTo>
                        <a:cubicBezTo>
                          <a:pt x="3156378" y="13665"/>
                          <a:pt x="3382561" y="-51208"/>
                          <a:pt x="3666331" y="0"/>
                        </a:cubicBezTo>
                        <a:cubicBezTo>
                          <a:pt x="3946411" y="24951"/>
                          <a:pt x="4017101" y="-2772"/>
                          <a:pt x="4137929" y="0"/>
                        </a:cubicBezTo>
                        <a:cubicBezTo>
                          <a:pt x="4272353" y="26044"/>
                          <a:pt x="4508493" y="-39380"/>
                          <a:pt x="4763071" y="0"/>
                        </a:cubicBezTo>
                        <a:cubicBezTo>
                          <a:pt x="5024375" y="-12576"/>
                          <a:pt x="4924711" y="220"/>
                          <a:pt x="5081126" y="0"/>
                        </a:cubicBezTo>
                        <a:cubicBezTo>
                          <a:pt x="5225467" y="-4354"/>
                          <a:pt x="5262481" y="509"/>
                          <a:pt x="5399181" y="0"/>
                        </a:cubicBezTo>
                        <a:cubicBezTo>
                          <a:pt x="5619400" y="14451"/>
                          <a:pt x="5893039" y="28634"/>
                          <a:pt x="6024323" y="0"/>
                        </a:cubicBezTo>
                        <a:cubicBezTo>
                          <a:pt x="6216919" y="-14353"/>
                          <a:pt x="6343871" y="-5699"/>
                          <a:pt x="6572694" y="0"/>
                        </a:cubicBezTo>
                        <a:cubicBezTo>
                          <a:pt x="6813201" y="-791"/>
                          <a:pt x="6799810" y="-1730"/>
                          <a:pt x="6890748" y="0"/>
                        </a:cubicBezTo>
                        <a:cubicBezTo>
                          <a:pt x="7023282" y="-13696"/>
                          <a:pt x="7348469" y="-20985"/>
                          <a:pt x="7515891" y="0"/>
                        </a:cubicBezTo>
                        <a:cubicBezTo>
                          <a:pt x="7713986" y="11761"/>
                          <a:pt x="7802789" y="6668"/>
                          <a:pt x="7910718" y="0"/>
                        </a:cubicBezTo>
                        <a:cubicBezTo>
                          <a:pt x="7987584" y="-480"/>
                          <a:pt x="8231580" y="-5942"/>
                          <a:pt x="8524893" y="0"/>
                        </a:cubicBezTo>
                        <a:cubicBezTo>
                          <a:pt x="9010653" y="-21787"/>
                          <a:pt x="9325192" y="113545"/>
                          <a:pt x="9372600" y="241304"/>
                        </a:cubicBezTo>
                        <a:cubicBezTo>
                          <a:pt x="9364854" y="268832"/>
                          <a:pt x="9365574" y="320017"/>
                          <a:pt x="9372600" y="369537"/>
                        </a:cubicBezTo>
                        <a:cubicBezTo>
                          <a:pt x="9383870" y="425889"/>
                          <a:pt x="9375855" y="449706"/>
                          <a:pt x="9372600" y="517073"/>
                        </a:cubicBezTo>
                        <a:cubicBezTo>
                          <a:pt x="9372720" y="582977"/>
                          <a:pt x="9361206" y="598581"/>
                          <a:pt x="9372600" y="654957"/>
                        </a:cubicBezTo>
                        <a:cubicBezTo>
                          <a:pt x="9385058" y="705266"/>
                          <a:pt x="9360498" y="720111"/>
                          <a:pt x="9372600" y="773538"/>
                        </a:cubicBezTo>
                        <a:cubicBezTo>
                          <a:pt x="9383993" y="828089"/>
                          <a:pt x="9384396" y="874368"/>
                          <a:pt x="9372600" y="911422"/>
                        </a:cubicBezTo>
                        <a:cubicBezTo>
                          <a:pt x="9356619" y="948119"/>
                          <a:pt x="9369868" y="972882"/>
                          <a:pt x="9372600" y="1020351"/>
                        </a:cubicBezTo>
                        <a:cubicBezTo>
                          <a:pt x="9366772" y="1070993"/>
                          <a:pt x="9385014" y="1119941"/>
                          <a:pt x="9372600" y="1206495"/>
                        </a:cubicBezTo>
                        <a:cubicBezTo>
                          <a:pt x="9278295" y="1313358"/>
                          <a:pt x="9012500" y="1459253"/>
                          <a:pt x="8524893" y="1447800"/>
                        </a:cubicBezTo>
                        <a:cubicBezTo>
                          <a:pt x="8423065" y="1463475"/>
                          <a:pt x="8308363" y="1449295"/>
                          <a:pt x="8206838" y="1447800"/>
                        </a:cubicBezTo>
                        <a:cubicBezTo>
                          <a:pt x="8078647" y="1416853"/>
                          <a:pt x="7737036" y="1450518"/>
                          <a:pt x="7581696" y="1447800"/>
                        </a:cubicBezTo>
                        <a:cubicBezTo>
                          <a:pt x="7468183" y="1465552"/>
                          <a:pt x="7286224" y="1447254"/>
                          <a:pt x="7186869" y="1447800"/>
                        </a:cubicBezTo>
                        <a:cubicBezTo>
                          <a:pt x="7098818" y="1411655"/>
                          <a:pt x="6862640" y="1469927"/>
                          <a:pt x="6561726" y="1447800"/>
                        </a:cubicBezTo>
                        <a:cubicBezTo>
                          <a:pt x="6303645" y="1425553"/>
                          <a:pt x="6185454" y="1432651"/>
                          <a:pt x="5859812" y="1447800"/>
                        </a:cubicBezTo>
                        <a:cubicBezTo>
                          <a:pt x="5523870" y="1455549"/>
                          <a:pt x="5604022" y="1445393"/>
                          <a:pt x="5464985" y="1447800"/>
                        </a:cubicBezTo>
                        <a:cubicBezTo>
                          <a:pt x="5332433" y="1444833"/>
                          <a:pt x="5178734" y="1429715"/>
                          <a:pt x="4993387" y="1447800"/>
                        </a:cubicBezTo>
                        <a:cubicBezTo>
                          <a:pt x="4802041" y="1428332"/>
                          <a:pt x="4700910" y="1453579"/>
                          <a:pt x="4598560" y="1447800"/>
                        </a:cubicBezTo>
                        <a:cubicBezTo>
                          <a:pt x="4502768" y="1490679"/>
                          <a:pt x="4283405" y="1479217"/>
                          <a:pt x="4050189" y="1447800"/>
                        </a:cubicBezTo>
                        <a:cubicBezTo>
                          <a:pt x="3790150" y="1447378"/>
                          <a:pt x="3684588" y="1463124"/>
                          <a:pt x="3348276" y="1447800"/>
                        </a:cubicBezTo>
                        <a:cubicBezTo>
                          <a:pt x="2973700" y="1451380"/>
                          <a:pt x="3144470" y="1442038"/>
                          <a:pt x="2953449" y="1447800"/>
                        </a:cubicBezTo>
                        <a:cubicBezTo>
                          <a:pt x="2751249" y="1459730"/>
                          <a:pt x="2640370" y="1440097"/>
                          <a:pt x="2481851" y="1447800"/>
                        </a:cubicBezTo>
                        <a:cubicBezTo>
                          <a:pt x="2311722" y="1425058"/>
                          <a:pt x="2108057" y="1458898"/>
                          <a:pt x="1933480" y="1447800"/>
                        </a:cubicBezTo>
                        <a:cubicBezTo>
                          <a:pt x="1762601" y="1409535"/>
                          <a:pt x="1090030" y="1479359"/>
                          <a:pt x="847706" y="1447800"/>
                        </a:cubicBezTo>
                        <a:cubicBezTo>
                          <a:pt x="462365" y="1428029"/>
                          <a:pt x="100148" y="1325610"/>
                          <a:pt x="0" y="1206495"/>
                        </a:cubicBezTo>
                        <a:cubicBezTo>
                          <a:pt x="-17830" y="1145075"/>
                          <a:pt x="10293" y="1112815"/>
                          <a:pt x="0" y="1078262"/>
                        </a:cubicBezTo>
                        <a:cubicBezTo>
                          <a:pt x="-4642" y="1039592"/>
                          <a:pt x="3513" y="996313"/>
                          <a:pt x="0" y="959682"/>
                        </a:cubicBezTo>
                        <a:cubicBezTo>
                          <a:pt x="-3381" y="931021"/>
                          <a:pt x="1400" y="885011"/>
                          <a:pt x="0" y="850753"/>
                        </a:cubicBezTo>
                        <a:cubicBezTo>
                          <a:pt x="2101" y="815192"/>
                          <a:pt x="-20388" y="763230"/>
                          <a:pt x="0" y="712869"/>
                        </a:cubicBezTo>
                        <a:cubicBezTo>
                          <a:pt x="25699" y="658250"/>
                          <a:pt x="10657" y="629428"/>
                          <a:pt x="0" y="603940"/>
                        </a:cubicBezTo>
                        <a:cubicBezTo>
                          <a:pt x="-10191" y="582619"/>
                          <a:pt x="13044" y="533876"/>
                          <a:pt x="0" y="466056"/>
                        </a:cubicBezTo>
                        <a:cubicBezTo>
                          <a:pt x="-22613" y="389888"/>
                          <a:pt x="22487" y="317396"/>
                          <a:pt x="0" y="241304"/>
                        </a:cubicBezTo>
                        <a:close/>
                      </a:path>
                    </a:pathLst>
                  </a:cu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ctr">
              <a:lnSpc>
                <a:spcPct val="115000"/>
              </a:lnSpc>
              <a:spcAft>
                <a:spcPts val="1000"/>
              </a:spcAft>
              <a:defRPr/>
            </a:pPr>
            <a:r>
              <a:rPr lang="vi-VN" sz="3600" b="1" dirty="0">
                <a:solidFill>
                  <a:srgbClr val="C71A29"/>
                </a:solidFill>
                <a:latin typeface="Cambria" panose="02040503050406030204" pitchFamily="18" charset="0"/>
                <a:ea typeface="Cambria" panose="02040503050406030204" pitchFamily="18" charset="0"/>
                <a:cs typeface="Calibri" panose="020F0502020204030204" pitchFamily="34" charset="0"/>
              </a:rPr>
              <a:t>Vì sao chúng ta cần phải biết ơn những người có công với quê hương, đất nước?</a:t>
            </a:r>
          </a:p>
        </p:txBody>
      </p:sp>
      <p:grpSp>
        <p:nvGrpSpPr>
          <p:cNvPr id="5" name="Group 4">
            <a:extLst>
              <a:ext uri="{FF2B5EF4-FFF2-40B4-BE49-F238E27FC236}">
                <a16:creationId xmlns:a16="http://schemas.microsoft.com/office/drawing/2014/main" id="{E4384660-0532-D3F0-6D30-061CC1C0A759}"/>
              </a:ext>
            </a:extLst>
          </p:cNvPr>
          <p:cNvGrpSpPr/>
          <p:nvPr/>
        </p:nvGrpSpPr>
        <p:grpSpPr>
          <a:xfrm>
            <a:off x="0" y="4031942"/>
            <a:ext cx="4179855" cy="2635558"/>
            <a:chOff x="3955420" y="4581371"/>
            <a:chExt cx="4179855" cy="2635558"/>
          </a:xfrm>
        </p:grpSpPr>
        <p:pic>
          <p:nvPicPr>
            <p:cNvPr id="6" name="Picture 5">
              <a:extLst>
                <a:ext uri="{FF2B5EF4-FFF2-40B4-BE49-F238E27FC236}">
                  <a16:creationId xmlns:a16="http://schemas.microsoft.com/office/drawing/2014/main" id="{04BD42B3-4F63-850D-3861-3E97C22FB11D}"/>
                </a:ext>
              </a:extLst>
            </p:cNvPr>
            <p:cNvPicPr>
              <a:picLocks noChangeAspect="1"/>
            </p:cNvPicPr>
            <p:nvPr/>
          </p:nvPicPr>
          <p:blipFill>
            <a:blip r:embed="rId2"/>
            <a:stretch>
              <a:fillRect/>
            </a:stretch>
          </p:blipFill>
          <p:spPr>
            <a:xfrm>
              <a:off x="4506875" y="4581371"/>
              <a:ext cx="2828195" cy="2368106"/>
            </a:xfrm>
            <a:prstGeom prst="rect">
              <a:avLst/>
            </a:prstGeom>
            <a:effectLst/>
          </p:spPr>
        </p:pic>
        <p:sp>
          <p:nvSpPr>
            <p:cNvPr id="7" name="Plaque 6">
              <a:extLst>
                <a:ext uri="{FF2B5EF4-FFF2-40B4-BE49-F238E27FC236}">
                  <a16:creationId xmlns:a16="http://schemas.microsoft.com/office/drawing/2014/main" id="{D1923D69-5FA1-D50D-7F59-C16C087C5036}"/>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6AEDFE0A-6A58-308C-3460-84BE59F34D8D}"/>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759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a:extLst>
              <a:ext uri="{FF2B5EF4-FFF2-40B4-BE49-F238E27FC236}">
                <a16:creationId xmlns:a16="http://schemas.microsoft.com/office/drawing/2014/main" id="{E34EEE44-67BF-78C6-A184-901F1074FFF6}"/>
              </a:ext>
            </a:extLst>
          </p:cNvPr>
          <p:cNvGrpSpPr/>
          <p:nvPr/>
        </p:nvGrpSpPr>
        <p:grpSpPr>
          <a:xfrm>
            <a:off x="646860" y="3580998"/>
            <a:ext cx="3286694" cy="1915908"/>
            <a:chOff x="4246220" y="3133348"/>
            <a:chExt cx="3286694" cy="1915908"/>
          </a:xfrm>
        </p:grpSpPr>
        <p:sp>
          <p:nvSpPr>
            <p:cNvPr id="3" name="Rectangle: Rounded Corners 7">
              <a:extLst>
                <a:ext uri="{FF2B5EF4-FFF2-40B4-BE49-F238E27FC236}">
                  <a16:creationId xmlns:a16="http://schemas.microsoft.com/office/drawing/2014/main" id="{ED451D23-1E85-95C1-DABA-59F013A070D4}"/>
                </a:ext>
              </a:extLst>
            </p:cNvPr>
            <p:cNvSpPr/>
            <p:nvPr/>
          </p:nvSpPr>
          <p:spPr>
            <a:xfrm>
              <a:off x="4800600" y="376264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Tai nghe</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cartoon of a human ear&#10;&#10;Description automatically generated with low confidence">
              <a:extLst>
                <a:ext uri="{FF2B5EF4-FFF2-40B4-BE49-F238E27FC236}">
                  <a16:creationId xmlns:a16="http://schemas.microsoft.com/office/drawing/2014/main" id="{EB04F496-6C18-499B-0864-8EBE6FB3CB6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246220" y="3133348"/>
              <a:ext cx="1131614" cy="1131614"/>
            </a:xfrm>
            <a:prstGeom prst="rect">
              <a:avLst/>
            </a:prstGeom>
          </p:spPr>
        </p:pic>
      </p:grpSp>
      <p:grpSp>
        <p:nvGrpSpPr>
          <p:cNvPr id="5" name="Group 13">
            <a:extLst>
              <a:ext uri="{FF2B5EF4-FFF2-40B4-BE49-F238E27FC236}">
                <a16:creationId xmlns:a16="http://schemas.microsoft.com/office/drawing/2014/main" id="{83251F63-0415-F60C-5963-10F237BC1A2E}"/>
              </a:ext>
            </a:extLst>
          </p:cNvPr>
          <p:cNvGrpSpPr/>
          <p:nvPr/>
        </p:nvGrpSpPr>
        <p:grpSpPr>
          <a:xfrm>
            <a:off x="8080895" y="3464809"/>
            <a:ext cx="3179304" cy="2022253"/>
            <a:chOff x="8067452" y="2847893"/>
            <a:chExt cx="3179304" cy="2022253"/>
          </a:xfrm>
        </p:grpSpPr>
        <p:sp>
          <p:nvSpPr>
            <p:cNvPr id="6" name="Rectangle: Rounded Corners 12">
              <a:extLst>
                <a:ext uri="{FF2B5EF4-FFF2-40B4-BE49-F238E27FC236}">
                  <a16:creationId xmlns:a16="http://schemas.microsoft.com/office/drawing/2014/main" id="{5FA47706-5981-3F44-4E9D-D41DED7C3FFE}"/>
                </a:ext>
              </a:extLst>
            </p:cNvPr>
            <p:cNvSpPr/>
            <p:nvPr/>
          </p:nvSpPr>
          <p:spPr>
            <a:xfrm>
              <a:off x="8514442" y="3583537"/>
              <a:ext cx="2732314" cy="1286609"/>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Mắt dõi</a:t>
              </a:r>
              <a:endParaRPr kumimoji="0" lang="en-US" sz="5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picture containing circle, graphics, creativity, cartoon&#10;&#10;Description automatically generated">
              <a:extLst>
                <a:ext uri="{FF2B5EF4-FFF2-40B4-BE49-F238E27FC236}">
                  <a16:creationId xmlns:a16="http://schemas.microsoft.com/office/drawing/2014/main" id="{F7ED0B70-3E96-AB7D-83A0-4CF155B443E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067452" y="2847893"/>
              <a:ext cx="1286609" cy="1286609"/>
            </a:xfrm>
            <a:prstGeom prst="rect">
              <a:avLst/>
            </a:prstGeom>
          </p:spPr>
        </p:pic>
      </p:grpSp>
      <p:pic>
        <p:nvPicPr>
          <p:cNvPr id="8" name="Picture 24">
            <a:extLst>
              <a:ext uri="{FF2B5EF4-FFF2-40B4-BE49-F238E27FC236}">
                <a16:creationId xmlns:a16="http://schemas.microsoft.com/office/drawing/2014/main" id="{57B6A153-C9F2-A24A-05CA-FE204C76699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01053" y="3300607"/>
            <a:ext cx="2645004" cy="3071617"/>
          </a:xfrm>
          <a:prstGeom prst="rect">
            <a:avLst/>
          </a:prstGeom>
        </p:spPr>
      </p:pic>
      <p:pic>
        <p:nvPicPr>
          <p:cNvPr id="9" name="Picture 8">
            <a:extLst>
              <a:ext uri="{FF2B5EF4-FFF2-40B4-BE49-F238E27FC236}">
                <a16:creationId xmlns:a16="http://schemas.microsoft.com/office/drawing/2014/main" id="{0F374E4E-242A-19C5-B0E6-EAFE27A013B6}"/>
              </a:ext>
            </a:extLst>
          </p:cNvPr>
          <p:cNvPicPr>
            <a:picLocks noChangeAspect="1"/>
          </p:cNvPicPr>
          <p:nvPr/>
        </p:nvPicPr>
        <p:blipFill>
          <a:blip r:embed="rId5"/>
          <a:stretch>
            <a:fillRect/>
          </a:stretch>
        </p:blipFill>
        <p:spPr>
          <a:xfrm>
            <a:off x="2795110" y="493273"/>
            <a:ext cx="6620830" cy="2804403"/>
          </a:xfrm>
          <a:prstGeom prst="rect">
            <a:avLst/>
          </a:prstGeom>
        </p:spPr>
      </p:pic>
    </p:spTree>
    <p:extLst>
      <p:ext uri="{BB962C8B-B14F-4D97-AF65-F5344CB8AC3E}">
        <p14:creationId xmlns:p14="http://schemas.microsoft.com/office/powerpoint/2010/main" val="380743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610100" y="1724025"/>
            <a:ext cx="6962775" cy="335280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người giúp dân vượt qua đói nghèo, xây dựng thôn giàu đẹp, yên vui.</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3" name="Picture 22">
            <a:extLst>
              <a:ext uri="{FF2B5EF4-FFF2-40B4-BE49-F238E27FC236}">
                <a16:creationId xmlns:a16="http://schemas.microsoft.com/office/drawing/2014/main" id="{983F0D9F-C4EF-D928-43B8-829C03251A0F}"/>
              </a:ext>
            </a:extLst>
          </p:cNvPr>
          <p:cNvPicPr>
            <a:picLocks noChangeAspect="1"/>
          </p:cNvPicPr>
          <p:nvPr/>
        </p:nvPicPr>
        <p:blipFill>
          <a:blip r:embed="rId3"/>
          <a:stretch>
            <a:fillRect/>
          </a:stretch>
        </p:blipFill>
        <p:spPr>
          <a:xfrm>
            <a:off x="728662" y="2128837"/>
            <a:ext cx="3343275" cy="2447925"/>
          </a:xfrm>
          <a:prstGeom prst="rect">
            <a:avLst/>
          </a:prstGeom>
        </p:spPr>
      </p:pic>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4"/>
          <a:stretch>
            <a:fillRect/>
          </a:stretch>
        </p:blipFill>
        <p:spPr>
          <a:xfrm>
            <a:off x="2659898" y="535641"/>
            <a:ext cx="5614903" cy="1024217"/>
          </a:xfrm>
          <a:prstGeom prst="rect">
            <a:avLst/>
          </a:prstGeom>
        </p:spPr>
      </p:pic>
    </p:spTree>
    <p:extLst>
      <p:ext uri="{BB962C8B-B14F-4D97-AF65-F5344CB8AC3E}">
        <p14:creationId xmlns:p14="http://schemas.microsoft.com/office/powerpoint/2010/main" val="16927197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0895734-9169-474D-81DF-9DA739793D6B}"/>
              </a:ext>
            </a:extLst>
          </p:cNvPr>
          <p:cNvGrpSpPr/>
          <p:nvPr/>
        </p:nvGrpSpPr>
        <p:grpSpPr>
          <a:xfrm>
            <a:off x="4733925" y="1828800"/>
            <a:ext cx="6962775" cy="2343150"/>
            <a:chOff x="310800" y="1911333"/>
            <a:chExt cx="5650162" cy="3047186"/>
          </a:xfrm>
        </p:grpSpPr>
        <p:sp>
          <p:nvSpPr>
            <p:cNvPr id="3" name="Google Shape;718;p33">
              <a:extLst>
                <a:ext uri="{FF2B5EF4-FFF2-40B4-BE49-F238E27FC236}">
                  <a16:creationId xmlns:a16="http://schemas.microsoft.com/office/drawing/2014/main" id="{B1299215-F8D1-FF47-09AC-07122D3D1760}"/>
                </a:ext>
              </a:extLst>
            </p:cNvPr>
            <p:cNvSpPr/>
            <p:nvPr/>
          </p:nvSpPr>
          <p:spPr>
            <a:xfrm>
              <a:off x="310800" y="2127565"/>
              <a:ext cx="5650162" cy="2830954"/>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4" name="Google Shape;718;p33">
              <a:extLst>
                <a:ext uri="{FF2B5EF4-FFF2-40B4-BE49-F238E27FC236}">
                  <a16:creationId xmlns:a16="http://schemas.microsoft.com/office/drawing/2014/main" id="{8E82A037-3936-7A52-660A-56B031565F3B}"/>
                </a:ext>
              </a:extLst>
            </p:cNvPr>
            <p:cNvSpPr/>
            <p:nvPr/>
          </p:nvSpPr>
          <p:spPr>
            <a:xfrm>
              <a:off x="478016" y="2218264"/>
              <a:ext cx="5274601" cy="26083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noFill/>
            <a:ln w="38100">
              <a:solidFill>
                <a:srgbClr val="FFC000"/>
              </a:solidFill>
              <a:prstDash val="dash"/>
            </a:ln>
          </p:spPr>
          <p:txBody>
            <a:bodyPr spcFirstLastPara="1" wrap="square" lIns="182880" tIns="182880" rIns="182880" bIns="121900" anchor="t" anchorCtr="0">
              <a:no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40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Nói về công lao của các anh hùng liệt sĩ.</a:t>
              </a:r>
            </a:p>
          </p:txBody>
        </p:sp>
        <p:grpSp>
          <p:nvGrpSpPr>
            <p:cNvPr id="5" name="Group 4">
              <a:extLst>
                <a:ext uri="{FF2B5EF4-FFF2-40B4-BE49-F238E27FC236}">
                  <a16:creationId xmlns:a16="http://schemas.microsoft.com/office/drawing/2014/main" id="{A8F04559-C9B1-D9A3-13FF-891A3CFD9DBD}"/>
                </a:ext>
              </a:extLst>
            </p:cNvPr>
            <p:cNvGrpSpPr/>
            <p:nvPr/>
          </p:nvGrpSpPr>
          <p:grpSpPr>
            <a:xfrm>
              <a:off x="646756" y="4315458"/>
              <a:ext cx="4758622" cy="643061"/>
              <a:chOff x="855100" y="4477504"/>
              <a:chExt cx="4758622" cy="643061"/>
            </a:xfrm>
          </p:grpSpPr>
          <p:cxnSp>
            <p:nvCxnSpPr>
              <p:cNvPr id="13" name="Straight Connector 12">
                <a:extLst>
                  <a:ext uri="{FF2B5EF4-FFF2-40B4-BE49-F238E27FC236}">
                    <a16:creationId xmlns:a16="http://schemas.microsoft.com/office/drawing/2014/main" id="{C755DEB7-815B-4DDF-7A61-4FB7068776A3}"/>
                  </a:ext>
                </a:extLst>
              </p:cNvPr>
              <p:cNvCxnSpPr/>
              <p:nvPr/>
            </p:nvCxnSpPr>
            <p:spPr>
              <a:xfrm>
                <a:off x="855100" y="4847894"/>
                <a:ext cx="1805651" cy="13473"/>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F8B8EA-F2BD-F2E5-E05E-5F74BF0AAD4D}"/>
                  </a:ext>
                </a:extLst>
              </p:cNvPr>
              <p:cNvCxnSpPr/>
              <p:nvPr/>
            </p:nvCxnSpPr>
            <p:spPr>
              <a:xfrm flipV="1">
                <a:off x="3798426" y="4861367"/>
                <a:ext cx="1815296" cy="11575"/>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1F0E1225-C46E-B19C-0B65-81EA3D2CB353}"/>
                  </a:ext>
                </a:extLst>
              </p:cNvPr>
              <p:cNvPicPr>
                <a:picLocks noChangeAspect="1"/>
              </p:cNvPicPr>
              <p:nvPr/>
            </p:nvPicPr>
            <p:blipFill rotWithShape="1">
              <a:blip r:embed="rId2"/>
              <a:srcRect t="16340" b="43951"/>
              <a:stretch/>
            </p:blipFill>
            <p:spPr>
              <a:xfrm>
                <a:off x="2778507" y="4477504"/>
                <a:ext cx="730339" cy="643061"/>
              </a:xfrm>
              <a:prstGeom prst="rect">
                <a:avLst/>
              </a:prstGeom>
            </p:spPr>
          </p:pic>
        </p:grpSp>
        <p:grpSp>
          <p:nvGrpSpPr>
            <p:cNvPr id="6" name="Google Shape;724;p33">
              <a:extLst>
                <a:ext uri="{FF2B5EF4-FFF2-40B4-BE49-F238E27FC236}">
                  <a16:creationId xmlns:a16="http://schemas.microsoft.com/office/drawing/2014/main" id="{F87D685E-140D-A773-1209-146080941CBD}"/>
                </a:ext>
              </a:extLst>
            </p:cNvPr>
            <p:cNvGrpSpPr/>
            <p:nvPr/>
          </p:nvGrpSpPr>
          <p:grpSpPr>
            <a:xfrm>
              <a:off x="1906680" y="1911333"/>
              <a:ext cx="1854260" cy="523163"/>
              <a:chOff x="1639601" y="539501"/>
              <a:chExt cx="1091683" cy="548641"/>
            </a:xfrm>
          </p:grpSpPr>
          <p:sp>
            <p:nvSpPr>
              <p:cNvPr id="7" name="Google Shape;725;p33">
                <a:extLst>
                  <a:ext uri="{FF2B5EF4-FFF2-40B4-BE49-F238E27FC236}">
                    <a16:creationId xmlns:a16="http://schemas.microsoft.com/office/drawing/2014/main" id="{5CF1DCD3-C318-7694-D139-72DDA57779BE}"/>
                  </a:ext>
                </a:extLst>
              </p:cNvPr>
              <p:cNvSpPr/>
              <p:nvPr/>
            </p:nvSpPr>
            <p:spPr>
              <a:xfrm>
                <a:off x="1639601" y="539501"/>
                <a:ext cx="1091683" cy="548641"/>
              </a:xfrm>
              <a:custGeom>
                <a:avLst/>
                <a:gdLst/>
                <a:ahLst/>
                <a:cxnLst/>
                <a:rect l="l" t="t" r="r" b="b"/>
                <a:pathLst>
                  <a:path w="7434" h="3736" extrusionOk="0">
                    <a:moveTo>
                      <a:pt x="3811" y="1"/>
                    </a:moveTo>
                    <a:cubicBezTo>
                      <a:pt x="2390" y="1"/>
                      <a:pt x="999" y="20"/>
                      <a:pt x="612" y="29"/>
                    </a:cubicBezTo>
                    <a:cubicBezTo>
                      <a:pt x="236" y="38"/>
                      <a:pt x="1005" y="607"/>
                      <a:pt x="1039" y="728"/>
                    </a:cubicBezTo>
                    <a:cubicBezTo>
                      <a:pt x="1073" y="851"/>
                      <a:pt x="1" y="1178"/>
                      <a:pt x="38" y="1313"/>
                    </a:cubicBezTo>
                    <a:cubicBezTo>
                      <a:pt x="76" y="1449"/>
                      <a:pt x="915" y="1757"/>
                      <a:pt x="937" y="1838"/>
                    </a:cubicBezTo>
                    <a:cubicBezTo>
                      <a:pt x="960" y="1920"/>
                      <a:pt x="16" y="2312"/>
                      <a:pt x="66" y="2488"/>
                    </a:cubicBezTo>
                    <a:cubicBezTo>
                      <a:pt x="114" y="2665"/>
                      <a:pt x="877" y="2834"/>
                      <a:pt x="900" y="2915"/>
                    </a:cubicBezTo>
                    <a:cubicBezTo>
                      <a:pt x="923" y="2997"/>
                      <a:pt x="170" y="3394"/>
                      <a:pt x="242" y="3652"/>
                    </a:cubicBezTo>
                    <a:cubicBezTo>
                      <a:pt x="259" y="3713"/>
                      <a:pt x="567" y="3736"/>
                      <a:pt x="1040" y="3736"/>
                    </a:cubicBezTo>
                    <a:cubicBezTo>
                      <a:pt x="2391" y="3736"/>
                      <a:pt x="5085" y="3551"/>
                      <a:pt x="6181" y="3551"/>
                    </a:cubicBezTo>
                    <a:cubicBezTo>
                      <a:pt x="6327" y="3551"/>
                      <a:pt x="6445" y="3555"/>
                      <a:pt x="6528" y="3562"/>
                    </a:cubicBezTo>
                    <a:cubicBezTo>
                      <a:pt x="6568" y="3566"/>
                      <a:pt x="6606" y="3568"/>
                      <a:pt x="6640" y="3568"/>
                    </a:cubicBezTo>
                    <a:cubicBezTo>
                      <a:pt x="7363" y="3568"/>
                      <a:pt x="6735" y="2788"/>
                      <a:pt x="6586" y="2788"/>
                    </a:cubicBezTo>
                    <a:cubicBezTo>
                      <a:pt x="6583" y="2788"/>
                      <a:pt x="6580" y="2789"/>
                      <a:pt x="6577" y="2789"/>
                    </a:cubicBezTo>
                    <a:cubicBezTo>
                      <a:pt x="6571" y="2791"/>
                      <a:pt x="6567" y="2792"/>
                      <a:pt x="6564" y="2792"/>
                    </a:cubicBezTo>
                    <a:cubicBezTo>
                      <a:pt x="6485" y="2792"/>
                      <a:pt x="7003" y="2379"/>
                      <a:pt x="7073" y="2256"/>
                    </a:cubicBezTo>
                    <a:cubicBezTo>
                      <a:pt x="7146" y="2127"/>
                      <a:pt x="6617" y="1908"/>
                      <a:pt x="6596" y="1827"/>
                    </a:cubicBezTo>
                    <a:cubicBezTo>
                      <a:pt x="6573" y="1745"/>
                      <a:pt x="7214" y="1341"/>
                      <a:pt x="7179" y="1219"/>
                    </a:cubicBezTo>
                    <a:cubicBezTo>
                      <a:pt x="7145" y="1098"/>
                      <a:pt x="6790" y="816"/>
                      <a:pt x="6767" y="734"/>
                    </a:cubicBezTo>
                    <a:cubicBezTo>
                      <a:pt x="6745" y="653"/>
                      <a:pt x="7434" y="346"/>
                      <a:pt x="7377" y="142"/>
                    </a:cubicBezTo>
                    <a:cubicBezTo>
                      <a:pt x="7346" y="30"/>
                      <a:pt x="5556" y="1"/>
                      <a:pt x="3811" y="1"/>
                    </a:cubicBezTo>
                    <a:close/>
                  </a:path>
                </a:pathLst>
              </a:custGeom>
              <a:solidFill>
                <a:srgbClr val="FFE25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0" name="Google Shape;726;p33">
                <a:extLst>
                  <a:ext uri="{FF2B5EF4-FFF2-40B4-BE49-F238E27FC236}">
                    <a16:creationId xmlns:a16="http://schemas.microsoft.com/office/drawing/2014/main" id="{9BBC8E4C-4B86-BA23-7024-8E21F735A800}"/>
                  </a:ext>
                </a:extLst>
              </p:cNvPr>
              <p:cNvSpPr/>
              <p:nvPr/>
            </p:nvSpPr>
            <p:spPr>
              <a:xfrm>
                <a:off x="2097918" y="607640"/>
                <a:ext cx="279602" cy="51692"/>
              </a:xfrm>
              <a:custGeom>
                <a:avLst/>
                <a:gdLst/>
                <a:ahLst/>
                <a:cxnLst/>
                <a:rect l="l" t="t" r="r" b="b"/>
                <a:pathLst>
                  <a:path w="1904" h="352" extrusionOk="0">
                    <a:moveTo>
                      <a:pt x="1249" y="0"/>
                    </a:moveTo>
                    <a:cubicBezTo>
                      <a:pt x="898" y="0"/>
                      <a:pt x="547" y="14"/>
                      <a:pt x="195" y="41"/>
                    </a:cubicBezTo>
                    <a:cubicBezTo>
                      <a:pt x="1" y="56"/>
                      <a:pt x="24" y="352"/>
                      <a:pt x="211" y="352"/>
                    </a:cubicBezTo>
                    <a:cubicBezTo>
                      <a:pt x="216" y="352"/>
                      <a:pt x="221" y="352"/>
                      <a:pt x="226" y="351"/>
                    </a:cubicBezTo>
                    <a:cubicBezTo>
                      <a:pt x="581" y="324"/>
                      <a:pt x="936" y="311"/>
                      <a:pt x="1291" y="311"/>
                    </a:cubicBezTo>
                    <a:cubicBezTo>
                      <a:pt x="1429" y="311"/>
                      <a:pt x="1567" y="313"/>
                      <a:pt x="1705" y="317"/>
                    </a:cubicBezTo>
                    <a:cubicBezTo>
                      <a:pt x="1707" y="317"/>
                      <a:pt x="1709" y="317"/>
                      <a:pt x="1711" y="317"/>
                    </a:cubicBezTo>
                    <a:cubicBezTo>
                      <a:pt x="1904" y="317"/>
                      <a:pt x="1872" y="13"/>
                      <a:pt x="1674" y="7"/>
                    </a:cubicBezTo>
                    <a:cubicBezTo>
                      <a:pt x="1533" y="2"/>
                      <a:pt x="1391" y="0"/>
                      <a:pt x="124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727;p33">
                <a:extLst>
                  <a:ext uri="{FF2B5EF4-FFF2-40B4-BE49-F238E27FC236}">
                    <a16:creationId xmlns:a16="http://schemas.microsoft.com/office/drawing/2014/main" id="{7A446EF0-87BC-641E-0EBA-2513981350B3}"/>
                  </a:ext>
                </a:extLst>
              </p:cNvPr>
              <p:cNvSpPr/>
              <p:nvPr/>
            </p:nvSpPr>
            <p:spPr>
              <a:xfrm>
                <a:off x="2403952" y="609989"/>
                <a:ext cx="121592" cy="47727"/>
              </a:xfrm>
              <a:custGeom>
                <a:avLst/>
                <a:gdLst/>
                <a:ahLst/>
                <a:cxnLst/>
                <a:rect l="l" t="t" r="r" b="b"/>
                <a:pathLst>
                  <a:path w="828" h="325" extrusionOk="0">
                    <a:moveTo>
                      <a:pt x="495" y="1"/>
                    </a:moveTo>
                    <a:cubicBezTo>
                      <a:pt x="395" y="1"/>
                      <a:pt x="295" y="4"/>
                      <a:pt x="195" y="13"/>
                    </a:cubicBezTo>
                    <a:cubicBezTo>
                      <a:pt x="0" y="29"/>
                      <a:pt x="23" y="324"/>
                      <a:pt x="210" y="324"/>
                    </a:cubicBezTo>
                    <a:cubicBezTo>
                      <a:pt x="215" y="324"/>
                      <a:pt x="220" y="324"/>
                      <a:pt x="225" y="324"/>
                    </a:cubicBezTo>
                    <a:cubicBezTo>
                      <a:pt x="325" y="315"/>
                      <a:pt x="425" y="309"/>
                      <a:pt x="524" y="309"/>
                    </a:cubicBezTo>
                    <a:cubicBezTo>
                      <a:pt x="561" y="309"/>
                      <a:pt x="597" y="310"/>
                      <a:pt x="634" y="312"/>
                    </a:cubicBezTo>
                    <a:cubicBezTo>
                      <a:pt x="638" y="312"/>
                      <a:pt x="641" y="312"/>
                      <a:pt x="645" y="312"/>
                    </a:cubicBezTo>
                    <a:cubicBezTo>
                      <a:pt x="725" y="312"/>
                      <a:pt x="799" y="272"/>
                      <a:pt x="814" y="185"/>
                    </a:cubicBezTo>
                    <a:cubicBezTo>
                      <a:pt x="827" y="110"/>
                      <a:pt x="772" y="8"/>
                      <a:pt x="687" y="5"/>
                    </a:cubicBezTo>
                    <a:cubicBezTo>
                      <a:pt x="623" y="2"/>
                      <a:pt x="559" y="1"/>
                      <a:pt x="49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24" name="Picture 23">
            <a:extLst>
              <a:ext uri="{FF2B5EF4-FFF2-40B4-BE49-F238E27FC236}">
                <a16:creationId xmlns:a16="http://schemas.microsoft.com/office/drawing/2014/main" id="{86847946-FD8A-B79D-FAE6-1403B69C5C84}"/>
              </a:ext>
            </a:extLst>
          </p:cNvPr>
          <p:cNvPicPr>
            <a:picLocks noChangeAspect="1"/>
          </p:cNvPicPr>
          <p:nvPr/>
        </p:nvPicPr>
        <p:blipFill>
          <a:blip r:embed="rId3"/>
          <a:stretch>
            <a:fillRect/>
          </a:stretch>
        </p:blipFill>
        <p:spPr>
          <a:xfrm>
            <a:off x="2659898" y="535641"/>
            <a:ext cx="5614903" cy="1024217"/>
          </a:xfrm>
          <a:prstGeom prst="rect">
            <a:avLst/>
          </a:prstGeom>
        </p:spPr>
      </p:pic>
      <p:pic>
        <p:nvPicPr>
          <p:cNvPr id="8" name="Picture 7">
            <a:extLst>
              <a:ext uri="{FF2B5EF4-FFF2-40B4-BE49-F238E27FC236}">
                <a16:creationId xmlns:a16="http://schemas.microsoft.com/office/drawing/2014/main" id="{F4004C6F-2AA5-F4C6-E79D-2DBF4BD2A24B}"/>
              </a:ext>
            </a:extLst>
          </p:cNvPr>
          <p:cNvPicPr>
            <a:picLocks noChangeAspect="1"/>
          </p:cNvPicPr>
          <p:nvPr/>
        </p:nvPicPr>
        <p:blipFill>
          <a:blip r:embed="rId4"/>
          <a:stretch>
            <a:fillRect/>
          </a:stretch>
        </p:blipFill>
        <p:spPr>
          <a:xfrm>
            <a:off x="695324" y="1685925"/>
            <a:ext cx="3904204" cy="2919412"/>
          </a:xfrm>
          <a:prstGeom prst="rect">
            <a:avLst/>
          </a:prstGeom>
        </p:spPr>
      </p:pic>
      <p:sp>
        <p:nvSpPr>
          <p:cNvPr id="9" name="Rectangle: Rounded Corners 12">
            <a:extLst>
              <a:ext uri="{FF2B5EF4-FFF2-40B4-BE49-F238E27FC236}">
                <a16:creationId xmlns:a16="http://schemas.microsoft.com/office/drawing/2014/main" id="{D182C628-E7F8-14C9-127D-45ACE37CDC5A}"/>
              </a:ext>
            </a:extLst>
          </p:cNvPr>
          <p:cNvSpPr/>
          <p:nvPr/>
        </p:nvSpPr>
        <p:spPr>
          <a:xfrm>
            <a:off x="1841334" y="4724328"/>
            <a:ext cx="9207665"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200" b="1" dirty="0">
                <a:solidFill>
                  <a:srgbClr val="FF0000"/>
                </a:solidFill>
                <a:latin typeface="Calibri" panose="020F0502020204030204" pitchFamily="34" charset="0"/>
                <a:ea typeface="Calibri" panose="020F0502020204030204" pitchFamily="34" charset="0"/>
                <a:cs typeface="Calibri" panose="020F0502020204030204" pitchFamily="34" charset="0"/>
              </a:rPr>
              <a:t>Chúng ta cần biết ơn người có công với quê hương, đất nước vì họ đã góp phần bảo vệ và xây dựng quê hương, đất nước.</a:t>
            </a:r>
          </a:p>
        </p:txBody>
      </p:sp>
    </p:spTree>
    <p:extLst>
      <p:ext uri="{BB962C8B-B14F-4D97-AF65-F5344CB8AC3E}">
        <p14:creationId xmlns:p14="http://schemas.microsoft.com/office/powerpoint/2010/main" val="4696785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Hình ảnh 4" descr="Ảnh có chứa văn bản, phòng ngủ, đồ họa véc-tơ&#10;&#10;Mô tả được tạo tự động">
            <a:extLst>
              <a:ext uri="{FF2B5EF4-FFF2-40B4-BE49-F238E27FC236}">
                <a16:creationId xmlns:a16="http://schemas.microsoft.com/office/drawing/2014/main" id="{B4A2D48F-5495-AD66-E0E7-26AA3763D356}"/>
              </a:ext>
            </a:extLst>
          </p:cNvPr>
          <p:cNvPicPr>
            <a:picLocks noChangeAspect="1"/>
          </p:cNvPicPr>
          <p:nvPr/>
        </p:nvPicPr>
        <p:blipFill rotWithShape="1">
          <a:blip r:embed="rId2">
            <a:extLst>
              <a:ext uri="{28A0092B-C50C-407E-A947-70E740481C1C}">
                <a14:useLocalDpi xmlns:a14="http://schemas.microsoft.com/office/drawing/2010/main" val="0"/>
              </a:ext>
            </a:extLst>
          </a:blip>
          <a:srcRect l="10918" r="885" b="11016"/>
          <a:stretch/>
        </p:blipFill>
        <p:spPr>
          <a:xfrm>
            <a:off x="0" y="0"/>
            <a:ext cx="12191999" cy="6858000"/>
          </a:xfrm>
          <a:prstGeom prst="rect">
            <a:avLst/>
          </a:prstGeom>
        </p:spPr>
      </p:pic>
      <p:grpSp>
        <p:nvGrpSpPr>
          <p:cNvPr id="10" name="Group 9">
            <a:extLst>
              <a:ext uri="{FF2B5EF4-FFF2-40B4-BE49-F238E27FC236}">
                <a16:creationId xmlns:a16="http://schemas.microsoft.com/office/drawing/2014/main" id="{28824781-C1CE-302E-CF08-BC71415A0DEF}"/>
              </a:ext>
            </a:extLst>
          </p:cNvPr>
          <p:cNvGrpSpPr/>
          <p:nvPr/>
        </p:nvGrpSpPr>
        <p:grpSpPr>
          <a:xfrm>
            <a:off x="340131" y="1411661"/>
            <a:ext cx="11390658" cy="3724478"/>
            <a:chOff x="5814324" y="491558"/>
            <a:chExt cx="5879305" cy="3208710"/>
          </a:xfrm>
        </p:grpSpPr>
        <p:grpSp>
          <p:nvGrpSpPr>
            <p:cNvPr id="11" name="Graphic 4">
              <a:extLst>
                <a:ext uri="{FF2B5EF4-FFF2-40B4-BE49-F238E27FC236}">
                  <a16:creationId xmlns:a16="http://schemas.microsoft.com/office/drawing/2014/main" id="{0F827AF4-B85E-0D24-D14D-A3EED154967E}"/>
                </a:ext>
              </a:extLst>
            </p:cNvPr>
            <p:cNvGrpSpPr/>
            <p:nvPr/>
          </p:nvGrpSpPr>
          <p:grpSpPr>
            <a:xfrm>
              <a:off x="5814324" y="491558"/>
              <a:ext cx="5879305" cy="3208710"/>
              <a:chOff x="5610688" y="1031736"/>
              <a:chExt cx="5879305" cy="3980523"/>
            </a:xfrm>
          </p:grpSpPr>
          <p:sp>
            <p:nvSpPr>
              <p:cNvPr id="13" name="Freeform: Shape 12">
                <a:extLst>
                  <a:ext uri="{FF2B5EF4-FFF2-40B4-BE49-F238E27FC236}">
                    <a16:creationId xmlns:a16="http://schemas.microsoft.com/office/drawing/2014/main" id="{2CCD9F54-F1BA-40A2-70AA-314AA4DD69B0}"/>
                  </a:ext>
                </a:extLst>
              </p:cNvPr>
              <p:cNvSpPr/>
              <p:nvPr/>
            </p:nvSpPr>
            <p:spPr>
              <a:xfrm>
                <a:off x="5629163" y="1052246"/>
                <a:ext cx="5842103" cy="3941398"/>
              </a:xfrm>
              <a:custGeom>
                <a:avLst/>
                <a:gdLst>
                  <a:gd name="connsiteX0" fmla="*/ 5614008 w 5842103"/>
                  <a:gd name="connsiteY0" fmla="*/ 3941397 h 3941397"/>
                  <a:gd name="connsiteX1" fmla="*/ 228343 w 5842103"/>
                  <a:gd name="connsiteY1" fmla="*/ 3941397 h 3941397"/>
                  <a:gd name="connsiteX2" fmla="*/ 0 w 5842103"/>
                  <a:gd name="connsiteY2" fmla="*/ 3713054 h 3941397"/>
                  <a:gd name="connsiteX3" fmla="*/ 0 w 5842103"/>
                  <a:gd name="connsiteY3" fmla="*/ 228343 h 3941397"/>
                  <a:gd name="connsiteX4" fmla="*/ 228343 w 5842103"/>
                  <a:gd name="connsiteY4" fmla="*/ 0 h 3941397"/>
                  <a:gd name="connsiteX5" fmla="*/ 5613760 w 5842103"/>
                  <a:gd name="connsiteY5" fmla="*/ 0 h 3941397"/>
                  <a:gd name="connsiteX6" fmla="*/ 5842103 w 5842103"/>
                  <a:gd name="connsiteY6" fmla="*/ 228343 h 3941397"/>
                  <a:gd name="connsiteX7" fmla="*/ 5842103 w 5842103"/>
                  <a:gd name="connsiteY7" fmla="*/ 3713054 h 3941397"/>
                  <a:gd name="connsiteX8" fmla="*/ 5614008 w 5842103"/>
                  <a:gd name="connsiteY8" fmla="*/ 3941397 h 39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42103" h="3941397">
                    <a:moveTo>
                      <a:pt x="5614008" y="3941397"/>
                    </a:moveTo>
                    <a:lnTo>
                      <a:pt x="228343" y="3941397"/>
                    </a:lnTo>
                    <a:cubicBezTo>
                      <a:pt x="102754" y="3941397"/>
                      <a:pt x="0" y="3838643"/>
                      <a:pt x="0" y="3713054"/>
                    </a:cubicBezTo>
                    <a:lnTo>
                      <a:pt x="0" y="228343"/>
                    </a:lnTo>
                    <a:cubicBezTo>
                      <a:pt x="0" y="102754"/>
                      <a:pt x="102754" y="0"/>
                      <a:pt x="228343" y="0"/>
                    </a:cubicBezTo>
                    <a:lnTo>
                      <a:pt x="5613760" y="0"/>
                    </a:lnTo>
                    <a:cubicBezTo>
                      <a:pt x="5739349" y="0"/>
                      <a:pt x="5842103" y="102754"/>
                      <a:pt x="5842103" y="228343"/>
                    </a:cubicBezTo>
                    <a:lnTo>
                      <a:pt x="5842103" y="3713054"/>
                    </a:lnTo>
                    <a:cubicBezTo>
                      <a:pt x="5842351" y="3838643"/>
                      <a:pt x="5739597" y="3941397"/>
                      <a:pt x="5614008" y="3941397"/>
                    </a:cubicBezTo>
                    <a:close/>
                  </a:path>
                </a:pathLst>
              </a:custGeom>
              <a:solidFill>
                <a:srgbClr val="DEB290"/>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81C95211-6AD7-9158-1424-D28EEF83C184}"/>
                  </a:ext>
                </a:extLst>
              </p:cNvPr>
              <p:cNvSpPr/>
              <p:nvPr/>
            </p:nvSpPr>
            <p:spPr>
              <a:xfrm>
                <a:off x="5876123" y="1298957"/>
                <a:ext cx="5348435" cy="3447729"/>
              </a:xfrm>
              <a:custGeom>
                <a:avLst/>
                <a:gdLst>
                  <a:gd name="connsiteX0" fmla="*/ 0 w 5348435"/>
                  <a:gd name="connsiteY0" fmla="*/ 0 h 3447729"/>
                  <a:gd name="connsiteX1" fmla="*/ 5348436 w 5348435"/>
                  <a:gd name="connsiteY1" fmla="*/ 0 h 3447729"/>
                  <a:gd name="connsiteX2" fmla="*/ 5348436 w 5348435"/>
                  <a:gd name="connsiteY2" fmla="*/ 3447730 h 3447729"/>
                  <a:gd name="connsiteX3" fmla="*/ 0 w 5348435"/>
                  <a:gd name="connsiteY3" fmla="*/ 3447730 h 3447729"/>
                </a:gdLst>
                <a:ahLst/>
                <a:cxnLst>
                  <a:cxn ang="0">
                    <a:pos x="connsiteX0" y="connsiteY0"/>
                  </a:cxn>
                  <a:cxn ang="0">
                    <a:pos x="connsiteX1" y="connsiteY1"/>
                  </a:cxn>
                  <a:cxn ang="0">
                    <a:pos x="connsiteX2" y="connsiteY2"/>
                  </a:cxn>
                  <a:cxn ang="0">
                    <a:pos x="connsiteX3" y="connsiteY3"/>
                  </a:cxn>
                </a:cxnLst>
                <a:rect l="l" t="t" r="r" b="b"/>
                <a:pathLst>
                  <a:path w="5348435" h="3447729">
                    <a:moveTo>
                      <a:pt x="0" y="0"/>
                    </a:moveTo>
                    <a:lnTo>
                      <a:pt x="5348436" y="0"/>
                    </a:lnTo>
                    <a:lnTo>
                      <a:pt x="5348436" y="3447730"/>
                    </a:lnTo>
                    <a:lnTo>
                      <a:pt x="0" y="3447730"/>
                    </a:lnTo>
                    <a:close/>
                  </a:path>
                </a:pathLst>
              </a:custGeom>
              <a:solidFill>
                <a:srgbClr val="FFFFFF"/>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5" name="Graphic 4">
                <a:extLst>
                  <a:ext uri="{FF2B5EF4-FFF2-40B4-BE49-F238E27FC236}">
                    <a16:creationId xmlns:a16="http://schemas.microsoft.com/office/drawing/2014/main" id="{ED34FC76-1F29-6CCA-7A59-195157D3220F}"/>
                  </a:ext>
                </a:extLst>
              </p:cNvPr>
              <p:cNvGrpSpPr/>
              <p:nvPr/>
            </p:nvGrpSpPr>
            <p:grpSpPr>
              <a:xfrm>
                <a:off x="5610688" y="1031736"/>
                <a:ext cx="5879305" cy="3980523"/>
                <a:chOff x="5610688" y="1031736"/>
                <a:chExt cx="5879305" cy="3980523"/>
              </a:xfrm>
              <a:solidFill>
                <a:srgbClr val="1A1A1A"/>
              </a:solidFill>
            </p:grpSpPr>
            <p:sp>
              <p:nvSpPr>
                <p:cNvPr id="16" name="Freeform: Shape 15">
                  <a:extLst>
                    <a:ext uri="{FF2B5EF4-FFF2-40B4-BE49-F238E27FC236}">
                      <a16:creationId xmlns:a16="http://schemas.microsoft.com/office/drawing/2014/main" id="{7464EAB3-43B8-477D-8639-BBD1D9EF0139}"/>
                    </a:ext>
                  </a:extLst>
                </p:cNvPr>
                <p:cNvSpPr/>
                <p:nvPr/>
              </p:nvSpPr>
              <p:spPr>
                <a:xfrm>
                  <a:off x="6102666" y="1034124"/>
                  <a:ext cx="5387327" cy="3714796"/>
                </a:xfrm>
                <a:custGeom>
                  <a:avLst/>
                  <a:gdLst>
                    <a:gd name="connsiteX0" fmla="*/ 17933 w 5387327"/>
                    <a:gd name="connsiteY0" fmla="*/ 36490 h 3714796"/>
                    <a:gd name="connsiteX1" fmla="*/ 827557 w 5387327"/>
                    <a:gd name="connsiteY1" fmla="*/ 36490 h 3714796"/>
                    <a:gd name="connsiteX2" fmla="*/ 1959344 w 5387327"/>
                    <a:gd name="connsiteY2" fmla="*/ 36490 h 3714796"/>
                    <a:gd name="connsiteX3" fmla="*/ 3176759 w 5387327"/>
                    <a:gd name="connsiteY3" fmla="*/ 36490 h 3714796"/>
                    <a:gd name="connsiteX4" fmla="*/ 4262629 w 5387327"/>
                    <a:gd name="connsiteY4" fmla="*/ 36490 h 3714796"/>
                    <a:gd name="connsiteX5" fmla="*/ 4977937 w 5387327"/>
                    <a:gd name="connsiteY5" fmla="*/ 36490 h 3714796"/>
                    <a:gd name="connsiteX6" fmla="*/ 5128346 w 5387327"/>
                    <a:gd name="connsiteY6" fmla="*/ 36490 h 3714796"/>
                    <a:gd name="connsiteX7" fmla="*/ 5350235 w 5387327"/>
                    <a:gd name="connsiteY7" fmla="*/ 251182 h 3714796"/>
                    <a:gd name="connsiteX8" fmla="*/ 5350235 w 5387327"/>
                    <a:gd name="connsiteY8" fmla="*/ 744850 h 3714796"/>
                    <a:gd name="connsiteX9" fmla="*/ 5350235 w 5387327"/>
                    <a:gd name="connsiteY9" fmla="*/ 1756756 h 3714796"/>
                    <a:gd name="connsiteX10" fmla="*/ 5350235 w 5387327"/>
                    <a:gd name="connsiteY10" fmla="*/ 2851561 h 3714796"/>
                    <a:gd name="connsiteX11" fmla="*/ 5350235 w 5387327"/>
                    <a:gd name="connsiteY11" fmla="*/ 3612539 h 3714796"/>
                    <a:gd name="connsiteX12" fmla="*/ 5350235 w 5387327"/>
                    <a:gd name="connsiteY12" fmla="*/ 3696926 h 3714796"/>
                    <a:gd name="connsiteX13" fmla="*/ 5387217 w 5387327"/>
                    <a:gd name="connsiteY13" fmla="*/ 3696926 h 3714796"/>
                    <a:gd name="connsiteX14" fmla="*/ 5387217 w 5387327"/>
                    <a:gd name="connsiteY14" fmla="*/ 3469824 h 3714796"/>
                    <a:gd name="connsiteX15" fmla="*/ 5387217 w 5387327"/>
                    <a:gd name="connsiteY15" fmla="*/ 3079159 h 3714796"/>
                    <a:gd name="connsiteX16" fmla="*/ 5387217 w 5387327"/>
                    <a:gd name="connsiteY16" fmla="*/ 2575564 h 3714796"/>
                    <a:gd name="connsiteX17" fmla="*/ 5387217 w 5387327"/>
                    <a:gd name="connsiteY17" fmla="*/ 2014883 h 3714796"/>
                    <a:gd name="connsiteX18" fmla="*/ 5387217 w 5387327"/>
                    <a:gd name="connsiteY18" fmla="*/ 1451720 h 3714796"/>
                    <a:gd name="connsiteX19" fmla="*/ 5387217 w 5387327"/>
                    <a:gd name="connsiteY19" fmla="*/ 942912 h 3714796"/>
                    <a:gd name="connsiteX20" fmla="*/ 5387217 w 5387327"/>
                    <a:gd name="connsiteY20" fmla="*/ 537852 h 3714796"/>
                    <a:gd name="connsiteX21" fmla="*/ 5387217 w 5387327"/>
                    <a:gd name="connsiteY21" fmla="*/ 293624 h 3714796"/>
                    <a:gd name="connsiteX22" fmla="*/ 5387217 w 5387327"/>
                    <a:gd name="connsiteY22" fmla="*/ 248948 h 3714796"/>
                    <a:gd name="connsiteX23" fmla="*/ 5263614 w 5387327"/>
                    <a:gd name="connsiteY23" fmla="*/ 33264 h 3714796"/>
                    <a:gd name="connsiteX24" fmla="*/ 5080196 w 5387327"/>
                    <a:gd name="connsiteY24" fmla="*/ 5 h 3714796"/>
                    <a:gd name="connsiteX25" fmla="*/ 4856817 w 5387327"/>
                    <a:gd name="connsiteY25" fmla="*/ 5 h 3714796"/>
                    <a:gd name="connsiteX26" fmla="*/ 4495935 w 5387327"/>
                    <a:gd name="connsiteY26" fmla="*/ 5 h 3714796"/>
                    <a:gd name="connsiteX27" fmla="*/ 4026840 w 5387327"/>
                    <a:gd name="connsiteY27" fmla="*/ 5 h 3714796"/>
                    <a:gd name="connsiteX28" fmla="*/ 3481547 w 5387327"/>
                    <a:gd name="connsiteY28" fmla="*/ 5 h 3714796"/>
                    <a:gd name="connsiteX29" fmla="*/ 2883884 w 5387327"/>
                    <a:gd name="connsiteY29" fmla="*/ 5 h 3714796"/>
                    <a:gd name="connsiteX30" fmla="*/ 2265373 w 5387327"/>
                    <a:gd name="connsiteY30" fmla="*/ 5 h 3714796"/>
                    <a:gd name="connsiteX31" fmla="*/ 1658527 w 5387327"/>
                    <a:gd name="connsiteY31" fmla="*/ 5 h 3714796"/>
                    <a:gd name="connsiteX32" fmla="*/ 1086181 w 5387327"/>
                    <a:gd name="connsiteY32" fmla="*/ 5 h 3714796"/>
                    <a:gd name="connsiteX33" fmla="*/ 580848 w 5387327"/>
                    <a:gd name="connsiteY33" fmla="*/ 5 h 3714796"/>
                    <a:gd name="connsiteX34" fmla="*/ 171816 w 5387327"/>
                    <a:gd name="connsiteY34" fmla="*/ 5 h 3714796"/>
                    <a:gd name="connsiteX35" fmla="*/ 17436 w 5387327"/>
                    <a:gd name="connsiteY35" fmla="*/ 5 h 3714796"/>
                    <a:gd name="connsiteX36" fmla="*/ 17933 w 5387327"/>
                    <a:gd name="connsiteY36" fmla="*/ 36490 h 3714796"/>
                    <a:gd name="connsiteX37" fmla="*/ 17933 w 5387327"/>
                    <a:gd name="connsiteY37" fmla="*/ 36490 h 3714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387327" h="3714796">
                      <a:moveTo>
                        <a:pt x="17933" y="36490"/>
                      </a:moveTo>
                      <a:cubicBezTo>
                        <a:pt x="287725" y="36490"/>
                        <a:pt x="557765" y="36490"/>
                        <a:pt x="827557" y="36490"/>
                      </a:cubicBezTo>
                      <a:cubicBezTo>
                        <a:pt x="1204820" y="36490"/>
                        <a:pt x="1582082" y="36490"/>
                        <a:pt x="1959344" y="36490"/>
                      </a:cubicBezTo>
                      <a:cubicBezTo>
                        <a:pt x="2365149" y="36490"/>
                        <a:pt x="2770954" y="36490"/>
                        <a:pt x="3176759" y="36490"/>
                      </a:cubicBezTo>
                      <a:cubicBezTo>
                        <a:pt x="3538633" y="36490"/>
                        <a:pt x="3900755" y="36490"/>
                        <a:pt x="4262629" y="36490"/>
                      </a:cubicBezTo>
                      <a:cubicBezTo>
                        <a:pt x="4501148" y="36490"/>
                        <a:pt x="4739419" y="36490"/>
                        <a:pt x="4977937" y="36490"/>
                      </a:cubicBezTo>
                      <a:cubicBezTo>
                        <a:pt x="5028074" y="36490"/>
                        <a:pt x="5078210" y="36490"/>
                        <a:pt x="5128346" y="36490"/>
                      </a:cubicBezTo>
                      <a:cubicBezTo>
                        <a:pt x="5250708" y="36490"/>
                        <a:pt x="5349491" y="125842"/>
                        <a:pt x="5350235" y="251182"/>
                      </a:cubicBezTo>
                      <a:cubicBezTo>
                        <a:pt x="5350980" y="415738"/>
                        <a:pt x="5350235" y="580294"/>
                        <a:pt x="5350235" y="744850"/>
                      </a:cubicBezTo>
                      <a:cubicBezTo>
                        <a:pt x="5350235" y="1082152"/>
                        <a:pt x="5350235" y="1419454"/>
                        <a:pt x="5350235" y="1756756"/>
                      </a:cubicBezTo>
                      <a:cubicBezTo>
                        <a:pt x="5350235" y="2121609"/>
                        <a:pt x="5350235" y="2486709"/>
                        <a:pt x="5350235" y="2851561"/>
                      </a:cubicBezTo>
                      <a:cubicBezTo>
                        <a:pt x="5350235" y="3105220"/>
                        <a:pt x="5350235" y="3358880"/>
                        <a:pt x="5350235" y="3612539"/>
                      </a:cubicBezTo>
                      <a:cubicBezTo>
                        <a:pt x="5350235" y="3640585"/>
                        <a:pt x="5350235" y="3668880"/>
                        <a:pt x="5350235" y="3696926"/>
                      </a:cubicBezTo>
                      <a:cubicBezTo>
                        <a:pt x="5350235" y="3720753"/>
                        <a:pt x="5387217" y="3720753"/>
                        <a:pt x="5387217" y="3696926"/>
                      </a:cubicBezTo>
                      <a:cubicBezTo>
                        <a:pt x="5387217" y="3621226"/>
                        <a:pt x="5387217" y="3545525"/>
                        <a:pt x="5387217" y="3469824"/>
                      </a:cubicBezTo>
                      <a:cubicBezTo>
                        <a:pt x="5387217" y="3339520"/>
                        <a:pt x="5387217" y="3209464"/>
                        <a:pt x="5387217" y="3079159"/>
                      </a:cubicBezTo>
                      <a:cubicBezTo>
                        <a:pt x="5387217" y="2911377"/>
                        <a:pt x="5387217" y="2743347"/>
                        <a:pt x="5387217" y="2575564"/>
                      </a:cubicBezTo>
                      <a:cubicBezTo>
                        <a:pt x="5387217" y="2388670"/>
                        <a:pt x="5387217" y="2201777"/>
                        <a:pt x="5387217" y="2014883"/>
                      </a:cubicBezTo>
                      <a:cubicBezTo>
                        <a:pt x="5387217" y="1827245"/>
                        <a:pt x="5387217" y="1639358"/>
                        <a:pt x="5387217" y="1451720"/>
                      </a:cubicBezTo>
                      <a:cubicBezTo>
                        <a:pt x="5387217" y="1282200"/>
                        <a:pt x="5387217" y="1112432"/>
                        <a:pt x="5387217" y="942912"/>
                      </a:cubicBezTo>
                      <a:cubicBezTo>
                        <a:pt x="5387217" y="807892"/>
                        <a:pt x="5387217" y="672872"/>
                        <a:pt x="5387217" y="537852"/>
                      </a:cubicBezTo>
                      <a:cubicBezTo>
                        <a:pt x="5387217" y="456443"/>
                        <a:pt x="5387217" y="375033"/>
                        <a:pt x="5387217" y="293624"/>
                      </a:cubicBezTo>
                      <a:cubicBezTo>
                        <a:pt x="5387217" y="278732"/>
                        <a:pt x="5387465" y="263840"/>
                        <a:pt x="5387217" y="248948"/>
                      </a:cubicBezTo>
                      <a:cubicBezTo>
                        <a:pt x="5386224" y="160590"/>
                        <a:pt x="5340804" y="77939"/>
                        <a:pt x="5263614" y="33264"/>
                      </a:cubicBezTo>
                      <a:cubicBezTo>
                        <a:pt x="5205039" y="-740"/>
                        <a:pt x="5144479" y="5"/>
                        <a:pt x="5080196" y="5"/>
                      </a:cubicBezTo>
                      <a:cubicBezTo>
                        <a:pt x="5005736" y="5"/>
                        <a:pt x="4931276" y="5"/>
                        <a:pt x="4856817" y="5"/>
                      </a:cubicBezTo>
                      <a:cubicBezTo>
                        <a:pt x="4736440" y="5"/>
                        <a:pt x="4616312" y="5"/>
                        <a:pt x="4495935" y="5"/>
                      </a:cubicBezTo>
                      <a:cubicBezTo>
                        <a:pt x="4339570" y="5"/>
                        <a:pt x="4183205" y="5"/>
                        <a:pt x="4026840" y="5"/>
                      </a:cubicBezTo>
                      <a:cubicBezTo>
                        <a:pt x="3845158" y="5"/>
                        <a:pt x="3663228" y="5"/>
                        <a:pt x="3481547" y="5"/>
                      </a:cubicBezTo>
                      <a:cubicBezTo>
                        <a:pt x="3282243" y="5"/>
                        <a:pt x="3082940" y="5"/>
                        <a:pt x="2883884" y="5"/>
                      </a:cubicBezTo>
                      <a:cubicBezTo>
                        <a:pt x="2677631" y="5"/>
                        <a:pt x="2471626" y="5"/>
                        <a:pt x="2265373" y="5"/>
                      </a:cubicBezTo>
                      <a:cubicBezTo>
                        <a:pt x="2063091" y="5"/>
                        <a:pt x="1860809" y="5"/>
                        <a:pt x="1658527" y="5"/>
                      </a:cubicBezTo>
                      <a:cubicBezTo>
                        <a:pt x="1467662" y="5"/>
                        <a:pt x="1277045" y="5"/>
                        <a:pt x="1086181" y="5"/>
                      </a:cubicBezTo>
                      <a:cubicBezTo>
                        <a:pt x="917653" y="5"/>
                        <a:pt x="749375" y="5"/>
                        <a:pt x="580848" y="5"/>
                      </a:cubicBezTo>
                      <a:cubicBezTo>
                        <a:pt x="444587" y="5"/>
                        <a:pt x="308077" y="5"/>
                        <a:pt x="171816" y="5"/>
                      </a:cubicBezTo>
                      <a:cubicBezTo>
                        <a:pt x="120439" y="5"/>
                        <a:pt x="68814" y="5"/>
                        <a:pt x="17436" y="5"/>
                      </a:cubicBezTo>
                      <a:cubicBezTo>
                        <a:pt x="-5894" y="-491"/>
                        <a:pt x="-5894" y="36490"/>
                        <a:pt x="17933" y="36490"/>
                      </a:cubicBezTo>
                      <a:lnTo>
                        <a:pt x="17933" y="36490"/>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BB93163-FDE5-B7C2-8EAC-FA5EA5C6B12F}"/>
                    </a:ext>
                  </a:extLst>
                </p:cNvPr>
                <p:cNvSpPr/>
                <p:nvPr/>
              </p:nvSpPr>
              <p:spPr>
                <a:xfrm>
                  <a:off x="5610688" y="1031736"/>
                  <a:ext cx="5534694" cy="3980523"/>
                </a:xfrm>
                <a:custGeom>
                  <a:avLst/>
                  <a:gdLst>
                    <a:gd name="connsiteX0" fmla="*/ 5516825 w 5534694"/>
                    <a:gd name="connsiteY0" fmla="*/ 3943294 h 3980523"/>
                    <a:gd name="connsiteX1" fmla="*/ 5215760 w 5534694"/>
                    <a:gd name="connsiteY1" fmla="*/ 3943294 h 3980523"/>
                    <a:gd name="connsiteX2" fmla="*/ 4766272 w 5534694"/>
                    <a:gd name="connsiteY2" fmla="*/ 3943294 h 3980523"/>
                    <a:gd name="connsiteX3" fmla="*/ 4206087 w 5534694"/>
                    <a:gd name="connsiteY3" fmla="*/ 3943294 h 3980523"/>
                    <a:gd name="connsiteX4" fmla="*/ 3572684 w 5534694"/>
                    <a:gd name="connsiteY4" fmla="*/ 3943294 h 3980523"/>
                    <a:gd name="connsiteX5" fmla="*/ 2903788 w 5534694"/>
                    <a:gd name="connsiteY5" fmla="*/ 3943294 h 3980523"/>
                    <a:gd name="connsiteX6" fmla="*/ 2239856 w 5534694"/>
                    <a:gd name="connsiteY6" fmla="*/ 3943294 h 3980523"/>
                    <a:gd name="connsiteX7" fmla="*/ 1612161 w 5534694"/>
                    <a:gd name="connsiteY7" fmla="*/ 3943294 h 3980523"/>
                    <a:gd name="connsiteX8" fmla="*/ 1061408 w 5534694"/>
                    <a:gd name="connsiteY8" fmla="*/ 3943294 h 3980523"/>
                    <a:gd name="connsiteX9" fmla="*/ 625323 w 5534694"/>
                    <a:gd name="connsiteY9" fmla="*/ 3943294 h 3980523"/>
                    <a:gd name="connsiteX10" fmla="*/ 341384 w 5534694"/>
                    <a:gd name="connsiteY10" fmla="*/ 3943294 h 3980523"/>
                    <a:gd name="connsiteX11" fmla="*/ 195939 w 5534694"/>
                    <a:gd name="connsiteY11" fmla="*/ 3937089 h 3980523"/>
                    <a:gd name="connsiteX12" fmla="*/ 36844 w 5534694"/>
                    <a:gd name="connsiteY12" fmla="*/ 3729346 h 3980523"/>
                    <a:gd name="connsiteX13" fmla="*/ 36844 w 5534694"/>
                    <a:gd name="connsiteY13" fmla="*/ 3671268 h 3980523"/>
                    <a:gd name="connsiteX14" fmla="*/ 36844 w 5534694"/>
                    <a:gd name="connsiteY14" fmla="*/ 3382364 h 3980523"/>
                    <a:gd name="connsiteX15" fmla="*/ 36844 w 5534694"/>
                    <a:gd name="connsiteY15" fmla="*/ 2916743 h 3980523"/>
                    <a:gd name="connsiteX16" fmla="*/ 36844 w 5534694"/>
                    <a:gd name="connsiteY16" fmla="*/ 2343404 h 3980523"/>
                    <a:gd name="connsiteX17" fmla="*/ 36844 w 5534694"/>
                    <a:gd name="connsiteY17" fmla="*/ 1730849 h 3980523"/>
                    <a:gd name="connsiteX18" fmla="*/ 36844 w 5534694"/>
                    <a:gd name="connsiteY18" fmla="*/ 1147334 h 3980523"/>
                    <a:gd name="connsiteX19" fmla="*/ 36844 w 5534694"/>
                    <a:gd name="connsiteY19" fmla="*/ 661112 h 3980523"/>
                    <a:gd name="connsiteX20" fmla="*/ 36844 w 5534694"/>
                    <a:gd name="connsiteY20" fmla="*/ 340440 h 3980523"/>
                    <a:gd name="connsiteX21" fmla="*/ 90951 w 5534694"/>
                    <a:gd name="connsiteY21" fmla="*/ 108622 h 3980523"/>
                    <a:gd name="connsiteX22" fmla="*/ 423537 w 5534694"/>
                    <a:gd name="connsiteY22" fmla="*/ 39126 h 3980523"/>
                    <a:gd name="connsiteX23" fmla="*/ 423537 w 5534694"/>
                    <a:gd name="connsiteY23" fmla="*/ 2145 h 3980523"/>
                    <a:gd name="connsiteX24" fmla="*/ 82761 w 5534694"/>
                    <a:gd name="connsiteY24" fmla="*/ 64939 h 3980523"/>
                    <a:gd name="connsiteX25" fmla="*/ 110 w 5534694"/>
                    <a:gd name="connsiteY25" fmla="*/ 257045 h 3980523"/>
                    <a:gd name="connsiteX26" fmla="*/ 110 w 5534694"/>
                    <a:gd name="connsiteY26" fmla="*/ 453122 h 3980523"/>
                    <a:gd name="connsiteX27" fmla="*/ 110 w 5534694"/>
                    <a:gd name="connsiteY27" fmla="*/ 859672 h 3980523"/>
                    <a:gd name="connsiteX28" fmla="*/ 110 w 5534694"/>
                    <a:gd name="connsiteY28" fmla="*/ 1402731 h 3980523"/>
                    <a:gd name="connsiteX29" fmla="*/ 110 w 5534694"/>
                    <a:gd name="connsiteY29" fmla="*/ 2013300 h 3980523"/>
                    <a:gd name="connsiteX30" fmla="*/ 110 w 5534694"/>
                    <a:gd name="connsiteY30" fmla="*/ 2621387 h 3980523"/>
                    <a:gd name="connsiteX31" fmla="*/ 110 w 5534694"/>
                    <a:gd name="connsiteY31" fmla="*/ 3158985 h 3980523"/>
                    <a:gd name="connsiteX32" fmla="*/ 110 w 5534694"/>
                    <a:gd name="connsiteY32" fmla="*/ 3550891 h 3980523"/>
                    <a:gd name="connsiteX33" fmla="*/ 110 w 5534694"/>
                    <a:gd name="connsiteY33" fmla="*/ 3729595 h 3980523"/>
                    <a:gd name="connsiteX34" fmla="*/ 260223 w 5534694"/>
                    <a:gd name="connsiteY34" fmla="*/ 3980524 h 3980523"/>
                    <a:gd name="connsiteX35" fmla="*/ 438429 w 5534694"/>
                    <a:gd name="connsiteY35" fmla="*/ 3980524 h 3980523"/>
                    <a:gd name="connsiteX36" fmla="*/ 795836 w 5534694"/>
                    <a:gd name="connsiteY36" fmla="*/ 3980524 h 3980523"/>
                    <a:gd name="connsiteX37" fmla="*/ 1290496 w 5534694"/>
                    <a:gd name="connsiteY37" fmla="*/ 3980524 h 3980523"/>
                    <a:gd name="connsiteX38" fmla="*/ 1884932 w 5534694"/>
                    <a:gd name="connsiteY38" fmla="*/ 3980524 h 3980523"/>
                    <a:gd name="connsiteX39" fmla="*/ 2540673 w 5534694"/>
                    <a:gd name="connsiteY39" fmla="*/ 3980524 h 3980523"/>
                    <a:gd name="connsiteX40" fmla="*/ 3222227 w 5534694"/>
                    <a:gd name="connsiteY40" fmla="*/ 3980524 h 3980523"/>
                    <a:gd name="connsiteX41" fmla="*/ 3884669 w 5534694"/>
                    <a:gd name="connsiteY41" fmla="*/ 3980524 h 3980523"/>
                    <a:gd name="connsiteX42" fmla="*/ 4492508 w 5534694"/>
                    <a:gd name="connsiteY42" fmla="*/ 3980524 h 3980523"/>
                    <a:gd name="connsiteX43" fmla="*/ 5007025 w 5534694"/>
                    <a:gd name="connsiteY43" fmla="*/ 3980524 h 3980523"/>
                    <a:gd name="connsiteX44" fmla="*/ 5389747 w 5534694"/>
                    <a:gd name="connsiteY44" fmla="*/ 3980524 h 3980523"/>
                    <a:gd name="connsiteX45" fmla="*/ 5516825 w 5534694"/>
                    <a:gd name="connsiteY45" fmla="*/ 3980524 h 3980523"/>
                    <a:gd name="connsiteX46" fmla="*/ 5516825 w 5534694"/>
                    <a:gd name="connsiteY46" fmla="*/ 3943294 h 3980523"/>
                    <a:gd name="connsiteX47" fmla="*/ 5516825 w 5534694"/>
                    <a:gd name="connsiteY47" fmla="*/ 3943294 h 398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534694" h="3980523">
                      <a:moveTo>
                        <a:pt x="5516825" y="3943294"/>
                      </a:moveTo>
                      <a:cubicBezTo>
                        <a:pt x="5416552" y="3943294"/>
                        <a:pt x="5316032" y="3943294"/>
                        <a:pt x="5215760" y="3943294"/>
                      </a:cubicBezTo>
                      <a:cubicBezTo>
                        <a:pt x="5065848" y="3943294"/>
                        <a:pt x="4916184" y="3943294"/>
                        <a:pt x="4766272" y="3943294"/>
                      </a:cubicBezTo>
                      <a:cubicBezTo>
                        <a:pt x="4579626" y="3943294"/>
                        <a:pt x="4392733" y="3943294"/>
                        <a:pt x="4206087" y="3943294"/>
                      </a:cubicBezTo>
                      <a:cubicBezTo>
                        <a:pt x="3994870" y="3943294"/>
                        <a:pt x="3783901" y="3943294"/>
                        <a:pt x="3572684" y="3943294"/>
                      </a:cubicBezTo>
                      <a:cubicBezTo>
                        <a:pt x="3349801" y="3943294"/>
                        <a:pt x="3126671" y="3943294"/>
                        <a:pt x="2903788" y="3943294"/>
                      </a:cubicBezTo>
                      <a:cubicBezTo>
                        <a:pt x="2682395" y="3943294"/>
                        <a:pt x="2461001" y="3943294"/>
                        <a:pt x="2239856" y="3943294"/>
                      </a:cubicBezTo>
                      <a:cubicBezTo>
                        <a:pt x="2030625" y="3943294"/>
                        <a:pt x="1821393" y="3943294"/>
                        <a:pt x="1612161" y="3943294"/>
                      </a:cubicBezTo>
                      <a:cubicBezTo>
                        <a:pt x="1428494" y="3943294"/>
                        <a:pt x="1245075" y="3943294"/>
                        <a:pt x="1061408" y="3943294"/>
                      </a:cubicBezTo>
                      <a:cubicBezTo>
                        <a:pt x="915964" y="3943294"/>
                        <a:pt x="770768" y="3943294"/>
                        <a:pt x="625323" y="3943294"/>
                      </a:cubicBezTo>
                      <a:cubicBezTo>
                        <a:pt x="530759" y="3943294"/>
                        <a:pt x="435947" y="3943294"/>
                        <a:pt x="341384" y="3943294"/>
                      </a:cubicBezTo>
                      <a:cubicBezTo>
                        <a:pt x="294722" y="3943294"/>
                        <a:pt x="241608" y="3948506"/>
                        <a:pt x="195939" y="3937089"/>
                      </a:cubicBezTo>
                      <a:cubicBezTo>
                        <a:pt x="100631" y="3913013"/>
                        <a:pt x="37340" y="3826144"/>
                        <a:pt x="36844" y="3729346"/>
                      </a:cubicBezTo>
                      <a:cubicBezTo>
                        <a:pt x="36844" y="3709987"/>
                        <a:pt x="36844" y="3690627"/>
                        <a:pt x="36844" y="3671268"/>
                      </a:cubicBezTo>
                      <a:cubicBezTo>
                        <a:pt x="36844" y="3574967"/>
                        <a:pt x="36844" y="3478665"/>
                        <a:pt x="36844" y="3382364"/>
                      </a:cubicBezTo>
                      <a:cubicBezTo>
                        <a:pt x="36844" y="3227240"/>
                        <a:pt x="36844" y="3071868"/>
                        <a:pt x="36844" y="2916743"/>
                      </a:cubicBezTo>
                      <a:cubicBezTo>
                        <a:pt x="36844" y="2725630"/>
                        <a:pt x="36844" y="2534517"/>
                        <a:pt x="36844" y="2343404"/>
                      </a:cubicBezTo>
                      <a:cubicBezTo>
                        <a:pt x="36844" y="2139137"/>
                        <a:pt x="36844" y="1935117"/>
                        <a:pt x="36844" y="1730849"/>
                      </a:cubicBezTo>
                      <a:cubicBezTo>
                        <a:pt x="36844" y="1536261"/>
                        <a:pt x="36844" y="1341674"/>
                        <a:pt x="36844" y="1147334"/>
                      </a:cubicBezTo>
                      <a:cubicBezTo>
                        <a:pt x="36844" y="985260"/>
                        <a:pt x="36844" y="823186"/>
                        <a:pt x="36844" y="661112"/>
                      </a:cubicBezTo>
                      <a:cubicBezTo>
                        <a:pt x="36844" y="554139"/>
                        <a:pt x="36844" y="447413"/>
                        <a:pt x="36844" y="340440"/>
                      </a:cubicBezTo>
                      <a:cubicBezTo>
                        <a:pt x="36844" y="257789"/>
                        <a:pt x="29894" y="175636"/>
                        <a:pt x="90951" y="108622"/>
                      </a:cubicBezTo>
                      <a:cubicBezTo>
                        <a:pt x="175339" y="16044"/>
                        <a:pt x="311103" y="39126"/>
                        <a:pt x="423537" y="39126"/>
                      </a:cubicBezTo>
                      <a:cubicBezTo>
                        <a:pt x="447365" y="39126"/>
                        <a:pt x="447365" y="2145"/>
                        <a:pt x="423537" y="2145"/>
                      </a:cubicBezTo>
                      <a:cubicBezTo>
                        <a:pt x="307877" y="2145"/>
                        <a:pt x="176580" y="-17959"/>
                        <a:pt x="82761" y="64939"/>
                      </a:cubicBezTo>
                      <a:cubicBezTo>
                        <a:pt x="27164" y="113586"/>
                        <a:pt x="110" y="183578"/>
                        <a:pt x="110" y="257045"/>
                      </a:cubicBezTo>
                      <a:cubicBezTo>
                        <a:pt x="-138" y="322321"/>
                        <a:pt x="110" y="387846"/>
                        <a:pt x="110" y="453122"/>
                      </a:cubicBezTo>
                      <a:cubicBezTo>
                        <a:pt x="110" y="588638"/>
                        <a:pt x="110" y="724155"/>
                        <a:pt x="110" y="859672"/>
                      </a:cubicBezTo>
                      <a:cubicBezTo>
                        <a:pt x="110" y="1040608"/>
                        <a:pt x="110" y="1221545"/>
                        <a:pt x="110" y="1402731"/>
                      </a:cubicBezTo>
                      <a:cubicBezTo>
                        <a:pt x="110" y="1606254"/>
                        <a:pt x="110" y="1809777"/>
                        <a:pt x="110" y="2013300"/>
                      </a:cubicBezTo>
                      <a:cubicBezTo>
                        <a:pt x="110" y="2216078"/>
                        <a:pt x="110" y="2418608"/>
                        <a:pt x="110" y="2621387"/>
                      </a:cubicBezTo>
                      <a:cubicBezTo>
                        <a:pt x="110" y="2800586"/>
                        <a:pt x="110" y="2979786"/>
                        <a:pt x="110" y="3158985"/>
                      </a:cubicBezTo>
                      <a:cubicBezTo>
                        <a:pt x="110" y="3289538"/>
                        <a:pt x="110" y="3420339"/>
                        <a:pt x="110" y="3550891"/>
                      </a:cubicBezTo>
                      <a:cubicBezTo>
                        <a:pt x="110" y="3610459"/>
                        <a:pt x="-138" y="3670027"/>
                        <a:pt x="110" y="3729595"/>
                      </a:cubicBezTo>
                      <a:cubicBezTo>
                        <a:pt x="855" y="3875535"/>
                        <a:pt x="117757" y="3980524"/>
                        <a:pt x="260223" y="3980524"/>
                      </a:cubicBezTo>
                      <a:cubicBezTo>
                        <a:pt x="319542" y="3980524"/>
                        <a:pt x="379110" y="3980524"/>
                        <a:pt x="438429" y="3980524"/>
                      </a:cubicBezTo>
                      <a:cubicBezTo>
                        <a:pt x="557565" y="3980524"/>
                        <a:pt x="676700" y="3980524"/>
                        <a:pt x="795836" y="3980524"/>
                      </a:cubicBezTo>
                      <a:cubicBezTo>
                        <a:pt x="960640" y="3980524"/>
                        <a:pt x="1125692" y="3980524"/>
                        <a:pt x="1290496" y="3980524"/>
                      </a:cubicBezTo>
                      <a:cubicBezTo>
                        <a:pt x="1488558" y="3980524"/>
                        <a:pt x="1686869" y="3980524"/>
                        <a:pt x="1884932" y="3980524"/>
                      </a:cubicBezTo>
                      <a:cubicBezTo>
                        <a:pt x="2103595" y="3980524"/>
                        <a:pt x="2322258" y="3980524"/>
                        <a:pt x="2540673" y="3980524"/>
                      </a:cubicBezTo>
                      <a:cubicBezTo>
                        <a:pt x="2767775" y="3980524"/>
                        <a:pt x="2995125" y="3980524"/>
                        <a:pt x="3222227" y="3980524"/>
                      </a:cubicBezTo>
                      <a:cubicBezTo>
                        <a:pt x="3443124" y="3980524"/>
                        <a:pt x="3663772" y="3980524"/>
                        <a:pt x="3884669" y="3980524"/>
                      </a:cubicBezTo>
                      <a:cubicBezTo>
                        <a:pt x="4087200" y="3980524"/>
                        <a:pt x="4289978" y="3980524"/>
                        <a:pt x="4492508" y="3980524"/>
                      </a:cubicBezTo>
                      <a:cubicBezTo>
                        <a:pt x="4664014" y="3980524"/>
                        <a:pt x="4835519" y="3980524"/>
                        <a:pt x="5007025" y="3980524"/>
                      </a:cubicBezTo>
                      <a:cubicBezTo>
                        <a:pt x="5134599" y="3980524"/>
                        <a:pt x="5262173" y="3980524"/>
                        <a:pt x="5389747" y="3980524"/>
                      </a:cubicBezTo>
                      <a:cubicBezTo>
                        <a:pt x="5432189" y="3980524"/>
                        <a:pt x="5474383" y="3980524"/>
                        <a:pt x="5516825" y="3980524"/>
                      </a:cubicBezTo>
                      <a:cubicBezTo>
                        <a:pt x="5540652" y="3980275"/>
                        <a:pt x="5540652" y="3943294"/>
                        <a:pt x="5516825" y="3943294"/>
                      </a:cubicBezTo>
                      <a:lnTo>
                        <a:pt x="5516825" y="3943294"/>
                      </a:ln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F0621E72-8503-9D9B-D0B2-D6E37654B7C8}"/>
                    </a:ext>
                  </a:extLst>
                </p:cNvPr>
                <p:cNvSpPr/>
                <p:nvPr/>
              </p:nvSpPr>
              <p:spPr>
                <a:xfrm>
                  <a:off x="5869422" y="1282576"/>
                  <a:ext cx="4037697" cy="40208"/>
                </a:xfrm>
                <a:custGeom>
                  <a:avLst/>
                  <a:gdLst>
                    <a:gd name="connsiteX0" fmla="*/ 4018338 w 4037697"/>
                    <a:gd name="connsiteY0" fmla="*/ 0 h 40208"/>
                    <a:gd name="connsiteX1" fmla="*/ 19360 w 4037697"/>
                    <a:gd name="connsiteY1" fmla="*/ 0 h 40208"/>
                    <a:gd name="connsiteX2" fmla="*/ 19360 w 4037697"/>
                    <a:gd name="connsiteY2" fmla="*/ 40208 h 40208"/>
                    <a:gd name="connsiteX3" fmla="*/ 4018338 w 4037697"/>
                    <a:gd name="connsiteY3" fmla="*/ 40208 h 40208"/>
                    <a:gd name="connsiteX4" fmla="*/ 4018338 w 4037697"/>
                    <a:gd name="connsiteY4" fmla="*/ 0 h 40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697" h="40208">
                      <a:moveTo>
                        <a:pt x="4018338" y="0"/>
                      </a:moveTo>
                      <a:lnTo>
                        <a:pt x="19360" y="0"/>
                      </a:lnTo>
                      <a:cubicBezTo>
                        <a:pt x="-6453" y="0"/>
                        <a:pt x="-6453" y="40208"/>
                        <a:pt x="19360" y="40208"/>
                      </a:cubicBezTo>
                      <a:lnTo>
                        <a:pt x="4018338" y="40208"/>
                      </a:lnTo>
                      <a:cubicBezTo>
                        <a:pt x="4044151" y="40208"/>
                        <a:pt x="4044151" y="0"/>
                        <a:pt x="4018338" y="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95974326-5376-CC3F-709E-EE8D151FFDFC}"/>
                    </a:ext>
                  </a:extLst>
                </p:cNvPr>
                <p:cNvSpPr/>
                <p:nvPr/>
              </p:nvSpPr>
              <p:spPr>
                <a:xfrm>
                  <a:off x="10147872" y="1276163"/>
                  <a:ext cx="1100264" cy="2360826"/>
                </a:xfrm>
                <a:custGeom>
                  <a:avLst/>
                  <a:gdLst>
                    <a:gd name="connsiteX0" fmla="*/ 1064525 w 1100264"/>
                    <a:gd name="connsiteY0" fmla="*/ 6413 h 2360826"/>
                    <a:gd name="connsiteX1" fmla="*/ 19360 w 1100264"/>
                    <a:gd name="connsiteY1" fmla="*/ 6413 h 2360826"/>
                    <a:gd name="connsiteX2" fmla="*/ 19360 w 1100264"/>
                    <a:gd name="connsiteY2" fmla="*/ 46621 h 2360826"/>
                    <a:gd name="connsiteX3" fmla="*/ 1060057 w 1100264"/>
                    <a:gd name="connsiteY3" fmla="*/ 46621 h 2360826"/>
                    <a:gd name="connsiteX4" fmla="*/ 1060057 w 1100264"/>
                    <a:gd name="connsiteY4" fmla="*/ 2341467 h 2360826"/>
                    <a:gd name="connsiteX5" fmla="*/ 1100265 w 1100264"/>
                    <a:gd name="connsiteY5" fmla="*/ 2341467 h 2360826"/>
                    <a:gd name="connsiteX6" fmla="*/ 1100265 w 1100264"/>
                    <a:gd name="connsiteY6" fmla="*/ 19319 h 2360826"/>
                    <a:gd name="connsiteX7" fmla="*/ 1064525 w 1100264"/>
                    <a:gd name="connsiteY7" fmla="*/ 6413 h 236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00264" h="2360826">
                      <a:moveTo>
                        <a:pt x="1064525" y="6413"/>
                      </a:moveTo>
                      <a:lnTo>
                        <a:pt x="19360" y="6413"/>
                      </a:lnTo>
                      <a:cubicBezTo>
                        <a:pt x="-6453" y="6413"/>
                        <a:pt x="-6453" y="46621"/>
                        <a:pt x="19360" y="46621"/>
                      </a:cubicBezTo>
                      <a:lnTo>
                        <a:pt x="1060057" y="46621"/>
                      </a:lnTo>
                      <a:lnTo>
                        <a:pt x="1060057" y="2341467"/>
                      </a:lnTo>
                      <a:cubicBezTo>
                        <a:pt x="1060057" y="2367280"/>
                        <a:pt x="1100265" y="2367280"/>
                        <a:pt x="1100265" y="2341467"/>
                      </a:cubicBezTo>
                      <a:lnTo>
                        <a:pt x="1100265" y="19319"/>
                      </a:lnTo>
                      <a:cubicBezTo>
                        <a:pt x="1100017" y="-1033"/>
                        <a:pt x="1075197" y="-5253"/>
                        <a:pt x="1064525" y="641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976DF5B-41C1-A922-5199-29BB790820EA}"/>
                    </a:ext>
                  </a:extLst>
                </p:cNvPr>
                <p:cNvSpPr/>
                <p:nvPr/>
              </p:nvSpPr>
              <p:spPr>
                <a:xfrm>
                  <a:off x="6471552" y="4257487"/>
                  <a:ext cx="4782872" cy="498135"/>
                </a:xfrm>
                <a:custGeom>
                  <a:avLst/>
                  <a:gdLst>
                    <a:gd name="connsiteX0" fmla="*/ 4776338 w 4782872"/>
                    <a:gd name="connsiteY0" fmla="*/ 462643 h 498135"/>
                    <a:gd name="connsiteX1" fmla="*/ 4776338 w 4782872"/>
                    <a:gd name="connsiteY1" fmla="*/ 19360 h 498135"/>
                    <a:gd name="connsiteX2" fmla="*/ 4736130 w 4782872"/>
                    <a:gd name="connsiteY2" fmla="*/ 19360 h 498135"/>
                    <a:gd name="connsiteX3" fmla="*/ 4736130 w 4782872"/>
                    <a:gd name="connsiteY3" fmla="*/ 457927 h 498135"/>
                    <a:gd name="connsiteX4" fmla="*/ 19360 w 4782872"/>
                    <a:gd name="connsiteY4" fmla="*/ 457927 h 498135"/>
                    <a:gd name="connsiteX5" fmla="*/ 19360 w 4782872"/>
                    <a:gd name="connsiteY5" fmla="*/ 498135 h 498135"/>
                    <a:gd name="connsiteX6" fmla="*/ 4763679 w 4782872"/>
                    <a:gd name="connsiteY6" fmla="*/ 498135 h 498135"/>
                    <a:gd name="connsiteX7" fmla="*/ 4776338 w 4782872"/>
                    <a:gd name="connsiteY7" fmla="*/ 462643 h 49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82872" h="498135">
                      <a:moveTo>
                        <a:pt x="4776338" y="462643"/>
                      </a:moveTo>
                      <a:lnTo>
                        <a:pt x="4776338" y="19360"/>
                      </a:lnTo>
                      <a:cubicBezTo>
                        <a:pt x="4776338" y="-6453"/>
                        <a:pt x="4736130" y="-6453"/>
                        <a:pt x="4736130" y="19360"/>
                      </a:cubicBezTo>
                      <a:lnTo>
                        <a:pt x="4736130" y="457927"/>
                      </a:lnTo>
                      <a:lnTo>
                        <a:pt x="19360" y="457927"/>
                      </a:lnTo>
                      <a:cubicBezTo>
                        <a:pt x="-6453" y="457927"/>
                        <a:pt x="-6453" y="498135"/>
                        <a:pt x="19360" y="498135"/>
                      </a:cubicBezTo>
                      <a:lnTo>
                        <a:pt x="4763679" y="498135"/>
                      </a:lnTo>
                      <a:cubicBezTo>
                        <a:pt x="4783784" y="498135"/>
                        <a:pt x="4788251" y="473067"/>
                        <a:pt x="4776338" y="462643"/>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36B1C3C1-4CF6-34B2-383E-9DB11A6791EB}"/>
                    </a:ext>
                  </a:extLst>
                </p:cNvPr>
                <p:cNvSpPr/>
                <p:nvPr/>
              </p:nvSpPr>
              <p:spPr>
                <a:xfrm>
                  <a:off x="5854530" y="1670262"/>
                  <a:ext cx="40208" cy="2998489"/>
                </a:xfrm>
                <a:custGeom>
                  <a:avLst/>
                  <a:gdLst>
                    <a:gd name="connsiteX0" fmla="*/ 0 w 40208"/>
                    <a:gd name="connsiteY0" fmla="*/ 19360 h 2998489"/>
                    <a:gd name="connsiteX1" fmla="*/ 0 w 40208"/>
                    <a:gd name="connsiteY1" fmla="*/ 2979130 h 2998489"/>
                    <a:gd name="connsiteX2" fmla="*/ 40208 w 40208"/>
                    <a:gd name="connsiteY2" fmla="*/ 2979130 h 2998489"/>
                    <a:gd name="connsiteX3" fmla="*/ 40208 w 40208"/>
                    <a:gd name="connsiteY3" fmla="*/ 19360 h 2998489"/>
                    <a:gd name="connsiteX4" fmla="*/ 0 w 40208"/>
                    <a:gd name="connsiteY4" fmla="*/ 19360 h 2998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208" h="2998489">
                      <a:moveTo>
                        <a:pt x="0" y="19360"/>
                      </a:moveTo>
                      <a:lnTo>
                        <a:pt x="0" y="2979130"/>
                      </a:lnTo>
                      <a:cubicBezTo>
                        <a:pt x="0" y="3004943"/>
                        <a:pt x="40208" y="3004943"/>
                        <a:pt x="40208" y="2979130"/>
                      </a:cubicBezTo>
                      <a:lnTo>
                        <a:pt x="40208" y="19360"/>
                      </a:lnTo>
                      <a:cubicBezTo>
                        <a:pt x="39960" y="-6453"/>
                        <a:pt x="0" y="-6453"/>
                        <a:pt x="0" y="19360"/>
                      </a:cubicBezTo>
                      <a:close/>
                    </a:path>
                  </a:pathLst>
                </a:custGeom>
                <a:solidFill>
                  <a:srgbClr val="1A1A1A"/>
                </a:solidFill>
                <a:ln w="247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TextBox 11">
              <a:extLst>
                <a:ext uri="{FF2B5EF4-FFF2-40B4-BE49-F238E27FC236}">
                  <a16:creationId xmlns:a16="http://schemas.microsoft.com/office/drawing/2014/main" id="{67FF4F24-FE05-2496-2C19-A4A62A086D34}"/>
                </a:ext>
              </a:extLst>
            </p:cNvPr>
            <p:cNvSpPr txBox="1"/>
            <p:nvPr/>
          </p:nvSpPr>
          <p:spPr>
            <a:xfrm>
              <a:off x="6107018" y="1085684"/>
              <a:ext cx="5193611" cy="167047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HOẠT ĐỘNG 3: </a:t>
              </a:r>
              <a:r>
                <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TÌM HIỂU </a:t>
              </a:r>
              <a:r>
                <a:rPr kumimoji="0" lang="en-US"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rPr>
                <a:t>NHỮNG VIỆC CẦN LÀM ĐỂ THỂ HIỆN LÒNG BIẾT ƠN NGƯỜI CÓ CÔNG VỚI QUÊ HƯƠNG, ĐẤT NƯỚC</a:t>
              </a:r>
              <a:endParaRPr kumimoji="0" lang="vi-VN" sz="4000" b="1" i="0" u="none" strike="noStrike" kern="1200" cap="none" spc="0" normalizeH="0" baseline="0" noProof="0" dirty="0">
                <a:ln>
                  <a:noFill/>
                </a:ln>
                <a:solidFill>
                  <a:prstClr val="black"/>
                </a:solidFill>
                <a:effectLst/>
                <a:uLnTx/>
                <a:uFillTx/>
                <a:latin typeface="Calibri (Body)"/>
                <a:ea typeface="Segoe UI" panose="020B0502040204020203" pitchFamily="34" charset="0"/>
                <a:cs typeface="Calibri" panose="020F0502020204030204" pitchFamily="34" charset="0"/>
              </a:endParaRPr>
            </a:p>
          </p:txBody>
        </p:sp>
      </p:grpSp>
      <p:pic>
        <p:nvPicPr>
          <p:cNvPr id="2" name="图片 17">
            <a:extLst>
              <a:ext uri="{FF2B5EF4-FFF2-40B4-BE49-F238E27FC236}">
                <a16:creationId xmlns:a16="http://schemas.microsoft.com/office/drawing/2014/main" id="{CD24E613-4606-CDB3-459C-622B95BF51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889" r="47243" b="8656"/>
          <a:stretch/>
        </p:blipFill>
        <p:spPr>
          <a:xfrm flipH="1">
            <a:off x="9760184" y="3812804"/>
            <a:ext cx="2055891" cy="2909447"/>
          </a:xfrm>
          <a:prstGeom prst="rect">
            <a:avLst/>
          </a:prstGeom>
        </p:spPr>
      </p:pic>
      <p:pic>
        <p:nvPicPr>
          <p:cNvPr id="6" name="图片 17">
            <a:extLst>
              <a:ext uri="{FF2B5EF4-FFF2-40B4-BE49-F238E27FC236}">
                <a16:creationId xmlns:a16="http://schemas.microsoft.com/office/drawing/2014/main" id="{02277610-FDE5-1714-6B32-DA376C1799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51" t="11434" b="12205"/>
          <a:stretch/>
        </p:blipFill>
        <p:spPr>
          <a:xfrm flipH="1">
            <a:off x="179681" y="3768613"/>
            <a:ext cx="1932476" cy="3089387"/>
          </a:xfrm>
          <a:prstGeom prst="rect">
            <a:avLst/>
          </a:prstGeom>
        </p:spPr>
      </p:pic>
    </p:spTree>
    <p:extLst>
      <p:ext uri="{BB962C8B-B14F-4D97-AF65-F5344CB8AC3E}">
        <p14:creationId xmlns:p14="http://schemas.microsoft.com/office/powerpoint/2010/main" val="17058513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A5475DF-91D8-E790-B174-18772A3F9DC4}"/>
              </a:ext>
            </a:extLst>
          </p:cNvPr>
          <p:cNvGrpSpPr/>
          <p:nvPr/>
        </p:nvGrpSpPr>
        <p:grpSpPr>
          <a:xfrm>
            <a:off x="776830" y="116170"/>
            <a:ext cx="10738895" cy="1169705"/>
            <a:chOff x="1869832" y="3990205"/>
            <a:chExt cx="9320710" cy="1569660"/>
          </a:xfrm>
          <a:solidFill>
            <a:schemeClr val="accent6">
              <a:lumMod val="20000"/>
              <a:lumOff val="80000"/>
            </a:schemeClr>
          </a:solidFill>
        </p:grpSpPr>
        <p:sp>
          <p:nvSpPr>
            <p:cNvPr id="3" name="TextBox 2">
              <a:extLst>
                <a:ext uri="{FF2B5EF4-FFF2-40B4-BE49-F238E27FC236}">
                  <a16:creationId xmlns:a16="http://schemas.microsoft.com/office/drawing/2014/main" id="{CCD11186-98CC-67D7-C08F-40E7618BA4CF}"/>
                </a:ext>
              </a:extLst>
            </p:cNvPr>
            <p:cNvSpPr txBox="1"/>
            <p:nvPr/>
          </p:nvSpPr>
          <p:spPr>
            <a:xfrm>
              <a:off x="1869832" y="3990205"/>
              <a:ext cx="9304774" cy="1569660"/>
            </a:xfrm>
            <a:prstGeom prst="rect">
              <a:avLst/>
            </a:prstGeom>
            <a:grp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600" b="0" i="0" u="none" strike="noStrike" kern="1200" cap="none" spc="0" normalizeH="0" baseline="0" noProof="0">
                <a:ln>
                  <a:noFill/>
                </a:ln>
                <a:solidFill>
                  <a:prstClr val="black"/>
                </a:solidFill>
                <a:effectLst/>
                <a:uLnTx/>
                <a:uFillTx/>
                <a:latin typeface="Calibri"/>
                <a:ea typeface="+mn-ea"/>
                <a:cs typeface="+mn-cs"/>
              </a:endParaRPr>
            </a:p>
          </p:txBody>
        </p:sp>
        <p:sp>
          <p:nvSpPr>
            <p:cNvPr id="4" name="TextBox 3">
              <a:extLst>
                <a:ext uri="{FF2B5EF4-FFF2-40B4-BE49-F238E27FC236}">
                  <a16:creationId xmlns:a16="http://schemas.microsoft.com/office/drawing/2014/main" id="{99AF33D7-C558-6D63-9824-351F3ECE6805}"/>
                </a:ext>
              </a:extLst>
            </p:cNvPr>
            <p:cNvSpPr txBox="1"/>
            <p:nvPr/>
          </p:nvSpPr>
          <p:spPr>
            <a:xfrm>
              <a:off x="1962364" y="4091268"/>
              <a:ext cx="9228178" cy="1362947"/>
            </a:xfrm>
            <a:prstGeom prst="rect">
              <a:avLst/>
            </a:prstGeom>
            <a:grp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hãy kể những việc làm thể hiện lòng biết ơn người có công với quê hương, đất nước trong các bức tranh trên.</a:t>
              </a:r>
              <a:endParaRPr kumimoji="0" lang="en-US" sz="3000" b="1" i="0" u="none" strike="noStrike" kern="1200" cap="none" spc="0" normalizeH="0" baseline="0" noProof="0" dirty="0">
                <a:ln>
                  <a:noFill/>
                </a:ln>
                <a:solidFill>
                  <a:srgbClr val="00B050"/>
                </a:solidFill>
                <a:effectLst/>
                <a:uLnTx/>
                <a:uFillTx/>
                <a:latin typeface="Cambria" panose="02040503050406030204" pitchFamily="18" charset="0"/>
                <a:ea typeface="Cambria" panose="02040503050406030204" pitchFamily="18" charset="0"/>
                <a:cs typeface="+mn-cs"/>
              </a:endParaRPr>
            </a:p>
          </p:txBody>
        </p:sp>
      </p:grpSp>
      <p:pic>
        <p:nvPicPr>
          <p:cNvPr id="6" name="Picture 5">
            <a:extLst>
              <a:ext uri="{FF2B5EF4-FFF2-40B4-BE49-F238E27FC236}">
                <a16:creationId xmlns:a16="http://schemas.microsoft.com/office/drawing/2014/main" id="{B26E660D-4145-68FE-1CA0-BCB9B6813608}"/>
              </a:ext>
            </a:extLst>
          </p:cNvPr>
          <p:cNvPicPr>
            <a:picLocks noChangeAspect="1"/>
          </p:cNvPicPr>
          <p:nvPr/>
        </p:nvPicPr>
        <p:blipFill>
          <a:blip r:embed="rId2"/>
          <a:stretch>
            <a:fillRect/>
          </a:stretch>
        </p:blipFill>
        <p:spPr>
          <a:xfrm>
            <a:off x="1714500" y="1476374"/>
            <a:ext cx="5734050" cy="2371725"/>
          </a:xfrm>
          <a:prstGeom prst="rect">
            <a:avLst/>
          </a:prstGeom>
        </p:spPr>
      </p:pic>
      <p:pic>
        <p:nvPicPr>
          <p:cNvPr id="8" name="Picture 7">
            <a:extLst>
              <a:ext uri="{FF2B5EF4-FFF2-40B4-BE49-F238E27FC236}">
                <a16:creationId xmlns:a16="http://schemas.microsoft.com/office/drawing/2014/main" id="{EB865287-F987-E907-863B-92E419321500}"/>
              </a:ext>
            </a:extLst>
          </p:cNvPr>
          <p:cNvPicPr>
            <a:picLocks noChangeAspect="1"/>
          </p:cNvPicPr>
          <p:nvPr/>
        </p:nvPicPr>
        <p:blipFill>
          <a:blip r:embed="rId3"/>
          <a:stretch>
            <a:fillRect/>
          </a:stretch>
        </p:blipFill>
        <p:spPr>
          <a:xfrm>
            <a:off x="7549767" y="1400175"/>
            <a:ext cx="2518158" cy="2490787"/>
          </a:xfrm>
          <a:prstGeom prst="rect">
            <a:avLst/>
          </a:prstGeom>
        </p:spPr>
      </p:pic>
      <p:pic>
        <p:nvPicPr>
          <p:cNvPr id="10" name="Picture 9">
            <a:extLst>
              <a:ext uri="{FF2B5EF4-FFF2-40B4-BE49-F238E27FC236}">
                <a16:creationId xmlns:a16="http://schemas.microsoft.com/office/drawing/2014/main" id="{4480B7E5-729C-F338-8224-1F87779297B2}"/>
              </a:ext>
            </a:extLst>
          </p:cNvPr>
          <p:cNvPicPr>
            <a:picLocks noChangeAspect="1"/>
          </p:cNvPicPr>
          <p:nvPr/>
        </p:nvPicPr>
        <p:blipFill>
          <a:blip r:embed="rId4"/>
          <a:stretch>
            <a:fillRect/>
          </a:stretch>
        </p:blipFill>
        <p:spPr>
          <a:xfrm>
            <a:off x="1619250" y="3933825"/>
            <a:ext cx="2838450" cy="2533650"/>
          </a:xfrm>
          <a:prstGeom prst="rect">
            <a:avLst/>
          </a:prstGeom>
        </p:spPr>
      </p:pic>
      <p:pic>
        <p:nvPicPr>
          <p:cNvPr id="12" name="Picture 11">
            <a:extLst>
              <a:ext uri="{FF2B5EF4-FFF2-40B4-BE49-F238E27FC236}">
                <a16:creationId xmlns:a16="http://schemas.microsoft.com/office/drawing/2014/main" id="{530F6EBD-3F6A-CAB4-86A6-D4BECC49E28B}"/>
              </a:ext>
            </a:extLst>
          </p:cNvPr>
          <p:cNvPicPr>
            <a:picLocks noChangeAspect="1"/>
          </p:cNvPicPr>
          <p:nvPr/>
        </p:nvPicPr>
        <p:blipFill>
          <a:blip r:embed="rId5"/>
          <a:stretch>
            <a:fillRect/>
          </a:stretch>
        </p:blipFill>
        <p:spPr>
          <a:xfrm>
            <a:off x="4546741" y="3952874"/>
            <a:ext cx="6016484" cy="2562225"/>
          </a:xfrm>
          <a:prstGeom prst="rect">
            <a:avLst/>
          </a:prstGeom>
        </p:spPr>
      </p:pic>
    </p:spTree>
    <p:extLst>
      <p:ext uri="{BB962C8B-B14F-4D97-AF65-F5344CB8AC3E}">
        <p14:creationId xmlns:p14="http://schemas.microsoft.com/office/powerpoint/2010/main" val="34690885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pic>
        <p:nvPicPr>
          <p:cNvPr id="17" name="Picture 16">
            <a:extLst>
              <a:ext uri="{FF2B5EF4-FFF2-40B4-BE49-F238E27FC236}">
                <a16:creationId xmlns:a16="http://schemas.microsoft.com/office/drawing/2014/main" id="{CB8BE0FE-B4A8-CEA6-9D8B-4BBB1D82D2F1}"/>
              </a:ext>
            </a:extLst>
          </p:cNvPr>
          <p:cNvPicPr>
            <a:picLocks noChangeAspect="1"/>
          </p:cNvPicPr>
          <p:nvPr/>
        </p:nvPicPr>
        <p:blipFill>
          <a:blip r:embed="rId3"/>
          <a:stretch>
            <a:fillRect/>
          </a:stretch>
        </p:blipFill>
        <p:spPr>
          <a:xfrm>
            <a:off x="642937" y="2328862"/>
            <a:ext cx="3089374" cy="2652713"/>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526594" y="26444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err="1">
                <a:solidFill>
                  <a:schemeClr val="bg1">
                    <a:lumMod val="10000"/>
                  </a:schemeClr>
                </a:solidFill>
                <a:latin typeface="Cambria" panose="02040503050406030204" pitchFamily="18" charset="0"/>
                <a:ea typeface="Cambria" panose="02040503050406030204" pitchFamily="18" charset="0"/>
              </a:rPr>
              <a:t>Giúp</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đỡ</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bác</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thương</a:t>
            </a:r>
            <a:r>
              <a:rPr lang="en-US" sz="4400" b="1" dirty="0">
                <a:solidFill>
                  <a:schemeClr val="bg1">
                    <a:lumMod val="10000"/>
                  </a:schemeClr>
                </a:solidFill>
                <a:latin typeface="Cambria" panose="02040503050406030204" pitchFamily="18" charset="0"/>
                <a:ea typeface="Cambria" panose="02040503050406030204" pitchFamily="18" charset="0"/>
              </a:rPr>
              <a:t> </a:t>
            </a:r>
            <a:r>
              <a:rPr lang="en-US" sz="4400" b="1" dirty="0" err="1">
                <a:solidFill>
                  <a:schemeClr val="bg1">
                    <a:lumMod val="10000"/>
                  </a:schemeClr>
                </a:solidFill>
                <a:latin typeface="Cambria" panose="02040503050406030204" pitchFamily="18" charset="0"/>
                <a:ea typeface="Cambria" panose="02040503050406030204" pitchFamily="18" charset="0"/>
              </a:rPr>
              <a:t>binh</a:t>
            </a:r>
            <a:endParaRPr lang="en-US" sz="4400" b="1" dirty="0">
              <a:solidFill>
                <a:schemeClr val="bg1">
                  <a:lumMod val="1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70660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957548"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Dâng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hoa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tại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tượng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mẹ</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Suốt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D0B0E807-A779-434F-164C-ABF6F2597D77}"/>
              </a:ext>
            </a:extLst>
          </p:cNvPr>
          <p:cNvPicPr>
            <a:picLocks noChangeAspect="1"/>
          </p:cNvPicPr>
          <p:nvPr/>
        </p:nvPicPr>
        <p:blipFill>
          <a:blip r:embed="rId3"/>
          <a:stretch>
            <a:fillRect/>
          </a:stretch>
        </p:blipFill>
        <p:spPr>
          <a:xfrm>
            <a:off x="361949" y="2171700"/>
            <a:ext cx="3696939" cy="2952750"/>
          </a:xfrm>
          <a:prstGeom prst="rect">
            <a:avLst/>
          </a:prstGeom>
        </p:spPr>
      </p:pic>
    </p:spTree>
    <p:extLst>
      <p:ext uri="{BB962C8B-B14F-4D97-AF65-F5344CB8AC3E}">
        <p14:creationId xmlns:p14="http://schemas.microsoft.com/office/powerpoint/2010/main" val="6308966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30646" y="-124877"/>
            <a:ext cx="1841977" cy="1841977"/>
          </a:xfrm>
          <a:prstGeom prst="rect">
            <a:avLst/>
          </a:prstGeom>
        </p:spPr>
      </p:pic>
      <p:pic>
        <p:nvPicPr>
          <p:cNvPr id="2" name="Picture 1" descr="A person and person with a book and flowers&#10;&#10;Description automatically generated">
            <a:extLst>
              <a:ext uri="{FF2B5EF4-FFF2-40B4-BE49-F238E27FC236}">
                <a16:creationId xmlns:a16="http://schemas.microsoft.com/office/drawing/2014/main" id="{25755434-40BC-C415-8DD0-057A97F442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059" y="3819524"/>
            <a:ext cx="3842064" cy="3318189"/>
          </a:xfrm>
          <a:prstGeom prst="rect">
            <a:avLst/>
          </a:prstGeom>
        </p:spPr>
      </p:pic>
      <p:pic>
        <p:nvPicPr>
          <p:cNvPr id="7" name="Picture 6">
            <a:extLst>
              <a:ext uri="{FF2B5EF4-FFF2-40B4-BE49-F238E27FC236}">
                <a16:creationId xmlns:a16="http://schemas.microsoft.com/office/drawing/2014/main" id="{00CE830A-BA7D-5E12-78E7-2A9B5598762A}"/>
              </a:ext>
            </a:extLst>
          </p:cNvPr>
          <p:cNvPicPr>
            <a:picLocks noChangeAspect="1"/>
          </p:cNvPicPr>
          <p:nvPr/>
        </p:nvPicPr>
        <p:blipFill>
          <a:blip r:embed="rId4"/>
          <a:stretch>
            <a:fillRect/>
          </a:stretch>
        </p:blipFill>
        <p:spPr>
          <a:xfrm>
            <a:off x="4353160" y="1118574"/>
            <a:ext cx="3371380" cy="963251"/>
          </a:xfrm>
          <a:prstGeom prst="rect">
            <a:avLst/>
          </a:prstGeom>
        </p:spPr>
      </p:pic>
      <p:pic>
        <p:nvPicPr>
          <p:cNvPr id="8" name="Picture 7">
            <a:extLst>
              <a:ext uri="{FF2B5EF4-FFF2-40B4-BE49-F238E27FC236}">
                <a16:creationId xmlns:a16="http://schemas.microsoft.com/office/drawing/2014/main" id="{E19B0969-5101-FCFF-3E8D-EA1C0E281635}"/>
              </a:ext>
            </a:extLst>
          </p:cNvPr>
          <p:cNvPicPr>
            <a:picLocks noChangeAspect="1"/>
          </p:cNvPicPr>
          <p:nvPr/>
        </p:nvPicPr>
        <p:blipFill>
          <a:blip r:embed="rId5"/>
          <a:stretch>
            <a:fillRect/>
          </a:stretch>
        </p:blipFill>
        <p:spPr>
          <a:xfrm>
            <a:off x="2236897" y="2081825"/>
            <a:ext cx="7718205" cy="2554445"/>
          </a:xfrm>
          <a:prstGeom prst="rect">
            <a:avLst/>
          </a:prstGeom>
        </p:spPr>
      </p:pic>
    </p:spTree>
    <p:extLst>
      <p:ext uri="{BB962C8B-B14F-4D97-AF65-F5344CB8AC3E}">
        <p14:creationId xmlns:p14="http://schemas.microsoft.com/office/powerpoint/2010/main" val="2917738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Hát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về</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Kim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Đồng</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2" name="Picture 1">
            <a:extLst>
              <a:ext uri="{FF2B5EF4-FFF2-40B4-BE49-F238E27FC236}">
                <a16:creationId xmlns:a16="http://schemas.microsoft.com/office/drawing/2014/main" id="{E29AF801-4188-BBE0-D9ED-95BB9C958656}"/>
              </a:ext>
            </a:extLst>
          </p:cNvPr>
          <p:cNvPicPr>
            <a:picLocks noChangeAspect="1"/>
          </p:cNvPicPr>
          <p:nvPr/>
        </p:nvPicPr>
        <p:blipFill>
          <a:blip r:embed="rId3"/>
          <a:stretch>
            <a:fillRect/>
          </a:stretch>
        </p:blipFill>
        <p:spPr>
          <a:xfrm>
            <a:off x="596516" y="2000251"/>
            <a:ext cx="3413717" cy="3376612"/>
          </a:xfrm>
          <a:prstGeom prst="rect">
            <a:avLst/>
          </a:prstGeom>
        </p:spPr>
      </p:pic>
    </p:spTree>
    <p:extLst>
      <p:ext uri="{BB962C8B-B14F-4D97-AF65-F5344CB8AC3E}">
        <p14:creationId xmlns:p14="http://schemas.microsoft.com/office/powerpoint/2010/main" val="3777698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888544" y="2377741"/>
            <a:ext cx="6408106" cy="1546559"/>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Viết</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các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chiến</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sĩ</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ngoài</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đảo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xa</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4B47A5F7-6626-63C0-FA35-94E8333E5B14}"/>
              </a:ext>
            </a:extLst>
          </p:cNvPr>
          <p:cNvPicPr>
            <a:picLocks noChangeAspect="1"/>
          </p:cNvPicPr>
          <p:nvPr/>
        </p:nvPicPr>
        <p:blipFill>
          <a:blip r:embed="rId3"/>
          <a:stretch>
            <a:fillRect/>
          </a:stretch>
        </p:blipFill>
        <p:spPr>
          <a:xfrm>
            <a:off x="566737" y="1885950"/>
            <a:ext cx="3510247" cy="3371850"/>
          </a:xfrm>
          <a:prstGeom prst="rect">
            <a:avLst/>
          </a:prstGeom>
        </p:spPr>
      </p:pic>
    </p:spTree>
    <p:extLst>
      <p:ext uri="{BB962C8B-B14F-4D97-AF65-F5344CB8AC3E}">
        <p14:creationId xmlns:p14="http://schemas.microsoft.com/office/powerpoint/2010/main" val="2151230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279AE7B-49FC-E8F9-2D54-05AD199AF57E}"/>
              </a:ext>
            </a:extLst>
          </p:cNvPr>
          <p:cNvPicPr>
            <a:picLocks noChangeAspect="1"/>
          </p:cNvPicPr>
          <p:nvPr/>
        </p:nvPicPr>
        <p:blipFill>
          <a:blip r:embed="rId2"/>
          <a:stretch>
            <a:fillRect/>
          </a:stretch>
        </p:blipFill>
        <p:spPr>
          <a:xfrm>
            <a:off x="2659898" y="535641"/>
            <a:ext cx="5614903" cy="1024217"/>
          </a:xfrm>
          <a:prstGeom prst="rect">
            <a:avLst/>
          </a:prstGeom>
        </p:spPr>
      </p:pic>
      <p:sp>
        <p:nvSpPr>
          <p:cNvPr id="18" name="Speech Bubble: Rectangle with Corners Rounded 5">
            <a:extLst>
              <a:ext uri="{FF2B5EF4-FFF2-40B4-BE49-F238E27FC236}">
                <a16:creationId xmlns:a16="http://schemas.microsoft.com/office/drawing/2014/main" id="{B0968C69-B6FF-4259-6BA9-0938D0B054DA}"/>
              </a:ext>
            </a:extLst>
          </p:cNvPr>
          <p:cNvSpPr/>
          <p:nvPr/>
        </p:nvSpPr>
        <p:spPr>
          <a:xfrm>
            <a:off x="4936168" y="1962150"/>
            <a:ext cx="6608131" cy="2476500"/>
          </a:xfrm>
          <a:prstGeom prst="wedgeRoundRectCallout">
            <a:avLst>
              <a:gd name="adj1" fmla="val -61712"/>
              <a:gd name="adj2" fmla="val 35406"/>
              <a:gd name="adj3" fmla="val 16667"/>
            </a:avLst>
          </a:prstGeom>
          <a:solidFill>
            <a:srgbClr val="F7C5E8"/>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Tự</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hào</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mong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ước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được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như</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VĐV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thể</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thao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làm</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rạng</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danh</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Tổ</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 </a:t>
            </a:r>
            <a:r>
              <a:rPr kumimoji="0" lang="en-US" sz="4400" b="1" i="0" u="none" strike="noStrike" kern="1200" cap="none" spc="0" normalizeH="0" noProof="0" dirty="0" err="1">
                <a:ln>
                  <a:noFill/>
                </a:ln>
                <a:solidFill>
                  <a:prstClr val="white">
                    <a:lumMod val="10000"/>
                  </a:prstClr>
                </a:solidFill>
                <a:effectLst/>
                <a:uLnTx/>
                <a:uFillTx/>
                <a:latin typeface="Cambria" panose="02040503050406030204" pitchFamily="18" charset="0"/>
                <a:ea typeface="Cambria" panose="02040503050406030204" pitchFamily="18" charset="0"/>
                <a:cs typeface="+mn-cs"/>
              </a:rPr>
              <a:t>quốc</a:t>
            </a:r>
            <a:r>
              <a:rPr kumimoji="0" lang="en-US" sz="4400" b="1" i="0" u="none" strike="noStrike" kern="1200" cap="none" spc="0" normalizeH="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rPr>
              <a:t>.</a:t>
            </a:r>
            <a:endParaRPr kumimoji="0" lang="en-US" sz="4400" b="1" i="0" u="none" strike="noStrike" kern="1200" cap="none" spc="0" normalizeH="0" baseline="0" noProof="0" dirty="0">
              <a:ln>
                <a:noFill/>
              </a:ln>
              <a:solidFill>
                <a:prstClr val="white">
                  <a:lumMod val="10000"/>
                </a:prstClr>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7EC2BA96-644D-4801-FCC4-4AAA195252A6}"/>
              </a:ext>
            </a:extLst>
          </p:cNvPr>
          <p:cNvPicPr>
            <a:picLocks noChangeAspect="1"/>
          </p:cNvPicPr>
          <p:nvPr/>
        </p:nvPicPr>
        <p:blipFill>
          <a:blip r:embed="rId3"/>
          <a:stretch>
            <a:fillRect/>
          </a:stretch>
        </p:blipFill>
        <p:spPr>
          <a:xfrm>
            <a:off x="485775" y="2171700"/>
            <a:ext cx="3683374" cy="2895600"/>
          </a:xfrm>
          <a:prstGeom prst="rect">
            <a:avLst/>
          </a:prstGeom>
        </p:spPr>
      </p:pic>
    </p:spTree>
    <p:extLst>
      <p:ext uri="{BB962C8B-B14F-4D97-AF65-F5344CB8AC3E}">
        <p14:creationId xmlns:p14="http://schemas.microsoft.com/office/powerpoint/2010/main" val="3390961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vi-VN" sz="3600">
                <a:solidFill>
                  <a:prstClr val="black"/>
                </a:solidFill>
                <a:latin typeface="Calibri" panose="020F0502020204030204" pitchFamily="34" charset="0"/>
                <a:ea typeface="Calibri" panose="020F0502020204030204" pitchFamily="34" charset="0"/>
                <a:cs typeface="Calibri" panose="020F0502020204030204" pitchFamily="34" charset="0"/>
              </a:rPr>
              <a:t>Kể thêm những việc làm khác thể hiện lòng biết ơn với người có công với quê hương, đất nước.</a:t>
            </a:r>
            <a:endParaRPr lang="vi-VN" sz="36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718;p33">
            <a:extLst>
              <a:ext uri="{FF2B5EF4-FFF2-40B4-BE49-F238E27FC236}">
                <a16:creationId xmlns:a16="http://schemas.microsoft.com/office/drawing/2014/main" id="{64F6109D-F4B0-AB17-5BD7-ECFBDDCA6464}"/>
              </a:ext>
            </a:extLst>
          </p:cNvPr>
          <p:cNvSpPr/>
          <p:nvPr/>
        </p:nvSpPr>
        <p:spPr>
          <a:xfrm>
            <a:off x="3654315" y="31834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 name="TextBox 5">
            <a:extLst>
              <a:ext uri="{FF2B5EF4-FFF2-40B4-BE49-F238E27FC236}">
                <a16:creationId xmlns:a16="http://schemas.microsoft.com/office/drawing/2014/main" id="{2DC3B0F9-E1B3-E43C-3F77-3D7D3617E9AA}"/>
              </a:ext>
            </a:extLst>
          </p:cNvPr>
          <p:cNvSpPr txBox="1"/>
          <p:nvPr/>
        </p:nvSpPr>
        <p:spPr>
          <a:xfrm>
            <a:off x="3981450" y="33242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Bảo vệ thành quả do người có công gìn giữ, xây dựng.</a:t>
            </a:r>
          </a:p>
        </p:txBody>
      </p:sp>
      <p:sp>
        <p:nvSpPr>
          <p:cNvPr id="7" name="Google Shape;718;p33">
            <a:extLst>
              <a:ext uri="{FF2B5EF4-FFF2-40B4-BE49-F238E27FC236}">
                <a16:creationId xmlns:a16="http://schemas.microsoft.com/office/drawing/2014/main" id="{B6CC843B-52F4-B3BF-C0C4-ED4256FCED67}"/>
              </a:ext>
            </a:extLst>
          </p:cNvPr>
          <p:cNvSpPr/>
          <p:nvPr/>
        </p:nvSpPr>
        <p:spPr>
          <a:xfrm>
            <a:off x="3711465" y="4897971"/>
            <a:ext cx="7129477" cy="1426630"/>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4038600" y="5038724"/>
            <a:ext cx="6610350" cy="1077218"/>
          </a:xfrm>
          <a:prstGeom prst="rect">
            <a:avLst/>
          </a:prstGeom>
          <a:noFill/>
        </p:spPr>
        <p:txBody>
          <a:bodyPr wrap="square" rtlCol="0">
            <a:spAutoFit/>
          </a:bodyPr>
          <a:lstStyle/>
          <a:p>
            <a:pPr marL="457200" indent="-457200">
              <a:buFont typeface="Arial" panose="020B0604020202020204" pitchFamily="34" charset="0"/>
              <a:buChar char="•"/>
            </a:pPr>
            <a:r>
              <a:rPr lang="vi-VN" sz="3200" b="1" kern="0" dirty="0">
                <a:solidFill>
                  <a:srgbClr val="002060"/>
                </a:solidFill>
                <a:latin typeface="Cambria" panose="02040503050406030204" pitchFamily="18" charset="0"/>
                <a:ea typeface="Cambria" panose="02040503050406030204" pitchFamily="18" charset="0"/>
                <a:cs typeface="Arial"/>
                <a:sym typeface="Arial"/>
              </a:rPr>
              <a:t>Học tập tốt để tiếp nối truyền thống của người có công,...</a:t>
            </a:r>
          </a:p>
        </p:txBody>
      </p:sp>
    </p:spTree>
    <p:extLst>
      <p:ext uri="{BB962C8B-B14F-4D97-AF65-F5344CB8AC3E}">
        <p14:creationId xmlns:p14="http://schemas.microsoft.com/office/powerpoint/2010/main" val="2655384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p:bldP spid="7" grpId="0" animBg="1"/>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902DD-9D31-127E-7F33-9B34DE9FDEA6}"/>
              </a:ext>
            </a:extLst>
          </p:cNvPr>
          <p:cNvSpPr/>
          <p:nvPr/>
        </p:nvSpPr>
        <p:spPr>
          <a:xfrm>
            <a:off x="2324102" y="1495425"/>
            <a:ext cx="3105148"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bảo vệ quê hương, đất nước để đem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lại cuộc sống hoà bình cho chúng ta.</a:t>
            </a:r>
          </a:p>
        </p:txBody>
      </p:sp>
      <p:sp>
        <p:nvSpPr>
          <p:cNvPr id="5" name="Rectangle 4">
            <a:extLst>
              <a:ext uri="{FF2B5EF4-FFF2-40B4-BE49-F238E27FC236}">
                <a16:creationId xmlns:a16="http://schemas.microsoft.com/office/drawing/2014/main" id="{CBBC37EE-9665-D41D-F58B-740569B63553}"/>
              </a:ext>
            </a:extLst>
          </p:cNvPr>
          <p:cNvSpPr/>
          <p:nvPr/>
        </p:nvSpPr>
        <p:spPr>
          <a:xfrm>
            <a:off x="2076451" y="3552825"/>
            <a:ext cx="3476624" cy="1771650"/>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Họ đã xây dựng quê hương, đất nước để chúng ta có cuộc sống</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tươi đẹp như ngày hôm</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nay.</a:t>
            </a:r>
          </a:p>
        </p:txBody>
      </p:sp>
      <p:sp>
        <p:nvSpPr>
          <p:cNvPr id="6" name="Oval 5">
            <a:extLst>
              <a:ext uri="{FF2B5EF4-FFF2-40B4-BE49-F238E27FC236}">
                <a16:creationId xmlns:a16="http://schemas.microsoft.com/office/drawing/2014/main" id="{C194F34A-DBCC-B24B-095C-DF04AECCDCA1}"/>
              </a:ext>
            </a:extLst>
          </p:cNvPr>
          <p:cNvSpPr/>
          <p:nvPr/>
        </p:nvSpPr>
        <p:spPr>
          <a:xfrm>
            <a:off x="-76199" y="1990725"/>
            <a:ext cx="2552700" cy="2124075"/>
          </a:xfrm>
          <a:prstGeom prst="ellipse">
            <a:avLst/>
          </a:prstGeom>
          <a:solidFill>
            <a:srgbClr val="FFBC38"/>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1. </a:t>
            </a:r>
            <a:r>
              <a:rPr lang="en-US" sz="2000" b="1" dirty="0" err="1">
                <a:solidFill>
                  <a:srgbClr val="002060"/>
                </a:solidFill>
                <a:latin typeface="Cambria" panose="02040503050406030204" pitchFamily="18" charset="0"/>
                <a:ea typeface="Cambria" panose="02040503050406030204" pitchFamily="18" charset="0"/>
              </a:rPr>
              <a:t>Vì</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sao</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
        <p:nvSpPr>
          <p:cNvPr id="8" name="Rectangle 7">
            <a:extLst>
              <a:ext uri="{FF2B5EF4-FFF2-40B4-BE49-F238E27FC236}">
                <a16:creationId xmlns:a16="http://schemas.microsoft.com/office/drawing/2014/main" id="{0C419995-9006-7B53-F16B-B6812A16DE91}"/>
              </a:ext>
            </a:extLst>
          </p:cNvPr>
          <p:cNvSpPr/>
          <p:nvPr/>
        </p:nvSpPr>
        <p:spPr>
          <a:xfrm>
            <a:off x="8105776" y="1600200"/>
            <a:ext cx="3695699" cy="1590675"/>
          </a:xfrm>
          <a:prstGeom prst="rect">
            <a:avLst/>
          </a:prstGeom>
          <a:solidFill>
            <a:schemeClr val="accent6">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Tham gia hoạt động đền ơn đáp nghĩa, bảo vệ thành quả của thế hệ trước.</a:t>
            </a:r>
          </a:p>
        </p:txBody>
      </p:sp>
      <p:sp>
        <p:nvSpPr>
          <p:cNvPr id="9" name="Rectangle 8">
            <a:extLst>
              <a:ext uri="{FF2B5EF4-FFF2-40B4-BE49-F238E27FC236}">
                <a16:creationId xmlns:a16="http://schemas.microsoft.com/office/drawing/2014/main" id="{0E2595CC-D78C-2B30-D079-694C118FD58A}"/>
              </a:ext>
            </a:extLst>
          </p:cNvPr>
          <p:cNvSpPr/>
          <p:nvPr/>
        </p:nvSpPr>
        <p:spPr>
          <a:xfrm>
            <a:off x="7858125" y="3657600"/>
            <a:ext cx="3876675" cy="1590675"/>
          </a:xfrm>
          <a:prstGeom prst="rect">
            <a:avLst/>
          </a:prstGeom>
          <a:solidFill>
            <a:schemeClr val="accent4">
              <a:lumMod val="20000"/>
              <a:lumOff val="8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r>
              <a:rPr lang="vi-VN" sz="2400" dirty="0">
                <a:solidFill>
                  <a:srgbClr val="002060"/>
                </a:solidFill>
                <a:latin typeface="Cambria" panose="02040503050406030204" pitchFamily="18" charset="0"/>
                <a:ea typeface="Cambria" panose="02040503050406030204" pitchFamily="18" charset="0"/>
              </a:rPr>
              <a:t>Tích cực học tập, rèn luyện, để tiếp nối sự</a:t>
            </a:r>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nghiệp bảo vệ và xây dựng quê hương đất nước mạnh giàu.</a:t>
            </a:r>
          </a:p>
        </p:txBody>
      </p:sp>
      <p:sp>
        <p:nvSpPr>
          <p:cNvPr id="10" name="Oval 9">
            <a:extLst>
              <a:ext uri="{FF2B5EF4-FFF2-40B4-BE49-F238E27FC236}">
                <a16:creationId xmlns:a16="http://schemas.microsoft.com/office/drawing/2014/main" id="{8F3078C2-77CA-4F36-BED1-C8A5F7D2437E}"/>
              </a:ext>
            </a:extLst>
          </p:cNvPr>
          <p:cNvSpPr/>
          <p:nvPr/>
        </p:nvSpPr>
        <p:spPr>
          <a:xfrm>
            <a:off x="5486400" y="2076450"/>
            <a:ext cx="2781300" cy="2124075"/>
          </a:xfrm>
          <a:prstGeom prst="ellipse">
            <a:avLst/>
          </a:prstGeom>
          <a:solidFill>
            <a:srgbClr val="93E3FF"/>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dirty="0">
                <a:solidFill>
                  <a:srgbClr val="002060"/>
                </a:solidFill>
                <a:latin typeface="Cambria" panose="02040503050406030204" pitchFamily="18" charset="0"/>
                <a:ea typeface="Cambria" panose="02040503050406030204" pitchFamily="18" charset="0"/>
              </a:rPr>
              <a:t>2. </a:t>
            </a:r>
            <a:r>
              <a:rPr lang="en-US" sz="2000" b="1" dirty="0" err="1">
                <a:solidFill>
                  <a:srgbClr val="002060"/>
                </a:solidFill>
                <a:latin typeface="Cambria" panose="02040503050406030204" pitchFamily="18" charset="0"/>
                <a:ea typeface="Cambria" panose="02040503050406030204" pitchFamily="18" charset="0"/>
              </a:rPr>
              <a:t>Việc</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cần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làm</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thể</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hiện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lòng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biết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ơn</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người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có</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công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với</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quê</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hương</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đất</a:t>
            </a:r>
            <a:r>
              <a:rPr lang="en-US" sz="2000" b="1" dirty="0">
                <a:solidFill>
                  <a:srgbClr val="002060"/>
                </a:solidFill>
                <a:latin typeface="Cambria" panose="02040503050406030204" pitchFamily="18" charset="0"/>
                <a:ea typeface="Cambria" panose="02040503050406030204" pitchFamily="18" charset="0"/>
              </a:rPr>
              <a:t> </a:t>
            </a:r>
            <a:r>
              <a:rPr lang="en-US" sz="2000" b="1" dirty="0" err="1">
                <a:solidFill>
                  <a:srgbClr val="002060"/>
                </a:solidFill>
                <a:latin typeface="Cambria" panose="02040503050406030204" pitchFamily="18" charset="0"/>
                <a:ea typeface="Cambria" panose="02040503050406030204" pitchFamily="18" charset="0"/>
              </a:rPr>
              <a:t>nước</a:t>
            </a:r>
            <a:endParaRPr lang="en-US" sz="20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0165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p:cNvPicPr>
            <a:picLocks noChangeAspect="1"/>
          </p:cNvPicPr>
          <p:nvPr/>
        </p:nvPicPr>
        <p:blipFill>
          <a:blip r:embed="rId3"/>
          <a:stretch>
            <a:fillRect/>
          </a:stretch>
        </p:blipFill>
        <p:spPr>
          <a:xfrm>
            <a:off x="1364519" y="2661499"/>
            <a:ext cx="9370364" cy="1956986"/>
          </a:xfrm>
          <a:prstGeom prst="rect">
            <a:avLst/>
          </a:prstGeom>
        </p:spPr>
      </p:pic>
    </p:spTree>
    <p:extLst>
      <p:ext uri="{BB962C8B-B14F-4D97-AF65-F5344CB8AC3E}">
        <p14:creationId xmlns:p14="http://schemas.microsoft.com/office/powerpoint/2010/main" val="401709307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862698-86A5-AA7E-1219-F2F8339567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p:blipFill>
        <p:spPr>
          <a:xfrm>
            <a:off x="0" y="2314090"/>
            <a:ext cx="3293128" cy="4709545"/>
          </a:xfrm>
          <a:prstGeom prst="rect">
            <a:avLst/>
          </a:prstGeom>
        </p:spPr>
      </p:pic>
      <p:sp>
        <p:nvSpPr>
          <p:cNvPr id="3" name="Rectangle: Rounded Corners 12">
            <a:extLst>
              <a:ext uri="{FF2B5EF4-FFF2-40B4-BE49-F238E27FC236}">
                <a16:creationId xmlns:a16="http://schemas.microsoft.com/office/drawing/2014/main" id="{77754695-12BF-F611-B083-E11970F0A70C}"/>
              </a:ext>
            </a:extLst>
          </p:cNvPr>
          <p:cNvSpPr/>
          <p:nvPr/>
        </p:nvSpPr>
        <p:spPr>
          <a:xfrm>
            <a:off x="1888960" y="857178"/>
            <a:ext cx="9407690" cy="1600272"/>
          </a:xfrm>
          <a:prstGeom prst="roundRect">
            <a:avLst/>
          </a:prstGeom>
          <a:solidFill>
            <a:srgbClr val="FFFF99"/>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Uống</a:t>
            </a:r>
            <a:r>
              <a:rPr kumimoji="0" lang="en-US" sz="5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nước</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nhớ</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5400" b="1" i="0" u="none" strike="noStrike" kern="1200" cap="none" spc="0" normalizeH="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nguồn</a:t>
            </a:r>
            <a:r>
              <a:rPr kumimoji="0" lang="en-US" sz="5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aseline="0" dirty="0">
                <a:solidFill>
                  <a:prstClr val="black"/>
                </a:solidFill>
                <a:latin typeface="Calibri" panose="020F0502020204030204" pitchFamily="34" charset="0"/>
                <a:ea typeface="Calibri" panose="020F0502020204030204" pitchFamily="34" charset="0"/>
                <a:cs typeface="Calibri" panose="020F0502020204030204" pitchFamily="34" charset="0"/>
              </a:rPr>
              <a:t>Em</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hãy</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giải</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thích</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ý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nghĩa</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thông</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điệp</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3600" dirty="0" err="1">
                <a:solidFill>
                  <a:prstClr val="black"/>
                </a:solidFill>
                <a:latin typeface="Calibri" panose="020F0502020204030204" pitchFamily="34" charset="0"/>
                <a:ea typeface="Calibri" panose="020F0502020204030204" pitchFamily="34" charset="0"/>
                <a:cs typeface="Calibri" panose="020F0502020204030204" pitchFamily="34" charset="0"/>
              </a:rPr>
              <a:t>trên</a:t>
            </a:r>
            <a:r>
              <a:rPr lang="en-US" sz="3600"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Google Shape;718;p33">
            <a:extLst>
              <a:ext uri="{FF2B5EF4-FFF2-40B4-BE49-F238E27FC236}">
                <a16:creationId xmlns:a16="http://schemas.microsoft.com/office/drawing/2014/main" id="{B6CC843B-52F4-B3BF-C0C4-ED4256FCED67}"/>
              </a:ext>
            </a:extLst>
          </p:cNvPr>
          <p:cNvSpPr/>
          <p:nvPr/>
        </p:nvSpPr>
        <p:spPr>
          <a:xfrm>
            <a:off x="3444765" y="2811995"/>
            <a:ext cx="8070960" cy="1598079"/>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8" name="TextBox 7">
            <a:extLst>
              <a:ext uri="{FF2B5EF4-FFF2-40B4-BE49-F238E27FC236}">
                <a16:creationId xmlns:a16="http://schemas.microsoft.com/office/drawing/2014/main" id="{EAAB6461-8461-EAB8-3064-F9173D4D326E}"/>
              </a:ext>
            </a:extLst>
          </p:cNvPr>
          <p:cNvSpPr txBox="1"/>
          <p:nvPr/>
        </p:nvSpPr>
        <p:spPr>
          <a:xfrm>
            <a:off x="3771900" y="2952749"/>
            <a:ext cx="7483280" cy="1384995"/>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đen: Khi được uống, hưởng dòng nước mát thì hãy nhớ tới nơi khởi đầu cho ta dòng nước đó.</a:t>
            </a:r>
          </a:p>
        </p:txBody>
      </p:sp>
      <p:sp>
        <p:nvSpPr>
          <p:cNvPr id="4" name="Google Shape;718;p33">
            <a:extLst>
              <a:ext uri="{FF2B5EF4-FFF2-40B4-BE49-F238E27FC236}">
                <a16:creationId xmlns:a16="http://schemas.microsoft.com/office/drawing/2014/main" id="{01C5A987-DF8F-71BF-FE4B-4B9F6CC2C2C7}"/>
              </a:ext>
            </a:extLst>
          </p:cNvPr>
          <p:cNvSpPr/>
          <p:nvPr/>
        </p:nvSpPr>
        <p:spPr>
          <a:xfrm>
            <a:off x="3463815" y="4726520"/>
            <a:ext cx="8070960" cy="1893355"/>
          </a:xfrm>
          <a:custGeom>
            <a:avLst/>
            <a:gdLst>
              <a:gd name="connsiteX0" fmla="*/ 631 w 19525"/>
              <a:gd name="connsiteY0" fmla="*/ 329 h 23260"/>
              <a:gd name="connsiteX1" fmla="*/ 5 w 19525"/>
              <a:gd name="connsiteY1" fmla="*/ 535 h 23260"/>
              <a:gd name="connsiteX2" fmla="*/ 0 w 19525"/>
              <a:gd name="connsiteY2" fmla="*/ 22718 h 23260"/>
              <a:gd name="connsiteX3" fmla="*/ 538 w 19525"/>
              <a:gd name="connsiteY3" fmla="*/ 23256 h 23260"/>
              <a:gd name="connsiteX4" fmla="*/ 18982 w 19525"/>
              <a:gd name="connsiteY4" fmla="*/ 23260 h 23260"/>
              <a:gd name="connsiteX5" fmla="*/ 19520 w 19525"/>
              <a:gd name="connsiteY5" fmla="*/ 22722 h 23260"/>
              <a:gd name="connsiteX6" fmla="*/ 19525 w 19525"/>
              <a:gd name="connsiteY6" fmla="*/ 539 h 23260"/>
              <a:gd name="connsiteX7" fmla="*/ 18987 w 19525"/>
              <a:gd name="connsiteY7" fmla="*/ 1 h 23260"/>
              <a:gd name="connsiteX8" fmla="*/ 631 w 19525"/>
              <a:gd name="connsiteY8" fmla="*/ 329 h 23260"/>
              <a:gd name="connsiteX0" fmla="*/ 631 w 19546"/>
              <a:gd name="connsiteY0" fmla="*/ 329 h 23260"/>
              <a:gd name="connsiteX1" fmla="*/ 5 w 19546"/>
              <a:gd name="connsiteY1" fmla="*/ 535 h 23260"/>
              <a:gd name="connsiteX2" fmla="*/ 0 w 19546"/>
              <a:gd name="connsiteY2" fmla="*/ 22718 h 23260"/>
              <a:gd name="connsiteX3" fmla="*/ 538 w 19546"/>
              <a:gd name="connsiteY3" fmla="*/ 23256 h 23260"/>
              <a:gd name="connsiteX4" fmla="*/ 18982 w 19546"/>
              <a:gd name="connsiteY4" fmla="*/ 23260 h 23260"/>
              <a:gd name="connsiteX5" fmla="*/ 19520 w 19546"/>
              <a:gd name="connsiteY5" fmla="*/ 22722 h 23260"/>
              <a:gd name="connsiteX6" fmla="*/ 19394 w 19546"/>
              <a:gd name="connsiteY6" fmla="*/ 4895 h 23260"/>
              <a:gd name="connsiteX7" fmla="*/ 19525 w 19546"/>
              <a:gd name="connsiteY7" fmla="*/ 539 h 23260"/>
              <a:gd name="connsiteX8" fmla="*/ 18987 w 19546"/>
              <a:gd name="connsiteY8" fmla="*/ 1 h 23260"/>
              <a:gd name="connsiteX9" fmla="*/ 631 w 19546"/>
              <a:gd name="connsiteY9" fmla="*/ 329 h 23260"/>
              <a:gd name="connsiteX0" fmla="*/ 631 w 19581"/>
              <a:gd name="connsiteY0" fmla="*/ 329 h 23260"/>
              <a:gd name="connsiteX1" fmla="*/ 5 w 19581"/>
              <a:gd name="connsiteY1" fmla="*/ 535 h 23260"/>
              <a:gd name="connsiteX2" fmla="*/ 0 w 19581"/>
              <a:gd name="connsiteY2" fmla="*/ 22718 h 23260"/>
              <a:gd name="connsiteX3" fmla="*/ 538 w 19581"/>
              <a:gd name="connsiteY3" fmla="*/ 23256 h 23260"/>
              <a:gd name="connsiteX4" fmla="*/ 18982 w 19581"/>
              <a:gd name="connsiteY4" fmla="*/ 23260 h 23260"/>
              <a:gd name="connsiteX5" fmla="*/ 19520 w 19581"/>
              <a:gd name="connsiteY5" fmla="*/ 22722 h 23260"/>
              <a:gd name="connsiteX6" fmla="*/ 19570 w 19581"/>
              <a:gd name="connsiteY6" fmla="*/ 10324 h 23260"/>
              <a:gd name="connsiteX7" fmla="*/ 19394 w 19581"/>
              <a:gd name="connsiteY7" fmla="*/ 4895 h 23260"/>
              <a:gd name="connsiteX8" fmla="*/ 19525 w 19581"/>
              <a:gd name="connsiteY8" fmla="*/ 539 h 23260"/>
              <a:gd name="connsiteX9" fmla="*/ 18987 w 19581"/>
              <a:gd name="connsiteY9" fmla="*/ 1 h 23260"/>
              <a:gd name="connsiteX10" fmla="*/ 631 w 19581"/>
              <a:gd name="connsiteY10" fmla="*/ 329 h 23260"/>
              <a:gd name="connsiteX0" fmla="*/ 631 w 19791"/>
              <a:gd name="connsiteY0" fmla="*/ 329 h 23260"/>
              <a:gd name="connsiteX1" fmla="*/ 5 w 19791"/>
              <a:gd name="connsiteY1" fmla="*/ 535 h 23260"/>
              <a:gd name="connsiteX2" fmla="*/ 0 w 19791"/>
              <a:gd name="connsiteY2" fmla="*/ 22718 h 23260"/>
              <a:gd name="connsiteX3" fmla="*/ 538 w 19791"/>
              <a:gd name="connsiteY3" fmla="*/ 23256 h 23260"/>
              <a:gd name="connsiteX4" fmla="*/ 18982 w 19791"/>
              <a:gd name="connsiteY4" fmla="*/ 23260 h 23260"/>
              <a:gd name="connsiteX5" fmla="*/ 19520 w 19791"/>
              <a:gd name="connsiteY5" fmla="*/ 22722 h 23260"/>
              <a:gd name="connsiteX6" fmla="*/ 19570 w 19791"/>
              <a:gd name="connsiteY6" fmla="*/ 10324 h 23260"/>
              <a:gd name="connsiteX7" fmla="*/ 19394 w 19791"/>
              <a:gd name="connsiteY7" fmla="*/ 4895 h 23260"/>
              <a:gd name="connsiteX8" fmla="*/ 19790 w 19791"/>
              <a:gd name="connsiteY8" fmla="*/ 2901 h 23260"/>
              <a:gd name="connsiteX9" fmla="*/ 19525 w 19791"/>
              <a:gd name="connsiteY9" fmla="*/ 539 h 23260"/>
              <a:gd name="connsiteX10" fmla="*/ 18987 w 19791"/>
              <a:gd name="connsiteY10" fmla="*/ 1 h 23260"/>
              <a:gd name="connsiteX11" fmla="*/ 631 w 19791"/>
              <a:gd name="connsiteY11" fmla="*/ 329 h 23260"/>
              <a:gd name="connsiteX0" fmla="*/ 651 w 19811"/>
              <a:gd name="connsiteY0" fmla="*/ 329 h 23260"/>
              <a:gd name="connsiteX1" fmla="*/ 25 w 19811"/>
              <a:gd name="connsiteY1" fmla="*/ 535 h 23260"/>
              <a:gd name="connsiteX2" fmla="*/ 205 w 19811"/>
              <a:gd name="connsiteY2" fmla="*/ 6668 h 23260"/>
              <a:gd name="connsiteX3" fmla="*/ 20 w 19811"/>
              <a:gd name="connsiteY3" fmla="*/ 22718 h 23260"/>
              <a:gd name="connsiteX4" fmla="*/ 558 w 19811"/>
              <a:gd name="connsiteY4" fmla="*/ 23256 h 23260"/>
              <a:gd name="connsiteX5" fmla="*/ 19002 w 19811"/>
              <a:gd name="connsiteY5" fmla="*/ 23260 h 23260"/>
              <a:gd name="connsiteX6" fmla="*/ 19540 w 19811"/>
              <a:gd name="connsiteY6" fmla="*/ 22722 h 23260"/>
              <a:gd name="connsiteX7" fmla="*/ 19590 w 19811"/>
              <a:gd name="connsiteY7" fmla="*/ 10324 h 23260"/>
              <a:gd name="connsiteX8" fmla="*/ 19414 w 19811"/>
              <a:gd name="connsiteY8" fmla="*/ 4895 h 23260"/>
              <a:gd name="connsiteX9" fmla="*/ 19810 w 19811"/>
              <a:gd name="connsiteY9" fmla="*/ 2901 h 23260"/>
              <a:gd name="connsiteX10" fmla="*/ 19545 w 19811"/>
              <a:gd name="connsiteY10" fmla="*/ 539 h 23260"/>
              <a:gd name="connsiteX11" fmla="*/ 19007 w 19811"/>
              <a:gd name="connsiteY11" fmla="*/ 1 h 23260"/>
              <a:gd name="connsiteX12" fmla="*/ 651 w 19811"/>
              <a:gd name="connsiteY12"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19112 w 19921"/>
              <a:gd name="connsiteY6" fmla="*/ 23260 h 23260"/>
              <a:gd name="connsiteX7" fmla="*/ 19650 w 19921"/>
              <a:gd name="connsiteY7" fmla="*/ 22722 h 23260"/>
              <a:gd name="connsiteX8" fmla="*/ 19700 w 19921"/>
              <a:gd name="connsiteY8" fmla="*/ 10324 h 23260"/>
              <a:gd name="connsiteX9" fmla="*/ 19524 w 19921"/>
              <a:gd name="connsiteY9" fmla="*/ 4895 h 23260"/>
              <a:gd name="connsiteX10" fmla="*/ 19920 w 19921"/>
              <a:gd name="connsiteY10" fmla="*/ 2901 h 23260"/>
              <a:gd name="connsiteX11" fmla="*/ 19655 w 19921"/>
              <a:gd name="connsiteY11" fmla="*/ 539 h 23260"/>
              <a:gd name="connsiteX12" fmla="*/ 19117 w 19921"/>
              <a:gd name="connsiteY12" fmla="*/ 1 h 23260"/>
              <a:gd name="connsiteX13" fmla="*/ 761 w 19921"/>
              <a:gd name="connsiteY13" fmla="*/ 329 h 23260"/>
              <a:gd name="connsiteX0" fmla="*/ 761 w 19921"/>
              <a:gd name="connsiteY0" fmla="*/ 329 h 23260"/>
              <a:gd name="connsiteX1" fmla="*/ 135 w 19921"/>
              <a:gd name="connsiteY1" fmla="*/ 535 h 23260"/>
              <a:gd name="connsiteX2" fmla="*/ 315 w 19921"/>
              <a:gd name="connsiteY2" fmla="*/ 6668 h 23260"/>
              <a:gd name="connsiteX3" fmla="*/ 7 w 19921"/>
              <a:gd name="connsiteY3" fmla="*/ 17193 h 23260"/>
              <a:gd name="connsiteX4" fmla="*/ 130 w 19921"/>
              <a:gd name="connsiteY4" fmla="*/ 22718 h 23260"/>
              <a:gd name="connsiteX5" fmla="*/ 668 w 19921"/>
              <a:gd name="connsiteY5" fmla="*/ 23256 h 23260"/>
              <a:gd name="connsiteX6" fmla="*/ 2562 w 19921"/>
              <a:gd name="connsiteY6" fmla="*/ 22954 h 23260"/>
              <a:gd name="connsiteX7" fmla="*/ 19112 w 19921"/>
              <a:gd name="connsiteY7" fmla="*/ 23260 h 23260"/>
              <a:gd name="connsiteX8" fmla="*/ 19650 w 19921"/>
              <a:gd name="connsiteY8" fmla="*/ 22722 h 23260"/>
              <a:gd name="connsiteX9" fmla="*/ 19700 w 19921"/>
              <a:gd name="connsiteY9" fmla="*/ 10324 h 23260"/>
              <a:gd name="connsiteX10" fmla="*/ 19524 w 19921"/>
              <a:gd name="connsiteY10" fmla="*/ 4895 h 23260"/>
              <a:gd name="connsiteX11" fmla="*/ 19920 w 19921"/>
              <a:gd name="connsiteY11" fmla="*/ 2901 h 23260"/>
              <a:gd name="connsiteX12" fmla="*/ 19655 w 19921"/>
              <a:gd name="connsiteY12" fmla="*/ 539 h 23260"/>
              <a:gd name="connsiteX13" fmla="*/ 19117 w 19921"/>
              <a:gd name="connsiteY13" fmla="*/ 1 h 23260"/>
              <a:gd name="connsiteX14" fmla="*/ 761 w 19921"/>
              <a:gd name="connsiteY14" fmla="*/ 329 h 23260"/>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9112 w 19921"/>
              <a:gd name="connsiteY8" fmla="*/ 23260 h 23397"/>
              <a:gd name="connsiteX9" fmla="*/ 19650 w 19921"/>
              <a:gd name="connsiteY9" fmla="*/ 22722 h 23397"/>
              <a:gd name="connsiteX10" fmla="*/ 19700 w 19921"/>
              <a:gd name="connsiteY10" fmla="*/ 10324 h 23397"/>
              <a:gd name="connsiteX11" fmla="*/ 19524 w 19921"/>
              <a:gd name="connsiteY11" fmla="*/ 4895 h 23397"/>
              <a:gd name="connsiteX12" fmla="*/ 19920 w 19921"/>
              <a:gd name="connsiteY12" fmla="*/ 2901 h 23397"/>
              <a:gd name="connsiteX13" fmla="*/ 19655 w 19921"/>
              <a:gd name="connsiteY13" fmla="*/ 539 h 23397"/>
              <a:gd name="connsiteX14" fmla="*/ 19117 w 19921"/>
              <a:gd name="connsiteY14" fmla="*/ 1 h 23397"/>
              <a:gd name="connsiteX15" fmla="*/ 761 w 19921"/>
              <a:gd name="connsiteY15" fmla="*/ 329 h 23397"/>
              <a:gd name="connsiteX0" fmla="*/ 761 w 19921"/>
              <a:gd name="connsiteY0" fmla="*/ 329 h 23397"/>
              <a:gd name="connsiteX1" fmla="*/ 135 w 19921"/>
              <a:gd name="connsiteY1" fmla="*/ 535 h 23397"/>
              <a:gd name="connsiteX2" fmla="*/ 315 w 19921"/>
              <a:gd name="connsiteY2" fmla="*/ 6668 h 23397"/>
              <a:gd name="connsiteX3" fmla="*/ 7 w 19921"/>
              <a:gd name="connsiteY3" fmla="*/ 17193 h 23397"/>
              <a:gd name="connsiteX4" fmla="*/ 130 w 19921"/>
              <a:gd name="connsiteY4" fmla="*/ 22718 h 23397"/>
              <a:gd name="connsiteX5" fmla="*/ 668 w 19921"/>
              <a:gd name="connsiteY5" fmla="*/ 23256 h 23397"/>
              <a:gd name="connsiteX6" fmla="*/ 2562 w 19921"/>
              <a:gd name="connsiteY6" fmla="*/ 22954 h 23397"/>
              <a:gd name="connsiteX7" fmla="*/ 9567 w 19921"/>
              <a:gd name="connsiteY7" fmla="*/ 23397 h 23397"/>
              <a:gd name="connsiteX8" fmla="*/ 15074 w 19921"/>
              <a:gd name="connsiteY8" fmla="*/ 23064 h 23397"/>
              <a:gd name="connsiteX9" fmla="*/ 19112 w 19921"/>
              <a:gd name="connsiteY9" fmla="*/ 23260 h 23397"/>
              <a:gd name="connsiteX10" fmla="*/ 19650 w 19921"/>
              <a:gd name="connsiteY10" fmla="*/ 22722 h 23397"/>
              <a:gd name="connsiteX11" fmla="*/ 19700 w 19921"/>
              <a:gd name="connsiteY11" fmla="*/ 10324 h 23397"/>
              <a:gd name="connsiteX12" fmla="*/ 19524 w 19921"/>
              <a:gd name="connsiteY12" fmla="*/ 4895 h 23397"/>
              <a:gd name="connsiteX13" fmla="*/ 19920 w 19921"/>
              <a:gd name="connsiteY13" fmla="*/ 2901 h 23397"/>
              <a:gd name="connsiteX14" fmla="*/ 19655 w 19921"/>
              <a:gd name="connsiteY14" fmla="*/ 539 h 23397"/>
              <a:gd name="connsiteX15" fmla="*/ 19117 w 19921"/>
              <a:gd name="connsiteY15" fmla="*/ 1 h 23397"/>
              <a:gd name="connsiteX16" fmla="*/ 761 w 19921"/>
              <a:gd name="connsiteY16" fmla="*/ 329 h 23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921" h="23397" extrusionOk="0">
                <a:moveTo>
                  <a:pt x="761" y="329"/>
                </a:moveTo>
                <a:cubicBezTo>
                  <a:pt x="463" y="329"/>
                  <a:pt x="135" y="238"/>
                  <a:pt x="135" y="535"/>
                </a:cubicBezTo>
                <a:cubicBezTo>
                  <a:pt x="24" y="1721"/>
                  <a:pt x="316" y="2971"/>
                  <a:pt x="315" y="6668"/>
                </a:cubicBezTo>
                <a:cubicBezTo>
                  <a:pt x="316" y="9444"/>
                  <a:pt x="38" y="14518"/>
                  <a:pt x="7" y="17193"/>
                </a:cubicBezTo>
                <a:cubicBezTo>
                  <a:pt x="-24" y="19868"/>
                  <a:pt x="42" y="21708"/>
                  <a:pt x="130" y="22718"/>
                </a:cubicBezTo>
                <a:cubicBezTo>
                  <a:pt x="130" y="23015"/>
                  <a:pt x="371" y="23256"/>
                  <a:pt x="668" y="23256"/>
                </a:cubicBezTo>
                <a:cubicBezTo>
                  <a:pt x="1314" y="23266"/>
                  <a:pt x="1916" y="22944"/>
                  <a:pt x="2562" y="22954"/>
                </a:cubicBezTo>
                <a:cubicBezTo>
                  <a:pt x="5058" y="22991"/>
                  <a:pt x="7071" y="23360"/>
                  <a:pt x="9567" y="23397"/>
                </a:cubicBezTo>
                <a:cubicBezTo>
                  <a:pt x="11285" y="23360"/>
                  <a:pt x="13356" y="23101"/>
                  <a:pt x="15074" y="23064"/>
                </a:cubicBezTo>
                <a:lnTo>
                  <a:pt x="19112" y="23260"/>
                </a:lnTo>
                <a:cubicBezTo>
                  <a:pt x="19410" y="23260"/>
                  <a:pt x="19650" y="23019"/>
                  <a:pt x="19650" y="22722"/>
                </a:cubicBezTo>
                <a:cubicBezTo>
                  <a:pt x="19719" y="20529"/>
                  <a:pt x="19721" y="13295"/>
                  <a:pt x="19700" y="10324"/>
                </a:cubicBezTo>
                <a:cubicBezTo>
                  <a:pt x="19679" y="7353"/>
                  <a:pt x="19531" y="6132"/>
                  <a:pt x="19524" y="4895"/>
                </a:cubicBezTo>
                <a:cubicBezTo>
                  <a:pt x="19517" y="3658"/>
                  <a:pt x="19898" y="3627"/>
                  <a:pt x="19920" y="2901"/>
                </a:cubicBezTo>
                <a:cubicBezTo>
                  <a:pt x="19942" y="2175"/>
                  <a:pt x="19745" y="1022"/>
                  <a:pt x="19655" y="539"/>
                </a:cubicBezTo>
                <a:cubicBezTo>
                  <a:pt x="19656" y="242"/>
                  <a:pt x="19415" y="1"/>
                  <a:pt x="19117" y="1"/>
                </a:cubicBezTo>
                <a:cubicBezTo>
                  <a:pt x="12969" y="0"/>
                  <a:pt x="6909" y="330"/>
                  <a:pt x="761" y="329"/>
                </a:cubicBezTo>
                <a:close/>
              </a:path>
            </a:pathLst>
          </a:custGeom>
          <a:solidFill>
            <a:schemeClr val="accent1">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9" name="TextBox 8">
            <a:extLst>
              <a:ext uri="{FF2B5EF4-FFF2-40B4-BE49-F238E27FC236}">
                <a16:creationId xmlns:a16="http://schemas.microsoft.com/office/drawing/2014/main" id="{85710204-8E89-DD91-A5F4-3BA812401A47}"/>
              </a:ext>
            </a:extLst>
          </p:cNvPr>
          <p:cNvSpPr txBox="1"/>
          <p:nvPr/>
        </p:nvSpPr>
        <p:spPr>
          <a:xfrm>
            <a:off x="3790950" y="4867274"/>
            <a:ext cx="7483280" cy="1815882"/>
          </a:xfrm>
          <a:prstGeom prst="rect">
            <a:avLst/>
          </a:prstGeom>
          <a:noFill/>
        </p:spPr>
        <p:txBody>
          <a:bodyPr wrap="square" rtlCol="0">
            <a:spAutoFit/>
          </a:bodyPr>
          <a:lstStyle/>
          <a:p>
            <a:pPr marL="457200" lvl="0" indent="-457200">
              <a:buFont typeface="Arial" panose="020B0604020202020204" pitchFamily="34" charset="0"/>
              <a:buChar char="•"/>
            </a:pPr>
            <a:r>
              <a:rPr lang="vi-VN" sz="2800" b="1" kern="0" dirty="0">
                <a:solidFill>
                  <a:srgbClr val="002060"/>
                </a:solidFill>
                <a:latin typeface="Cambria" panose="02040503050406030204" pitchFamily="18" charset="0"/>
                <a:ea typeface="Cambria" panose="02040503050406030204" pitchFamily="18" charset="0"/>
                <a:cs typeface="Arial"/>
                <a:sym typeface="Arial"/>
              </a:rPr>
              <a:t>Nghĩa bóng: Lời nhắc nhở khuyên nhủ của ông cha ta đối với con cháu, cần phải biết ơn khi thừa hưởng thành quả công lao của người đi trước.</a:t>
            </a:r>
          </a:p>
        </p:txBody>
      </p:sp>
    </p:spTree>
    <p:extLst>
      <p:ext uri="{BB962C8B-B14F-4D97-AF65-F5344CB8AC3E}">
        <p14:creationId xmlns:p14="http://schemas.microsoft.com/office/powerpoint/2010/main" val="25640220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p:bldP spid="4" grpId="0" animBg="1"/>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4383;p45">
            <a:extLst>
              <a:ext uri="{FF2B5EF4-FFF2-40B4-BE49-F238E27FC236}">
                <a16:creationId xmlns:a16="http://schemas.microsoft.com/office/drawing/2014/main" id="{E42C2084-4326-E9A4-72DA-4CCBA509C8CA}"/>
              </a:ext>
            </a:extLst>
          </p:cNvPr>
          <p:cNvSpPr/>
          <p:nvPr/>
        </p:nvSpPr>
        <p:spPr>
          <a:xfrm>
            <a:off x="1910080" y="2021840"/>
            <a:ext cx="6075680" cy="1727200"/>
          </a:xfrm>
          <a:prstGeom prst="roundRect">
            <a:avLst>
              <a:gd name="adj" fmla="val 20578"/>
            </a:avLst>
          </a:prstGeom>
          <a:solidFill>
            <a:schemeClr val="bg1"/>
          </a:solidFill>
          <a:ln w="28575" cap="flat" cmpd="sng">
            <a:solidFill>
              <a:schemeClr val="dk1"/>
            </a:solidFill>
            <a:prstDash val="solid"/>
            <a:round/>
            <a:headEnd type="none" w="sm" len="sm"/>
            <a:tailEnd type="none" w="sm" len="sm"/>
          </a:ln>
          <a:effectLst>
            <a:outerShdw blurRad="128588" dist="9525" algn="bl" rotWithShape="0">
              <a:srgbClr val="522566">
                <a:alpha val="50000"/>
              </a:srgbClr>
            </a:outerShdw>
          </a:effectLst>
        </p:spPr>
        <p:txBody>
          <a:bodyPr spcFirstLastPara="1" wrap="square" lIns="104026" tIns="104026" rIns="104026" bIns="104026" anchor="ctr" anchorCtr="0">
            <a:noAutofit/>
          </a:bodyPr>
          <a:lstStyle/>
          <a:p>
            <a:pPr algn="ctr"/>
            <a:r>
              <a:rPr lang="en-US" sz="8800" dirty="0"/>
              <a:t>DẶN DÒ</a:t>
            </a:r>
            <a:endParaRPr sz="8800" dirty="0"/>
          </a:p>
        </p:txBody>
      </p:sp>
    </p:spTree>
    <p:extLst>
      <p:ext uri="{BB962C8B-B14F-4D97-AF65-F5344CB8AC3E}">
        <p14:creationId xmlns:p14="http://schemas.microsoft.com/office/powerpoint/2010/main" val="15421152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9" name="그림 79">
            <a:extLst>
              <a:ext uri="{FF2B5EF4-FFF2-40B4-BE49-F238E27FC236}">
                <a16:creationId xmlns:a16="http://schemas.microsoft.com/office/drawing/2014/main" id="{9F5F0DD1-BC35-4988-A914-1A2E34667FA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7711" y="2018935"/>
            <a:ext cx="1756232" cy="1820979"/>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2939917" y="683321"/>
            <a:ext cx="5728954" cy="4006031"/>
          </a:xfrm>
          <a:prstGeom prst="rect">
            <a:avLst/>
          </a:prstGeom>
        </p:spPr>
      </p:pic>
      <p:sp>
        <p:nvSpPr>
          <p:cNvPr id="2" name="TextBox 1"/>
          <p:cNvSpPr txBox="1"/>
          <p:nvPr/>
        </p:nvSpPr>
        <p:spPr>
          <a:xfrm>
            <a:off x="2939917" y="4438659"/>
            <a:ext cx="711990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Trò</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chơi</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Hộp</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quà</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bí</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mật</a:t>
            </a:r>
            <a:r>
              <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340798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783B76E-5223-4F7D-8C3A-40478D61FFF6}"/>
              </a:ext>
            </a:extLst>
          </p:cNvPr>
          <p:cNvSpPr/>
          <p:nvPr/>
        </p:nvSpPr>
        <p:spPr>
          <a:xfrm>
            <a:off x="562461" y="98474"/>
            <a:ext cx="11324739" cy="6639951"/>
          </a:xfrm>
          <a:prstGeom prst="roundRect">
            <a:avLst/>
          </a:prstGeom>
          <a:solidFill>
            <a:schemeClr val="bg1"/>
          </a:solidFill>
          <a:ln w="38100">
            <a:solidFill>
              <a:srgbClr val="89171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0" name="Picture 9">
            <a:hlinkClick r:id="rId2" action="ppaction://hlinksldjump"/>
            <a:extLst>
              <a:ext uri="{FF2B5EF4-FFF2-40B4-BE49-F238E27FC236}">
                <a16:creationId xmlns:a16="http://schemas.microsoft.com/office/drawing/2014/main" id="{FCE7BF72-6E05-4D0E-9BBA-4B313317C292}"/>
              </a:ext>
            </a:extLst>
          </p:cNvPr>
          <p:cNvPicPr>
            <a:picLocks noChangeAspect="1"/>
          </p:cNvPicPr>
          <p:nvPr/>
        </p:nvPicPr>
        <p:blipFill>
          <a:blip r:embed="rId3"/>
          <a:stretch>
            <a:fillRect/>
          </a:stretch>
        </p:blipFill>
        <p:spPr>
          <a:xfrm>
            <a:off x="2445507" y="1466362"/>
            <a:ext cx="2283500" cy="2660316"/>
          </a:xfrm>
          <a:prstGeom prst="rect">
            <a:avLst/>
          </a:prstGeom>
        </p:spPr>
      </p:pic>
      <p:pic>
        <p:nvPicPr>
          <p:cNvPr id="11" name="Picture 10">
            <a:hlinkClick r:id="rId4" action="ppaction://hlinksldjump"/>
            <a:extLst>
              <a:ext uri="{FF2B5EF4-FFF2-40B4-BE49-F238E27FC236}">
                <a16:creationId xmlns:a16="http://schemas.microsoft.com/office/drawing/2014/main" id="{B55798E5-D727-4BD7-8C0A-47CF9AF867D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8779" t="-1267" r="43802" b="65539"/>
          <a:stretch/>
        </p:blipFill>
        <p:spPr>
          <a:xfrm>
            <a:off x="7875218" y="1452575"/>
            <a:ext cx="2078297" cy="2759967"/>
          </a:xfrm>
          <a:prstGeom prst="rect">
            <a:avLst/>
          </a:prstGeom>
        </p:spPr>
      </p:pic>
      <p:pic>
        <p:nvPicPr>
          <p:cNvPr id="13" name="Picture 12">
            <a:hlinkClick r:id="rId6" action="ppaction://hlinksldjump"/>
            <a:extLst>
              <a:ext uri="{FF2B5EF4-FFF2-40B4-BE49-F238E27FC236}">
                <a16:creationId xmlns:a16="http://schemas.microsoft.com/office/drawing/2014/main" id="{44145131-3E1E-4A2D-8238-39009AC00DCF}"/>
              </a:ext>
            </a:extLst>
          </p:cNvPr>
          <p:cNvPicPr>
            <a:picLocks noChangeAspect="1"/>
          </p:cNvPicPr>
          <p:nvPr/>
        </p:nvPicPr>
        <p:blipFill>
          <a:blip r:embed="rId7"/>
          <a:stretch>
            <a:fillRect/>
          </a:stretch>
        </p:blipFill>
        <p:spPr>
          <a:xfrm>
            <a:off x="7468684" y="3798073"/>
            <a:ext cx="2937730" cy="2588308"/>
          </a:xfrm>
          <a:prstGeom prst="rect">
            <a:avLst/>
          </a:prstGeom>
        </p:spPr>
      </p:pic>
      <p:pic>
        <p:nvPicPr>
          <p:cNvPr id="15" name="Picture 14">
            <a:hlinkClick r:id="rId8" action="ppaction://hlinksldjump"/>
            <a:extLst>
              <a:ext uri="{FF2B5EF4-FFF2-40B4-BE49-F238E27FC236}">
                <a16:creationId xmlns:a16="http://schemas.microsoft.com/office/drawing/2014/main" id="{0CCE6F98-DE5F-4C9B-82BF-03FB726AFC1F}"/>
              </a:ext>
            </a:extLst>
          </p:cNvPr>
          <p:cNvPicPr>
            <a:picLocks noChangeAspect="1"/>
          </p:cNvPicPr>
          <p:nvPr/>
        </p:nvPicPr>
        <p:blipFill rotWithShape="1">
          <a:blip r:embed="rId9"/>
          <a:srcRect l="23324" t="3061"/>
          <a:stretch/>
        </p:blipFill>
        <p:spPr>
          <a:xfrm>
            <a:off x="4201552" y="3960162"/>
            <a:ext cx="2289157" cy="2549881"/>
          </a:xfrm>
          <a:prstGeom prst="rect">
            <a:avLst/>
          </a:prstGeom>
        </p:spPr>
      </p:pic>
      <p:pic>
        <p:nvPicPr>
          <p:cNvPr id="16" name="Picture 15">
            <a:extLst>
              <a:ext uri="{FF2B5EF4-FFF2-40B4-BE49-F238E27FC236}">
                <a16:creationId xmlns:a16="http://schemas.microsoft.com/office/drawing/2014/main" id="{66650B69-43B7-4F8F-981C-8F864D0888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2461" y="3816465"/>
            <a:ext cx="3412928" cy="2837276"/>
          </a:xfrm>
          <a:prstGeom prst="rect">
            <a:avLst/>
          </a:prstGeom>
        </p:spPr>
      </p:pic>
      <p:pic>
        <p:nvPicPr>
          <p:cNvPr id="9" name="Picture 8">
            <a:extLst>
              <a:ext uri="{FF2B5EF4-FFF2-40B4-BE49-F238E27FC236}">
                <a16:creationId xmlns:a16="http://schemas.microsoft.com/office/drawing/2014/main" id="{7A4B6B51-53F3-48B6-960F-BCBC59FFCD9B}"/>
              </a:ext>
            </a:extLst>
          </p:cNvPr>
          <p:cNvPicPr>
            <a:picLocks noChangeAspect="1"/>
          </p:cNvPicPr>
          <p:nvPr/>
        </p:nvPicPr>
        <p:blipFill>
          <a:blip r:embed="rId11" cstate="hqprint">
            <a:extLst>
              <a:ext uri="{28A0092B-C50C-407E-A947-70E740481C1C}">
                <a14:useLocalDpi xmlns:a14="http://schemas.microsoft.com/office/drawing/2010/main" val="0"/>
              </a:ext>
            </a:extLst>
          </a:blip>
          <a:srcRect/>
          <a:stretch/>
        </p:blipFill>
        <p:spPr>
          <a:xfrm>
            <a:off x="4419326" y="2186961"/>
            <a:ext cx="1352823" cy="1866898"/>
          </a:xfrm>
          <a:prstGeom prst="rect">
            <a:avLst/>
          </a:prstGeom>
        </p:spPr>
      </p:pic>
      <p:pic>
        <p:nvPicPr>
          <p:cNvPr id="17" name="Picture 16">
            <a:extLst>
              <a:ext uri="{FF2B5EF4-FFF2-40B4-BE49-F238E27FC236}">
                <a16:creationId xmlns:a16="http://schemas.microsoft.com/office/drawing/2014/main" id="{EF664303-061C-4A57-B530-CF9E294F5934}"/>
              </a:ext>
            </a:extLst>
          </p:cNvPr>
          <p:cNvPicPr>
            <a:picLocks noChangeAspect="1"/>
          </p:cNvPicPr>
          <p:nvPr/>
        </p:nvPicPr>
        <p:blipFill>
          <a:blip r:embed="rId12" cstate="hqprint">
            <a:extLst>
              <a:ext uri="{28A0092B-C50C-407E-A947-70E740481C1C}">
                <a14:useLocalDpi xmlns:a14="http://schemas.microsoft.com/office/drawing/2010/main" val="0"/>
              </a:ext>
            </a:extLst>
          </a:blip>
          <a:srcRect/>
          <a:stretch/>
        </p:blipFill>
        <p:spPr>
          <a:xfrm>
            <a:off x="9582150" y="2714625"/>
            <a:ext cx="1447516" cy="1447516"/>
          </a:xfrm>
          <a:prstGeom prst="rect">
            <a:avLst/>
          </a:prstGeom>
        </p:spPr>
      </p:pic>
      <p:pic>
        <p:nvPicPr>
          <p:cNvPr id="18" name="Picture 17">
            <a:extLst>
              <a:ext uri="{FF2B5EF4-FFF2-40B4-BE49-F238E27FC236}">
                <a16:creationId xmlns:a16="http://schemas.microsoft.com/office/drawing/2014/main" id="{5C14AA1A-86F0-45DD-8006-0F65790240AD}"/>
              </a:ext>
            </a:extLst>
          </p:cNvPr>
          <p:cNvPicPr>
            <a:picLocks noChangeAspect="1"/>
          </p:cNvPicPr>
          <p:nvPr/>
        </p:nvPicPr>
        <p:blipFill>
          <a:blip r:embed="rId13" cstate="hqprint">
            <a:extLst>
              <a:ext uri="{28A0092B-C50C-407E-A947-70E740481C1C}">
                <a14:useLocalDpi xmlns:a14="http://schemas.microsoft.com/office/drawing/2010/main" val="0"/>
              </a:ext>
            </a:extLst>
          </a:blip>
          <a:srcRect/>
          <a:stretch/>
        </p:blipFill>
        <p:spPr>
          <a:xfrm>
            <a:off x="5603454" y="4710703"/>
            <a:ext cx="2147297" cy="2147297"/>
          </a:xfrm>
          <a:prstGeom prst="rect">
            <a:avLst/>
          </a:prstGeom>
        </p:spPr>
      </p:pic>
      <p:pic>
        <p:nvPicPr>
          <p:cNvPr id="19" name="Picture 18">
            <a:extLst>
              <a:ext uri="{FF2B5EF4-FFF2-40B4-BE49-F238E27FC236}">
                <a16:creationId xmlns:a16="http://schemas.microsoft.com/office/drawing/2014/main" id="{89B315E2-7752-44AF-A88F-E13B4804B5B4}"/>
              </a:ext>
            </a:extLst>
          </p:cNvPr>
          <p:cNvPicPr>
            <a:picLocks noChangeAspect="1"/>
          </p:cNvPicPr>
          <p:nvPr/>
        </p:nvPicPr>
        <p:blipFill>
          <a:blip r:embed="rId14" cstate="hqprint">
            <a:extLst>
              <a:ext uri="{28A0092B-C50C-407E-A947-70E740481C1C}">
                <a14:useLocalDpi xmlns:a14="http://schemas.microsoft.com/office/drawing/2010/main" val="0"/>
              </a:ext>
            </a:extLst>
          </a:blip>
          <a:srcRect/>
          <a:stretch/>
        </p:blipFill>
        <p:spPr>
          <a:xfrm>
            <a:off x="9742478" y="4543425"/>
            <a:ext cx="1816486" cy="1816486"/>
          </a:xfrm>
          <a:prstGeom prst="rect">
            <a:avLst/>
          </a:prstGeom>
        </p:spPr>
      </p:pic>
      <p:sp>
        <p:nvSpPr>
          <p:cNvPr id="12" name="Arrow: Right 11">
            <a:hlinkClick r:id="" action="ppaction://noaction"/>
            <a:extLst>
              <a:ext uri="{FF2B5EF4-FFF2-40B4-BE49-F238E27FC236}">
                <a16:creationId xmlns:a16="http://schemas.microsoft.com/office/drawing/2014/main" id="{0E86CE8A-F49B-4D1A-BA08-3831765C598B}"/>
              </a:ext>
            </a:extLst>
          </p:cNvPr>
          <p:cNvSpPr/>
          <p:nvPr/>
        </p:nvSpPr>
        <p:spPr>
          <a:xfrm>
            <a:off x="11155680" y="6144628"/>
            <a:ext cx="957683" cy="509113"/>
          </a:xfrm>
          <a:prstGeom prst="rightArrow">
            <a:avLst/>
          </a:prstGeom>
          <a:solidFill>
            <a:srgbClr val="88D656"/>
          </a:solidFill>
          <a:ln>
            <a:solidFill>
              <a:srgbClr val="95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 name="Picture 19">
            <a:extLst>
              <a:ext uri="{FF2B5EF4-FFF2-40B4-BE49-F238E27FC236}">
                <a16:creationId xmlns:a16="http://schemas.microsoft.com/office/drawing/2014/main" id="{FDB747A5-7E09-3ED4-F4D5-B621DE904A0F}"/>
              </a:ext>
            </a:extLst>
          </p:cNvPr>
          <p:cNvPicPr>
            <a:picLocks noChangeAspect="1"/>
          </p:cNvPicPr>
          <p:nvPr/>
        </p:nvPicPr>
        <p:blipFill>
          <a:blip r:embed="rId15"/>
          <a:stretch>
            <a:fillRect/>
          </a:stretch>
        </p:blipFill>
        <p:spPr>
          <a:xfrm>
            <a:off x="2268925" y="252364"/>
            <a:ext cx="7352413" cy="1103472"/>
          </a:xfrm>
          <a:prstGeom prst="rect">
            <a:avLst/>
          </a:prstGeom>
        </p:spPr>
      </p:pic>
    </p:spTree>
    <p:extLst>
      <p:ext uri="{BB962C8B-B14F-4D97-AF65-F5344CB8AC3E}">
        <p14:creationId xmlns:p14="http://schemas.microsoft.com/office/powerpoint/2010/main" val="3904167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80">
                                          <p:stCondLst>
                                            <p:cond delay="0"/>
                                          </p:stCondLst>
                                        </p:cTn>
                                        <p:tgtEl>
                                          <p:spTgt spid="10"/>
                                        </p:tgtEl>
                                      </p:cBhvr>
                                    </p:animEffect>
                                    <p:anim calcmode="lin" valueType="num">
                                      <p:cBhvr>
                                        <p:cTn id="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7" dur="26">
                                          <p:stCondLst>
                                            <p:cond delay="650"/>
                                          </p:stCondLst>
                                        </p:cTn>
                                        <p:tgtEl>
                                          <p:spTgt spid="10"/>
                                        </p:tgtEl>
                                      </p:cBhvr>
                                      <p:to x="100000" y="60000"/>
                                    </p:animScale>
                                    <p:animScale>
                                      <p:cBhvr>
                                        <p:cTn id="18" dur="166" decel="50000">
                                          <p:stCondLst>
                                            <p:cond delay="676"/>
                                          </p:stCondLst>
                                        </p:cTn>
                                        <p:tgtEl>
                                          <p:spTgt spid="10"/>
                                        </p:tgtEl>
                                      </p:cBhvr>
                                      <p:to x="100000" y="100000"/>
                                    </p:animScale>
                                    <p:animScale>
                                      <p:cBhvr>
                                        <p:cTn id="19" dur="26">
                                          <p:stCondLst>
                                            <p:cond delay="1312"/>
                                          </p:stCondLst>
                                        </p:cTn>
                                        <p:tgtEl>
                                          <p:spTgt spid="10"/>
                                        </p:tgtEl>
                                      </p:cBhvr>
                                      <p:to x="100000" y="80000"/>
                                    </p:animScale>
                                    <p:animScale>
                                      <p:cBhvr>
                                        <p:cTn id="20" dur="166" decel="50000">
                                          <p:stCondLst>
                                            <p:cond delay="1338"/>
                                          </p:stCondLst>
                                        </p:cTn>
                                        <p:tgtEl>
                                          <p:spTgt spid="10"/>
                                        </p:tgtEl>
                                      </p:cBhvr>
                                      <p:to x="100000" y="100000"/>
                                    </p:animScale>
                                    <p:animScale>
                                      <p:cBhvr>
                                        <p:cTn id="21" dur="26">
                                          <p:stCondLst>
                                            <p:cond delay="1642"/>
                                          </p:stCondLst>
                                        </p:cTn>
                                        <p:tgtEl>
                                          <p:spTgt spid="10"/>
                                        </p:tgtEl>
                                      </p:cBhvr>
                                      <p:to x="100000" y="90000"/>
                                    </p:animScale>
                                    <p:animScale>
                                      <p:cBhvr>
                                        <p:cTn id="22" dur="166" decel="50000">
                                          <p:stCondLst>
                                            <p:cond delay="1668"/>
                                          </p:stCondLst>
                                        </p:cTn>
                                        <p:tgtEl>
                                          <p:spTgt spid="10"/>
                                        </p:tgtEl>
                                      </p:cBhvr>
                                      <p:to x="100000" y="100000"/>
                                    </p:animScale>
                                    <p:animScale>
                                      <p:cBhvr>
                                        <p:cTn id="23" dur="26">
                                          <p:stCondLst>
                                            <p:cond delay="1808"/>
                                          </p:stCondLst>
                                        </p:cTn>
                                        <p:tgtEl>
                                          <p:spTgt spid="10"/>
                                        </p:tgtEl>
                                      </p:cBhvr>
                                      <p:to x="100000" y="95000"/>
                                    </p:animScale>
                                    <p:animScale>
                                      <p:cBhvr>
                                        <p:cTn id="24" dur="166" decel="50000">
                                          <p:stCondLst>
                                            <p:cond delay="1834"/>
                                          </p:stCondLst>
                                        </p:cTn>
                                        <p:tgtEl>
                                          <p:spTgt spid="10"/>
                                        </p:tgtEl>
                                      </p:cBhvr>
                                      <p:to x="100000" y="100000"/>
                                    </p:animScale>
                                  </p:childTnLst>
                                </p:cTn>
                              </p:par>
                              <p:par>
                                <p:cTn id="25" presetID="26"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80">
                                          <p:stCondLst>
                                            <p:cond delay="0"/>
                                          </p:stCondLst>
                                        </p:cTn>
                                        <p:tgtEl>
                                          <p:spTgt spid="11"/>
                                        </p:tgtEl>
                                      </p:cBhvr>
                                    </p:animEffect>
                                    <p:anim calcmode="lin" valueType="num">
                                      <p:cBhvr>
                                        <p:cTn id="2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3" dur="26">
                                          <p:stCondLst>
                                            <p:cond delay="650"/>
                                          </p:stCondLst>
                                        </p:cTn>
                                        <p:tgtEl>
                                          <p:spTgt spid="11"/>
                                        </p:tgtEl>
                                      </p:cBhvr>
                                      <p:to x="100000" y="60000"/>
                                    </p:animScale>
                                    <p:animScale>
                                      <p:cBhvr>
                                        <p:cTn id="34" dur="166" decel="50000">
                                          <p:stCondLst>
                                            <p:cond delay="676"/>
                                          </p:stCondLst>
                                        </p:cTn>
                                        <p:tgtEl>
                                          <p:spTgt spid="11"/>
                                        </p:tgtEl>
                                      </p:cBhvr>
                                      <p:to x="100000" y="100000"/>
                                    </p:animScale>
                                    <p:animScale>
                                      <p:cBhvr>
                                        <p:cTn id="35" dur="26">
                                          <p:stCondLst>
                                            <p:cond delay="1312"/>
                                          </p:stCondLst>
                                        </p:cTn>
                                        <p:tgtEl>
                                          <p:spTgt spid="11"/>
                                        </p:tgtEl>
                                      </p:cBhvr>
                                      <p:to x="100000" y="80000"/>
                                    </p:animScale>
                                    <p:animScale>
                                      <p:cBhvr>
                                        <p:cTn id="36" dur="166" decel="50000">
                                          <p:stCondLst>
                                            <p:cond delay="1338"/>
                                          </p:stCondLst>
                                        </p:cTn>
                                        <p:tgtEl>
                                          <p:spTgt spid="11"/>
                                        </p:tgtEl>
                                      </p:cBhvr>
                                      <p:to x="100000" y="100000"/>
                                    </p:animScale>
                                    <p:animScale>
                                      <p:cBhvr>
                                        <p:cTn id="37" dur="26">
                                          <p:stCondLst>
                                            <p:cond delay="1642"/>
                                          </p:stCondLst>
                                        </p:cTn>
                                        <p:tgtEl>
                                          <p:spTgt spid="11"/>
                                        </p:tgtEl>
                                      </p:cBhvr>
                                      <p:to x="100000" y="90000"/>
                                    </p:animScale>
                                    <p:animScale>
                                      <p:cBhvr>
                                        <p:cTn id="38" dur="166" decel="50000">
                                          <p:stCondLst>
                                            <p:cond delay="1668"/>
                                          </p:stCondLst>
                                        </p:cTn>
                                        <p:tgtEl>
                                          <p:spTgt spid="11"/>
                                        </p:tgtEl>
                                      </p:cBhvr>
                                      <p:to x="100000" y="100000"/>
                                    </p:animScale>
                                    <p:animScale>
                                      <p:cBhvr>
                                        <p:cTn id="39" dur="26">
                                          <p:stCondLst>
                                            <p:cond delay="1808"/>
                                          </p:stCondLst>
                                        </p:cTn>
                                        <p:tgtEl>
                                          <p:spTgt spid="11"/>
                                        </p:tgtEl>
                                      </p:cBhvr>
                                      <p:to x="100000" y="95000"/>
                                    </p:animScale>
                                    <p:animScale>
                                      <p:cBhvr>
                                        <p:cTn id="40" dur="166" decel="50000">
                                          <p:stCondLst>
                                            <p:cond delay="1834"/>
                                          </p:stCondLst>
                                        </p:cTn>
                                        <p:tgtEl>
                                          <p:spTgt spid="11"/>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par>
                                <p:cTn id="57" presetID="26"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wipe(down)">
                                      <p:cBhvr>
                                        <p:cTn id="59" dur="580">
                                          <p:stCondLst>
                                            <p:cond delay="0"/>
                                          </p:stCondLst>
                                        </p:cTn>
                                        <p:tgtEl>
                                          <p:spTgt spid="13"/>
                                        </p:tgtEl>
                                      </p:cBhvr>
                                    </p:animEffect>
                                    <p:anim calcmode="lin" valueType="num">
                                      <p:cBhvr>
                                        <p:cTn id="60"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5" dur="26">
                                          <p:stCondLst>
                                            <p:cond delay="650"/>
                                          </p:stCondLst>
                                        </p:cTn>
                                        <p:tgtEl>
                                          <p:spTgt spid="13"/>
                                        </p:tgtEl>
                                      </p:cBhvr>
                                      <p:to x="100000" y="60000"/>
                                    </p:animScale>
                                    <p:animScale>
                                      <p:cBhvr>
                                        <p:cTn id="66" dur="166" decel="50000">
                                          <p:stCondLst>
                                            <p:cond delay="676"/>
                                          </p:stCondLst>
                                        </p:cTn>
                                        <p:tgtEl>
                                          <p:spTgt spid="13"/>
                                        </p:tgtEl>
                                      </p:cBhvr>
                                      <p:to x="100000" y="100000"/>
                                    </p:animScale>
                                    <p:animScale>
                                      <p:cBhvr>
                                        <p:cTn id="67" dur="26">
                                          <p:stCondLst>
                                            <p:cond delay="1312"/>
                                          </p:stCondLst>
                                        </p:cTn>
                                        <p:tgtEl>
                                          <p:spTgt spid="13"/>
                                        </p:tgtEl>
                                      </p:cBhvr>
                                      <p:to x="100000" y="80000"/>
                                    </p:animScale>
                                    <p:animScale>
                                      <p:cBhvr>
                                        <p:cTn id="68" dur="166" decel="50000">
                                          <p:stCondLst>
                                            <p:cond delay="1338"/>
                                          </p:stCondLst>
                                        </p:cTn>
                                        <p:tgtEl>
                                          <p:spTgt spid="13"/>
                                        </p:tgtEl>
                                      </p:cBhvr>
                                      <p:to x="100000" y="100000"/>
                                    </p:animScale>
                                    <p:animScale>
                                      <p:cBhvr>
                                        <p:cTn id="69" dur="26">
                                          <p:stCondLst>
                                            <p:cond delay="1642"/>
                                          </p:stCondLst>
                                        </p:cTn>
                                        <p:tgtEl>
                                          <p:spTgt spid="13"/>
                                        </p:tgtEl>
                                      </p:cBhvr>
                                      <p:to x="100000" y="90000"/>
                                    </p:animScale>
                                    <p:animScale>
                                      <p:cBhvr>
                                        <p:cTn id="70" dur="166" decel="50000">
                                          <p:stCondLst>
                                            <p:cond delay="1668"/>
                                          </p:stCondLst>
                                        </p:cTn>
                                        <p:tgtEl>
                                          <p:spTgt spid="13"/>
                                        </p:tgtEl>
                                      </p:cBhvr>
                                      <p:to x="100000" y="100000"/>
                                    </p:animScale>
                                    <p:animScale>
                                      <p:cBhvr>
                                        <p:cTn id="71" dur="26">
                                          <p:stCondLst>
                                            <p:cond delay="1808"/>
                                          </p:stCondLst>
                                        </p:cTn>
                                        <p:tgtEl>
                                          <p:spTgt spid="13"/>
                                        </p:tgtEl>
                                      </p:cBhvr>
                                      <p:to x="100000" y="95000"/>
                                    </p:animScale>
                                    <p:animScale>
                                      <p:cBhvr>
                                        <p:cTn id="72" dur="166" decel="50000">
                                          <p:stCondLst>
                                            <p:cond delay="1834"/>
                                          </p:stCondLst>
                                        </p:cTn>
                                        <p:tgtEl>
                                          <p:spTgt spid="13"/>
                                        </p:tgtEl>
                                      </p:cBhvr>
                                      <p:to x="100000" y="100000"/>
                                    </p:animScale>
                                  </p:childTnLst>
                                </p:cTn>
                              </p:par>
                              <p:par>
                                <p:cTn id="73" presetID="1" presetClass="entr" presetSubtype="0" fill="hold"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5" restart="whenNotActive" fill="hold" evtFilter="cancelBubble" nodeType="interactiveSeq">
                <p:stCondLst>
                  <p:cond evt="onClick" delay="0">
                    <p:tgtEl>
                      <p:spTgt spid="10"/>
                    </p:tgtEl>
                  </p:cond>
                </p:stCondLst>
                <p:endSync evt="end" delay="0">
                  <p:rtn val="all"/>
                </p:endSync>
                <p:childTnLst>
                  <p:par>
                    <p:cTn id="76" fill="hold">
                      <p:stCondLst>
                        <p:cond delay="0"/>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9"/>
                                        </p:tgtEl>
                                        <p:attrNameLst>
                                          <p:attrName>style.visibility</p:attrName>
                                        </p:attrNameLst>
                                      </p:cBhvr>
                                      <p:to>
                                        <p:strVal val="visible"/>
                                      </p:to>
                                    </p:set>
                                    <p:animEffect transition="in" filter="barn(inVertical)">
                                      <p:cBhvr>
                                        <p:cTn id="80" dur="500"/>
                                        <p:tgtEl>
                                          <p:spTgt spid="9"/>
                                        </p:tgtEl>
                                      </p:cBhvr>
                                    </p:animEffect>
                                  </p:childTnLst>
                                </p:cTn>
                              </p:par>
                            </p:childTnLst>
                          </p:cTn>
                        </p:par>
                      </p:childTnLst>
                    </p:cTn>
                  </p:par>
                </p:childTnLst>
              </p:cTn>
              <p:nextCondLst>
                <p:cond evt="onClick" delay="0">
                  <p:tgtEl>
                    <p:spTgt spid="10"/>
                  </p:tgtEl>
                </p:cond>
              </p:nextCondLst>
            </p:seq>
            <p:seq concurrent="1" nextAc="seek">
              <p:cTn id="81" restart="whenNotActive" fill="hold" evtFilter="cancelBubble" nodeType="interactiveSeq">
                <p:stCondLst>
                  <p:cond evt="onClick" delay="0">
                    <p:tgtEl>
                      <p:spTgt spid="11"/>
                    </p:tgtEl>
                  </p:cond>
                </p:stCondLst>
                <p:endSync evt="end" delay="0">
                  <p:rtn val="all"/>
                </p:endSync>
                <p:childTnLst>
                  <p:par>
                    <p:cTn id="82" fill="hold">
                      <p:stCondLst>
                        <p:cond delay="0"/>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barn(inVertical)">
                                      <p:cBhvr>
                                        <p:cTn id="86" dur="500"/>
                                        <p:tgtEl>
                                          <p:spTgt spid="17"/>
                                        </p:tgtEl>
                                      </p:cBhvr>
                                    </p:animEffect>
                                  </p:childTnLst>
                                </p:cTn>
                              </p:par>
                            </p:childTnLst>
                          </p:cTn>
                        </p:par>
                      </p:childTnLst>
                    </p:cTn>
                  </p:par>
                </p:childTnLst>
              </p:cTn>
              <p:nextCondLst>
                <p:cond evt="onClick" delay="0">
                  <p:tgtEl>
                    <p:spTgt spid="11"/>
                  </p:tgtEl>
                </p:cond>
              </p:nextCondLst>
            </p:seq>
            <p:seq concurrent="1" nextAc="seek">
              <p:cTn id="87" restart="whenNotActive" fill="hold" evtFilter="cancelBubble" nodeType="interactiveSeq">
                <p:stCondLst>
                  <p:cond evt="onClick" delay="0">
                    <p:tgtEl>
                      <p:spTgt spid="15"/>
                    </p:tgtEl>
                  </p:cond>
                </p:stCondLst>
                <p:endSync evt="end" delay="0">
                  <p:rtn val="all"/>
                </p:endSync>
                <p:childTnLst>
                  <p:par>
                    <p:cTn id="88" fill="hold">
                      <p:stCondLst>
                        <p:cond delay="0"/>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arn(inVertical)">
                                      <p:cBhvr>
                                        <p:cTn id="92" dur="500"/>
                                        <p:tgtEl>
                                          <p:spTgt spid="18"/>
                                        </p:tgtEl>
                                      </p:cBhvr>
                                    </p:animEffect>
                                  </p:childTnLst>
                                </p:cTn>
                              </p:par>
                            </p:childTnLst>
                          </p:cTn>
                        </p:par>
                      </p:childTnLst>
                    </p:cTn>
                  </p:par>
                </p:childTnLst>
              </p:cTn>
              <p:nextCondLst>
                <p:cond evt="onClick" delay="0">
                  <p:tgtEl>
                    <p:spTgt spid="15"/>
                  </p:tgtEl>
                </p:cond>
              </p:nextCondLst>
            </p:seq>
            <p:seq concurrent="1" nextAc="seek">
              <p:cTn id="93" restart="whenNotActive" fill="hold" evtFilter="cancelBubble" nodeType="interactiveSeq">
                <p:stCondLst>
                  <p:cond evt="onClick" delay="0">
                    <p:tgtEl>
                      <p:spTgt spid="13"/>
                    </p:tgtEl>
                  </p:cond>
                </p:stCondLst>
                <p:endSync evt="end" delay="0">
                  <p:rtn val="all"/>
                </p:endSync>
                <p:childTnLst>
                  <p:par>
                    <p:cTn id="94" fill="hold">
                      <p:stCondLst>
                        <p:cond delay="0"/>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barn(inVertical)">
                                      <p:cBhvr>
                                        <p:cTn id="98" dur="500"/>
                                        <p:tgtEl>
                                          <p:spTgt spid="19"/>
                                        </p:tgtEl>
                                      </p:cBhvr>
                                    </p:animEffect>
                                  </p:child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127739" y="0"/>
            <a:ext cx="4876800" cy="6576646"/>
          </a:xfrm>
          <a:prstGeom prst="rect">
            <a:avLst/>
          </a:prstGeom>
        </p:spPr>
      </p:pic>
      <p:pic>
        <p:nvPicPr>
          <p:cNvPr id="4" name="Picture 3">
            <a:extLst>
              <a:ext uri="{FF2B5EF4-FFF2-40B4-BE49-F238E27FC236}">
                <a16:creationId xmlns:a16="http://schemas.microsoft.com/office/drawing/2014/main" id="{31E6657D-B59F-46EF-BCF4-68B80BB37B75}"/>
              </a:ext>
            </a:extLst>
          </p:cNvPr>
          <p:cNvPicPr>
            <a:picLocks noChangeAspect="1"/>
          </p:cNvPicPr>
          <p:nvPr/>
        </p:nvPicPr>
        <p:blipFill>
          <a:blip r:embed="rId3"/>
          <a:stretch>
            <a:fillRect/>
          </a:stretch>
        </p:blipFill>
        <p:spPr>
          <a:xfrm>
            <a:off x="335361" y="4197684"/>
            <a:ext cx="2283500" cy="2660316"/>
          </a:xfrm>
          <a:prstGeom prst="rect">
            <a:avLst/>
          </a:prstGeom>
        </p:spPr>
      </p:pic>
      <p:sp>
        <p:nvSpPr>
          <p:cNvPr id="12" name="TextBox 11">
            <a:extLst>
              <a:ext uri="{FF2B5EF4-FFF2-40B4-BE49-F238E27FC236}">
                <a16:creationId xmlns:a16="http://schemas.microsoft.com/office/drawing/2014/main" id="{E959F955-A17F-4094-99D0-871B77F3B1EB}"/>
              </a:ext>
            </a:extLst>
          </p:cNvPr>
          <p:cNvSpPr txBox="1"/>
          <p:nvPr/>
        </p:nvSpPr>
        <p:spPr>
          <a:xfrm>
            <a:off x="2399972" y="1862333"/>
            <a:ext cx="4351383" cy="3046988"/>
          </a:xfrm>
          <a:prstGeom prst="rect">
            <a:avLst/>
          </a:prstGeom>
          <a:noFill/>
        </p:spPr>
        <p:txBody>
          <a:bodyPr wrap="square" rtlCol="0">
            <a:spAutoFit/>
          </a:bodyPr>
          <a:lstStyle/>
          <a:p>
            <a:pPr lvl="0" algn="ctr">
              <a:defRPr/>
            </a:pPr>
            <a:r>
              <a:rPr lang="vi-VN" sz="4800" b="1" dirty="0">
                <a:solidFill>
                  <a:prstClr val="black"/>
                </a:solidFill>
                <a:latin typeface="Cambria" panose="02040503050406030204" pitchFamily="18" charset="0"/>
                <a:ea typeface="Cambria" panose="02040503050406030204" pitchFamily="18" charset="0"/>
                <a:cs typeface="Arial" panose="020B0604020202020204" pitchFamily="34" charset="0"/>
              </a:rPr>
              <a:t>Ai là người bóp nát quả cam lúc nào không biết</a:t>
            </a:r>
            <a:r>
              <a:rPr lang="en-US" sz="4800" b="1" dirty="0">
                <a:solidFill>
                  <a:prstClr val="black"/>
                </a:solidFill>
                <a:latin typeface="Cambria" panose="02040503050406030204" pitchFamily="18" charset="0"/>
                <a:ea typeface="Cambria" panose="02040503050406030204" pitchFamily="18" charset="0"/>
                <a:cs typeface="Arial" panose="020B0604020202020204" pitchFamily="34" charset="0"/>
              </a:rPr>
              <a:t>?</a:t>
            </a:r>
            <a:endPar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nvGrpSpPr>
          <p:cNvPr id="16" name="Group 15">
            <a:extLst>
              <a:ext uri="{FF2B5EF4-FFF2-40B4-BE49-F238E27FC236}">
                <a16:creationId xmlns:a16="http://schemas.microsoft.com/office/drawing/2014/main" id="{6E18B58E-BA59-40D4-AC1A-B53171F586EF}"/>
              </a:ext>
            </a:extLst>
          </p:cNvPr>
          <p:cNvGrpSpPr/>
          <p:nvPr/>
        </p:nvGrpSpPr>
        <p:grpSpPr>
          <a:xfrm>
            <a:off x="7222363" y="1316736"/>
            <a:ext cx="4627011" cy="1716385"/>
            <a:chOff x="7349021" y="2594357"/>
            <a:chExt cx="4627011" cy="1716385"/>
          </a:xfrm>
        </p:grpSpPr>
        <p:sp>
          <p:nvSpPr>
            <p:cNvPr id="14" name="Rectangle: Rounded Corners 13">
              <a:extLst>
                <a:ext uri="{FF2B5EF4-FFF2-40B4-BE49-F238E27FC236}">
                  <a16:creationId xmlns:a16="http://schemas.microsoft.com/office/drawing/2014/main" id="{A3E7FDF1-C19A-48F5-AEF5-1860441CD5FF}"/>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B3B02642-9A38-487E-B906-BF9E509671C8}"/>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Trần</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Quốc</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Toản</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9" name="Picture 8">
            <a:extLst>
              <a:ext uri="{FF2B5EF4-FFF2-40B4-BE49-F238E27FC236}">
                <a16:creationId xmlns:a16="http://schemas.microsoft.com/office/drawing/2014/main" id="{7C0F8A79-7D99-4BD4-806C-4A876F9559C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3917" t="61333"/>
          <a:stretch/>
        </p:blipFill>
        <p:spPr>
          <a:xfrm>
            <a:off x="8146491" y="2991787"/>
            <a:ext cx="2508842" cy="3566160"/>
          </a:xfrm>
          <a:prstGeom prst="rect">
            <a:avLst/>
          </a:prstGeom>
        </p:spPr>
      </p:pic>
      <p:pic>
        <p:nvPicPr>
          <p:cNvPr id="18" name="Picture 17">
            <a:hlinkClick r:id="rId5" action="ppaction://hlinksldjump"/>
            <a:extLst>
              <a:ext uri="{FF2B5EF4-FFF2-40B4-BE49-F238E27FC236}">
                <a16:creationId xmlns:a16="http://schemas.microsoft.com/office/drawing/2014/main" id="{E0DD2958-C60D-4104-9913-EED935CD8AE4}"/>
              </a:ext>
            </a:extLst>
          </p:cNvPr>
          <p:cNvPicPr>
            <a:picLocks noChangeAspect="1"/>
          </p:cNvPicPr>
          <p:nvPr/>
        </p:nvPicPr>
        <p:blipFill rotWithShape="1">
          <a:blip r:embed="rId6"/>
          <a:srcRect t="9836" r="8438" b="21274"/>
          <a:stretch/>
        </p:blipFill>
        <p:spPr>
          <a:xfrm>
            <a:off x="10014995" y="5863987"/>
            <a:ext cx="2177005" cy="986979"/>
          </a:xfrm>
          <a:prstGeom prst="rect">
            <a:avLst/>
          </a:prstGeom>
        </p:spPr>
      </p:pic>
    </p:spTree>
    <p:extLst>
      <p:ext uri="{BB962C8B-B14F-4D97-AF65-F5344CB8AC3E}">
        <p14:creationId xmlns:p14="http://schemas.microsoft.com/office/powerpoint/2010/main" val="15882376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057401" y="545193"/>
            <a:ext cx="4876800" cy="5331655"/>
          </a:xfrm>
          <a:prstGeom prst="rect">
            <a:avLst/>
          </a:prstGeom>
        </p:spPr>
      </p:pic>
      <p:pic>
        <p:nvPicPr>
          <p:cNvPr id="9" name="Picture 8">
            <a:extLst>
              <a:ext uri="{FF2B5EF4-FFF2-40B4-BE49-F238E27FC236}">
                <a16:creationId xmlns:a16="http://schemas.microsoft.com/office/drawing/2014/main" id="{85D00DC8-06BB-417C-A898-31515037ABC1}"/>
              </a:ext>
            </a:extLst>
          </p:cNvPr>
          <p:cNvPicPr>
            <a:picLocks noChangeAspect="1"/>
          </p:cNvPicPr>
          <p:nvPr/>
        </p:nvPicPr>
        <p:blipFill rotWithShape="1">
          <a:blip r:embed="rId3"/>
          <a:srcRect l="23324" t="3061"/>
          <a:stretch/>
        </p:blipFill>
        <p:spPr>
          <a:xfrm>
            <a:off x="423975" y="3903262"/>
            <a:ext cx="2527504" cy="2815375"/>
          </a:xfrm>
          <a:prstGeom prst="rect">
            <a:avLst/>
          </a:prstGeom>
        </p:spPr>
      </p:pic>
      <p:sp>
        <p:nvSpPr>
          <p:cNvPr id="8" name="TextBox 7">
            <a:extLst>
              <a:ext uri="{FF2B5EF4-FFF2-40B4-BE49-F238E27FC236}">
                <a16:creationId xmlns:a16="http://schemas.microsoft.com/office/drawing/2014/main" id="{314F5B9B-9CCD-42FF-B1F1-436A91A7F380}"/>
              </a:ext>
            </a:extLst>
          </p:cNvPr>
          <p:cNvSpPr txBox="1"/>
          <p:nvPr/>
        </p:nvSpPr>
        <p:spPr>
          <a:xfrm>
            <a:off x="2158417" y="1820280"/>
            <a:ext cx="4617617" cy="2123658"/>
          </a:xfrm>
          <a:prstGeom prst="rect">
            <a:avLst/>
          </a:prstGeom>
          <a:noFill/>
        </p:spPr>
        <p:txBody>
          <a:bodyPr wrap="square" rtlCol="0">
            <a:spAutoFit/>
          </a:bodyPr>
          <a:lstStyle/>
          <a:p>
            <a:pPr lvl="0" algn="ctr">
              <a:defRPr/>
            </a:pPr>
            <a:r>
              <a:rPr lang="vi-VN" sz="4400" b="1" dirty="0">
                <a:solidFill>
                  <a:prstClr val="black"/>
                </a:solidFill>
                <a:latin typeface="Cambria" panose="02040503050406030204" pitchFamily="18" charset="0"/>
                <a:ea typeface="Cambria" panose="02040503050406030204" pitchFamily="18" charset="0"/>
              </a:rPr>
              <a:t> 2</a:t>
            </a:r>
            <a:r>
              <a:rPr lang="en-US" sz="4400" b="1" dirty="0">
                <a:solidFill>
                  <a:prstClr val="black"/>
                </a:solidFill>
                <a:latin typeface="Cambria" panose="02040503050406030204" pitchFamily="18" charset="0"/>
                <a:ea typeface="Cambria" panose="02040503050406030204" pitchFamily="18" charset="0"/>
              </a:rPr>
              <a:t>. </a:t>
            </a:r>
            <a:r>
              <a:rPr lang="vi-VN" sz="4400" b="1" dirty="0">
                <a:solidFill>
                  <a:prstClr val="black"/>
                </a:solidFill>
                <a:latin typeface="Cambria" panose="02040503050406030204" pitchFamily="18" charset="0"/>
                <a:ea typeface="Cambria" panose="02040503050406030204" pitchFamily="18" charset="0"/>
              </a:rPr>
              <a:t>Ai là người lấy thân mình lấp lỗ châu mai?</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13" name="Picture 12">
            <a:extLst>
              <a:ext uri="{FF2B5EF4-FFF2-40B4-BE49-F238E27FC236}">
                <a16:creationId xmlns:a16="http://schemas.microsoft.com/office/drawing/2014/main" id="{56446DDE-DC30-409F-AC99-853FD3D62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5"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6"/>
          <a:srcRect t="9836" r="8438" b="21274"/>
          <a:stretch/>
        </p:blipFill>
        <p:spPr>
          <a:xfrm>
            <a:off x="9867313" y="5731658"/>
            <a:ext cx="2177005" cy="986979"/>
          </a:xfrm>
          <a:prstGeom prst="rect">
            <a:avLst/>
          </a:prstGeom>
        </p:spPr>
      </p:pic>
      <p:grpSp>
        <p:nvGrpSpPr>
          <p:cNvPr id="16" name="Group 15">
            <a:extLst>
              <a:ext uri="{FF2B5EF4-FFF2-40B4-BE49-F238E27FC236}">
                <a16:creationId xmlns:a16="http://schemas.microsoft.com/office/drawing/2014/main" id="{BE40BE47-AF59-4FEE-A748-433DAF8B8148}"/>
              </a:ext>
            </a:extLst>
          </p:cNvPr>
          <p:cNvGrpSpPr/>
          <p:nvPr/>
        </p:nvGrpSpPr>
        <p:grpSpPr>
          <a:xfrm>
            <a:off x="7222363" y="1316736"/>
            <a:ext cx="4627011" cy="1716385"/>
            <a:chOff x="7349021" y="2594357"/>
            <a:chExt cx="4627011" cy="1716385"/>
          </a:xfrm>
        </p:grpSpPr>
        <p:sp>
          <p:nvSpPr>
            <p:cNvPr id="17" name="Rectangle: Rounded Corners 16">
              <a:extLst>
                <a:ext uri="{FF2B5EF4-FFF2-40B4-BE49-F238E27FC236}">
                  <a16:creationId xmlns:a16="http://schemas.microsoft.com/office/drawing/2014/main" id="{7BB292E5-39AB-4CA2-AC97-F5D9287399B9}"/>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BCA45777-39A5-4E45-8C9D-217433650817}"/>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Phan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Đình</a:t>
              </a: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44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Giót</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422158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2057401" y="545193"/>
            <a:ext cx="4876800" cy="5331655"/>
          </a:xfrm>
          <a:prstGeom prst="rect">
            <a:avLst/>
          </a:prstGeom>
        </p:spPr>
      </p:pic>
      <p:sp>
        <p:nvSpPr>
          <p:cNvPr id="8" name="TextBox 7">
            <a:extLst>
              <a:ext uri="{FF2B5EF4-FFF2-40B4-BE49-F238E27FC236}">
                <a16:creationId xmlns:a16="http://schemas.microsoft.com/office/drawing/2014/main" id="{314F5B9B-9CCD-42FF-B1F1-436A91A7F380}"/>
              </a:ext>
            </a:extLst>
          </p:cNvPr>
          <p:cNvSpPr txBox="1"/>
          <p:nvPr/>
        </p:nvSpPr>
        <p:spPr>
          <a:xfrm>
            <a:off x="2110792" y="2086980"/>
            <a:ext cx="4617617" cy="2123658"/>
          </a:xfrm>
          <a:prstGeom prst="rect">
            <a:avLst/>
          </a:prstGeom>
          <a:noFill/>
        </p:spPr>
        <p:txBody>
          <a:bodyPr wrap="square" rtlCol="0">
            <a:spAutoFit/>
          </a:bodyPr>
          <a:lstStyle/>
          <a:p>
            <a:pPr lvl="0" algn="ctr">
              <a:defRPr/>
            </a:pPr>
            <a:r>
              <a:rPr lang="vi-VN" sz="4400" b="1" dirty="0">
                <a:solidFill>
                  <a:prstClr val="black"/>
                </a:solidFill>
                <a:latin typeface="Cambria" panose="02040503050406030204" pitchFamily="18" charset="0"/>
                <a:ea typeface="Cambria" panose="02040503050406030204" pitchFamily="18" charset="0"/>
              </a:rPr>
              <a:t>Ai là tác giả của Quốc ca Việt Nam?</a:t>
            </a:r>
          </a:p>
        </p:txBody>
      </p:sp>
      <p:pic>
        <p:nvPicPr>
          <p:cNvPr id="13" name="Picture 12">
            <a:extLst>
              <a:ext uri="{FF2B5EF4-FFF2-40B4-BE49-F238E27FC236}">
                <a16:creationId xmlns:a16="http://schemas.microsoft.com/office/drawing/2014/main" id="{56446DDE-DC30-409F-AC99-853FD3D626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1" y="3746837"/>
            <a:ext cx="3574745" cy="2971800"/>
          </a:xfrm>
          <a:prstGeom prst="rect">
            <a:avLst/>
          </a:prstGeom>
        </p:spPr>
      </p:pic>
      <p:pic>
        <p:nvPicPr>
          <p:cNvPr id="15" name="Picture 14">
            <a:hlinkClick r:id="rId4" action="ppaction://hlinksldjump"/>
            <a:extLst>
              <a:ext uri="{FF2B5EF4-FFF2-40B4-BE49-F238E27FC236}">
                <a16:creationId xmlns:a16="http://schemas.microsoft.com/office/drawing/2014/main" id="{D72ED5B8-944A-4F02-88FE-E2415917CB45}"/>
              </a:ext>
            </a:extLst>
          </p:cNvPr>
          <p:cNvPicPr>
            <a:picLocks noChangeAspect="1"/>
          </p:cNvPicPr>
          <p:nvPr/>
        </p:nvPicPr>
        <p:blipFill rotWithShape="1">
          <a:blip r:embed="rId5"/>
          <a:srcRect t="9836" r="8438" b="21274"/>
          <a:stretch/>
        </p:blipFill>
        <p:spPr>
          <a:xfrm>
            <a:off x="9867313" y="5731658"/>
            <a:ext cx="2177005" cy="986979"/>
          </a:xfrm>
          <a:prstGeom prst="rect">
            <a:avLst/>
          </a:prstGeom>
        </p:spPr>
      </p:pic>
      <p:grpSp>
        <p:nvGrpSpPr>
          <p:cNvPr id="16" name="Group 15">
            <a:extLst>
              <a:ext uri="{FF2B5EF4-FFF2-40B4-BE49-F238E27FC236}">
                <a16:creationId xmlns:a16="http://schemas.microsoft.com/office/drawing/2014/main" id="{BE40BE47-AF59-4FEE-A748-433DAF8B8148}"/>
              </a:ext>
            </a:extLst>
          </p:cNvPr>
          <p:cNvGrpSpPr/>
          <p:nvPr/>
        </p:nvGrpSpPr>
        <p:grpSpPr>
          <a:xfrm>
            <a:off x="7222363" y="1316736"/>
            <a:ext cx="4627011" cy="1716385"/>
            <a:chOff x="7349021" y="2594357"/>
            <a:chExt cx="4627011" cy="1716385"/>
          </a:xfrm>
        </p:grpSpPr>
        <p:sp>
          <p:nvSpPr>
            <p:cNvPr id="17" name="Rectangle: Rounded Corners 16">
              <a:extLst>
                <a:ext uri="{FF2B5EF4-FFF2-40B4-BE49-F238E27FC236}">
                  <a16:creationId xmlns:a16="http://schemas.microsoft.com/office/drawing/2014/main" id="{7BB292E5-39AB-4CA2-AC97-F5D9287399B9}"/>
                </a:ext>
              </a:extLst>
            </p:cNvPr>
            <p:cNvSpPr/>
            <p:nvPr/>
          </p:nvSpPr>
          <p:spPr>
            <a:xfrm>
              <a:off x="7349021" y="2594357"/>
              <a:ext cx="4623987" cy="1716385"/>
            </a:xfrm>
            <a:prstGeom prst="roundRect">
              <a:avLst>
                <a:gd name="adj" fmla="val 50000"/>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8" name="TextBox 17">
              <a:extLst>
                <a:ext uri="{FF2B5EF4-FFF2-40B4-BE49-F238E27FC236}">
                  <a16:creationId xmlns:a16="http://schemas.microsoft.com/office/drawing/2014/main" id="{BCA45777-39A5-4E45-8C9D-217433650817}"/>
                </a:ext>
              </a:extLst>
            </p:cNvPr>
            <p:cNvSpPr txBox="1"/>
            <p:nvPr/>
          </p:nvSpPr>
          <p:spPr>
            <a:xfrm>
              <a:off x="7502818" y="3047162"/>
              <a:ext cx="447321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rPr>
                <a:t>Văn Cao</a:t>
              </a:r>
              <a:endParaRPr kumimoji="0" lang="vi-VN" sz="44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pic>
        <p:nvPicPr>
          <p:cNvPr id="10" name="Picture 9">
            <a:extLst>
              <a:ext uri="{FF2B5EF4-FFF2-40B4-BE49-F238E27FC236}">
                <a16:creationId xmlns:a16="http://schemas.microsoft.com/office/drawing/2014/main" id="{58A50828-EC99-4CC0-BB5B-4A6C8003F3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8779" t="-1267" r="43802" b="65539"/>
          <a:stretch/>
        </p:blipFill>
        <p:spPr>
          <a:xfrm>
            <a:off x="522029" y="4057405"/>
            <a:ext cx="2078297" cy="2759967"/>
          </a:xfrm>
          <a:prstGeom prst="rect">
            <a:avLst/>
          </a:prstGeom>
        </p:spPr>
      </p:pic>
    </p:spTree>
    <p:extLst>
      <p:ext uri="{BB962C8B-B14F-4D97-AF65-F5344CB8AC3E}">
        <p14:creationId xmlns:p14="http://schemas.microsoft.com/office/powerpoint/2010/main" val="21765372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245843-7B95-4571-A0BD-3B731DAE0698}"/>
              </a:ext>
            </a:extLst>
          </p:cNvPr>
          <p:cNvPicPr>
            <a:picLocks noChangeAspect="1"/>
          </p:cNvPicPr>
          <p:nvPr/>
        </p:nvPicPr>
        <p:blipFill rotWithShape="1">
          <a:blip r:embed="rId2"/>
          <a:srcRect l="8290" t="4102" r="20598"/>
          <a:stretch/>
        </p:blipFill>
        <p:spPr>
          <a:xfrm>
            <a:off x="618978" y="94147"/>
            <a:ext cx="7047914" cy="2775515"/>
          </a:xfrm>
          <a:prstGeom prst="rect">
            <a:avLst/>
          </a:prstGeom>
        </p:spPr>
      </p:pic>
      <p:sp>
        <p:nvSpPr>
          <p:cNvPr id="12" name="TextBox 11">
            <a:extLst>
              <a:ext uri="{FF2B5EF4-FFF2-40B4-BE49-F238E27FC236}">
                <a16:creationId xmlns:a16="http://schemas.microsoft.com/office/drawing/2014/main" id="{E959F955-A17F-4094-99D0-871B77F3B1EB}"/>
              </a:ext>
            </a:extLst>
          </p:cNvPr>
          <p:cNvSpPr txBox="1"/>
          <p:nvPr/>
        </p:nvSpPr>
        <p:spPr>
          <a:xfrm>
            <a:off x="738642" y="911279"/>
            <a:ext cx="6652758" cy="1200329"/>
          </a:xfrm>
          <a:prstGeom prst="rect">
            <a:avLst/>
          </a:prstGeom>
          <a:noFill/>
        </p:spPr>
        <p:txBody>
          <a:bodyPr wrap="square" rtlCol="0">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Ai là Đại tướng đầu tiên của Việt Nam?</a:t>
            </a:r>
          </a:p>
        </p:txBody>
      </p:sp>
      <p:pic>
        <p:nvPicPr>
          <p:cNvPr id="8" name="Picture 7">
            <a:extLst>
              <a:ext uri="{FF2B5EF4-FFF2-40B4-BE49-F238E27FC236}">
                <a16:creationId xmlns:a16="http://schemas.microsoft.com/office/drawing/2014/main" id="{19AD0343-DC4C-4822-A5F3-5D972C8D280F}"/>
              </a:ext>
            </a:extLst>
          </p:cNvPr>
          <p:cNvPicPr>
            <a:picLocks noChangeAspect="1"/>
          </p:cNvPicPr>
          <p:nvPr/>
        </p:nvPicPr>
        <p:blipFill>
          <a:blip r:embed="rId3"/>
          <a:stretch>
            <a:fillRect/>
          </a:stretch>
        </p:blipFill>
        <p:spPr>
          <a:xfrm>
            <a:off x="259300" y="3988338"/>
            <a:ext cx="2937730" cy="2588308"/>
          </a:xfrm>
          <a:prstGeom prst="rect">
            <a:avLst/>
          </a:prstGeom>
        </p:spPr>
      </p:pic>
      <p:grpSp>
        <p:nvGrpSpPr>
          <p:cNvPr id="9" name="Group 8">
            <a:extLst>
              <a:ext uri="{FF2B5EF4-FFF2-40B4-BE49-F238E27FC236}">
                <a16:creationId xmlns:a16="http://schemas.microsoft.com/office/drawing/2014/main" id="{4304DE35-B823-48B5-82E1-BFD17AB43F8B}"/>
              </a:ext>
            </a:extLst>
          </p:cNvPr>
          <p:cNvGrpSpPr/>
          <p:nvPr/>
        </p:nvGrpSpPr>
        <p:grpSpPr>
          <a:xfrm>
            <a:off x="8050086" y="2449133"/>
            <a:ext cx="3627564" cy="1408492"/>
            <a:chOff x="7712940" y="1835161"/>
            <a:chExt cx="2964439" cy="1978044"/>
          </a:xfrm>
        </p:grpSpPr>
        <p:sp>
          <p:nvSpPr>
            <p:cNvPr id="10" name="Rectangle: Rounded Corners 9">
              <a:extLst>
                <a:ext uri="{FF2B5EF4-FFF2-40B4-BE49-F238E27FC236}">
                  <a16:creationId xmlns:a16="http://schemas.microsoft.com/office/drawing/2014/main" id="{0F078893-0B5E-4DF1-AD7E-D672F1292B08}"/>
                </a:ext>
              </a:extLst>
            </p:cNvPr>
            <p:cNvSpPr/>
            <p:nvPr/>
          </p:nvSpPr>
          <p:spPr>
            <a:xfrm>
              <a:off x="7712940" y="1835161"/>
              <a:ext cx="2964439" cy="1978044"/>
            </a:xfrm>
            <a:prstGeom prst="roundRect">
              <a:avLst>
                <a:gd name="adj" fmla="val 33643"/>
              </a:avLst>
            </a:prstGeom>
            <a:solidFill>
              <a:schemeClr val="bg1"/>
            </a:solidFill>
            <a:ln w="38100">
              <a:solidFill>
                <a:srgbClr val="B227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20564B63-896D-4846-938A-95CC8E4BAFA3}"/>
                </a:ext>
              </a:extLst>
            </p:cNvPr>
            <p:cNvSpPr txBox="1"/>
            <p:nvPr/>
          </p:nvSpPr>
          <p:spPr>
            <a:xfrm>
              <a:off x="7712940" y="2246954"/>
              <a:ext cx="296443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rPr>
                <a:t>Võ </a:t>
              </a:r>
              <a:r>
                <a:rPr kumimoji="0" lang="en-US" sz="36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rPr>
                <a:t>Nguyên</a:t>
              </a:r>
              <a:r>
                <a:rPr kumimoji="0" lang="en-US"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8C1D1C"/>
                  </a:solidFill>
                  <a:effectLst/>
                  <a:uLnTx/>
                  <a:uFillTx/>
                  <a:latin typeface="Cambria" panose="02040503050406030204" pitchFamily="18" charset="0"/>
                  <a:ea typeface="Cambria" panose="02040503050406030204" pitchFamily="18" charset="0"/>
                </a:rPr>
                <a:t>Giáp</a:t>
              </a:r>
              <a:endParaRPr kumimoji="0" lang="vi-VN" sz="3600" b="1" i="0" u="none" strike="noStrike" kern="1200" cap="none" spc="0" normalizeH="0" baseline="0" noProof="0" dirty="0">
                <a:ln>
                  <a:noFill/>
                </a:ln>
                <a:solidFill>
                  <a:srgbClr val="8C1D1C"/>
                </a:solidFill>
                <a:effectLst/>
                <a:uLnTx/>
                <a:uFillTx/>
                <a:latin typeface="Cambria" panose="02040503050406030204" pitchFamily="18" charset="0"/>
                <a:ea typeface="Cambria" panose="02040503050406030204" pitchFamily="18" charset="0"/>
              </a:endParaRPr>
            </a:p>
          </p:txBody>
        </p:sp>
      </p:grpSp>
      <p:pic>
        <p:nvPicPr>
          <p:cNvPr id="17" name="Picture 16">
            <a:extLst>
              <a:ext uri="{FF2B5EF4-FFF2-40B4-BE49-F238E27FC236}">
                <a16:creationId xmlns:a16="http://schemas.microsoft.com/office/drawing/2014/main" id="{554F8DB2-026C-4BD7-9CAB-F1024067CE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4866" y="3604846"/>
            <a:ext cx="3574745" cy="2971800"/>
          </a:xfrm>
          <a:prstGeom prst="rect">
            <a:avLst/>
          </a:prstGeom>
        </p:spPr>
      </p:pic>
      <p:pic>
        <p:nvPicPr>
          <p:cNvPr id="14" name="Picture 13">
            <a:hlinkClick r:id="rId5" action="ppaction://hlinksldjump"/>
            <a:extLst>
              <a:ext uri="{FF2B5EF4-FFF2-40B4-BE49-F238E27FC236}">
                <a16:creationId xmlns:a16="http://schemas.microsoft.com/office/drawing/2014/main" id="{C2A7F9C6-CE1D-4DC8-8FB4-673452AFEC64}"/>
              </a:ext>
            </a:extLst>
          </p:cNvPr>
          <p:cNvPicPr>
            <a:picLocks noChangeAspect="1"/>
          </p:cNvPicPr>
          <p:nvPr/>
        </p:nvPicPr>
        <p:blipFill rotWithShape="1">
          <a:blip r:embed="rId6"/>
          <a:srcRect t="9836" r="8438" b="21274"/>
          <a:stretch/>
        </p:blipFill>
        <p:spPr>
          <a:xfrm>
            <a:off x="9755695" y="5813040"/>
            <a:ext cx="2177005" cy="986979"/>
          </a:xfrm>
          <a:prstGeom prst="rect">
            <a:avLst/>
          </a:prstGeom>
        </p:spPr>
      </p:pic>
    </p:spTree>
    <p:extLst>
      <p:ext uri="{BB962C8B-B14F-4D97-AF65-F5344CB8AC3E}">
        <p14:creationId xmlns:p14="http://schemas.microsoft.com/office/powerpoint/2010/main" val="243625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7"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28">
            <a:extLst>
              <a:ext uri="{FF2B5EF4-FFF2-40B4-BE49-F238E27FC236}">
                <a16:creationId xmlns:a16="http://schemas.microsoft.com/office/drawing/2014/main" id="{5FBB6EA3-0425-4A83-ACF5-0FAF11140C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678185" flipH="1">
            <a:off x="1258951" y="857184"/>
            <a:ext cx="986161" cy="1703541"/>
          </a:xfrm>
          <a:prstGeom prst="rect">
            <a:avLst/>
          </a:prstGeom>
        </p:spPr>
      </p:pic>
      <p:pic>
        <p:nvPicPr>
          <p:cNvPr id="4" name="Picture 3">
            <a:extLst>
              <a:ext uri="{FF2B5EF4-FFF2-40B4-BE49-F238E27FC236}">
                <a16:creationId xmlns:a16="http://schemas.microsoft.com/office/drawing/2014/main" id="{860E12F8-3412-2EED-2D43-0C8121072686}"/>
              </a:ext>
            </a:extLst>
          </p:cNvPr>
          <p:cNvPicPr>
            <a:picLocks noChangeAspect="1"/>
          </p:cNvPicPr>
          <p:nvPr/>
        </p:nvPicPr>
        <p:blipFill>
          <a:blip r:embed="rId3"/>
          <a:stretch>
            <a:fillRect/>
          </a:stretch>
        </p:blipFill>
        <p:spPr>
          <a:xfrm>
            <a:off x="1971674" y="2281598"/>
            <a:ext cx="8032699" cy="2754997"/>
          </a:xfrm>
          <a:prstGeom prst="rect">
            <a:avLst/>
          </a:prstGeom>
        </p:spPr>
      </p:pic>
    </p:spTree>
    <p:extLst>
      <p:ext uri="{BB962C8B-B14F-4D97-AF65-F5344CB8AC3E}">
        <p14:creationId xmlns:p14="http://schemas.microsoft.com/office/powerpoint/2010/main" val="15651923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oppins Black - Poppins Light">
      <a:majorFont>
        <a:latin typeface="Poppins Black"/>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BC38"/>
        </a:solidFill>
        <a:ln w="76200" cap="flat">
          <a:noFill/>
          <a:prstDash val="solid"/>
          <a:miter/>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299</TotalTime>
  <Words>971</Words>
  <Application>Microsoft Office PowerPoint</Application>
  <PresentationFormat>Widescreen</PresentationFormat>
  <Paragraphs>56</Paragraphs>
  <Slides>27</Slides>
  <Notes>3</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27</vt:i4>
      </vt:variant>
    </vt:vector>
  </HeadingPairs>
  <TitlesOfParts>
    <vt:vector size="45" baseType="lpstr">
      <vt:lpstr>#9Slide05 Bodega Script</vt:lpstr>
      <vt:lpstr>#9Slide07 HoneyCream</vt:lpstr>
      <vt:lpstr>Arial</vt:lpstr>
      <vt:lpstr>Arial Unicode MS</vt:lpstr>
      <vt:lpstr>Calibri</vt:lpstr>
      <vt:lpstr>Calibri (Body)</vt:lpstr>
      <vt:lpstr>Calibri Light</vt:lpstr>
      <vt:lpstr>Cambria</vt:lpstr>
      <vt:lpstr>Poppins Light</vt:lpstr>
      <vt:lpstr>Segoe UI</vt:lpstr>
      <vt:lpstr>SVN-Newton</vt:lpstr>
      <vt:lpstr>Times New Roman</vt:lpstr>
      <vt:lpstr>UTM Aquarelle</vt:lpstr>
      <vt:lpstr>UTM Avo</vt:lpstr>
      <vt:lpstr>PPTMON theme</vt:lpstr>
      <vt:lpstr>1_PPTMON theme</vt:lpstr>
      <vt:lpstr>3_Office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STD_DELL</cp:lastModifiedBy>
  <cp:revision>27</cp:revision>
  <dcterms:created xsi:type="dcterms:W3CDTF">2024-06-26T09:52:32Z</dcterms:created>
  <dcterms:modified xsi:type="dcterms:W3CDTF">2024-09-25T13:24:59Z</dcterms:modified>
</cp:coreProperties>
</file>