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Lst>
  <p:notesMasterIdLst>
    <p:notesMasterId r:id="rId48"/>
  </p:notesMasterIdLst>
  <p:sldIdLst>
    <p:sldId id="377" r:id="rId4"/>
    <p:sldId id="263" r:id="rId5"/>
    <p:sldId id="268" r:id="rId6"/>
    <p:sldId id="342" r:id="rId7"/>
    <p:sldId id="337" r:id="rId8"/>
    <p:sldId id="321" r:id="rId9"/>
    <p:sldId id="338" r:id="rId10"/>
    <p:sldId id="339" r:id="rId11"/>
    <p:sldId id="340" r:id="rId12"/>
    <p:sldId id="341" r:id="rId13"/>
    <p:sldId id="271" r:id="rId14"/>
    <p:sldId id="276" r:id="rId15"/>
    <p:sldId id="279" r:id="rId16"/>
    <p:sldId id="343" r:id="rId17"/>
    <p:sldId id="344" r:id="rId18"/>
    <p:sldId id="345" r:id="rId19"/>
    <p:sldId id="346" r:id="rId20"/>
    <p:sldId id="347" r:id="rId21"/>
    <p:sldId id="349" r:id="rId22"/>
    <p:sldId id="350" r:id="rId23"/>
    <p:sldId id="351" r:id="rId24"/>
    <p:sldId id="352" r:id="rId25"/>
    <p:sldId id="353" r:id="rId26"/>
    <p:sldId id="354" r:id="rId27"/>
    <p:sldId id="359" r:id="rId28"/>
    <p:sldId id="355" r:id="rId29"/>
    <p:sldId id="356" r:id="rId30"/>
    <p:sldId id="357" r:id="rId31"/>
    <p:sldId id="358"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355"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80178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7285478"/>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0399229"/>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80239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77170129"/>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820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695842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72852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974114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9929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15768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619923"/>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699027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95737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090807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95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69158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1988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731113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95257565"/>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77673680"/>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5314761"/>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783417069"/>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76551945"/>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2024/9/25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620658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2" name="Picture 1" descr="A picture containing text, font, graphics, design&#10;&#10;Description automatically generated">
            <a:extLst>
              <a:ext uri="{FF2B5EF4-FFF2-40B4-BE49-F238E27FC236}">
                <a16:creationId xmlns:a16="http://schemas.microsoft.com/office/drawing/2014/main" id="{4EB63B88-E0ED-6C1E-B332-7AED37CD09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224306594"/>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2EDBF0B3-262D-CF6C-9B03-523481E9AD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27355912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9748969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8.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2.jpg"/><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9.jpe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1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28.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28.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28.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23" y="39950"/>
            <a:ext cx="12192000" cy="6858000"/>
          </a:xfrm>
          <a:prstGeom prst="rect">
            <a:avLst/>
          </a:prstGeom>
        </p:spPr>
      </p:pic>
      <p:sp>
        <p:nvSpPr>
          <p:cNvPr id="7" name="Rectangle 5"/>
          <p:cNvSpPr>
            <a:spLocks noChangeArrowheads="1"/>
          </p:cNvSpPr>
          <p:nvPr/>
        </p:nvSpPr>
        <p:spPr bwMode="auto">
          <a:xfrm>
            <a:off x="3031938" y="4205398"/>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1210337" y="2097621"/>
            <a:ext cx="1007697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MÔN: KHOA</a:t>
            </a:r>
            <a:r>
              <a:rPr kumimoji="0" lang="en-US" sz="36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HỌC</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7030A0"/>
                </a:solidFill>
                <a:effectLst/>
                <a:uLnTx/>
                <a:uFillTx/>
                <a:latin typeface="Times New Roman" pitchFamily="18" charset="0"/>
                <a:cs typeface="Times New Roman" pitchFamily="18" charset="0"/>
              </a:rPr>
              <a:t>BÀI 3:</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Sự</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ô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nhiễm</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và</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bảo</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vệ</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nguồn</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nước</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Một</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số</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cách</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làm</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sạch</a:t>
            </a:r>
            <a:r>
              <a:rPr kumimoji="0" lang="en-US" sz="40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nước</a:t>
            </a:r>
            <a:r>
              <a:rPr kumimoji="0" lang="en-US" sz="4000" b="1" i="0" u="none" strike="noStrike" kern="1200" cap="none" spc="0" normalizeH="0" baseline="0" noProof="0" dirty="0" smtClean="0">
                <a:ln>
                  <a:noFill/>
                </a:ln>
                <a:solidFill>
                  <a:srgbClr val="7030A0"/>
                </a:solidFill>
                <a:effectLst/>
                <a:uLnTx/>
                <a:uFillTx/>
                <a:latin typeface="Times New Roman" pitchFamily="18" charset="0"/>
                <a:cs typeface="Times New Roman" pitchFamily="18" charset="0"/>
              </a:rPr>
              <a:t> ( </a:t>
            </a:r>
            <a:r>
              <a:rPr kumimoji="0" lang="en-US" sz="4000" b="1" i="0" u="none" strike="noStrike" kern="1200" cap="none" spc="0" normalizeH="0" baseline="0" noProof="0" dirty="0" err="1" smtClean="0">
                <a:ln>
                  <a:noFill/>
                </a:ln>
                <a:solidFill>
                  <a:srgbClr val="7030A0"/>
                </a:solidFill>
                <a:effectLst/>
                <a:uLnTx/>
                <a:uFillTx/>
                <a:latin typeface="Times New Roman" pitchFamily="18" charset="0"/>
                <a:cs typeface="Times New Roman" pitchFamily="18" charset="0"/>
              </a:rPr>
              <a:t>Tiết</a:t>
            </a:r>
            <a:r>
              <a:rPr kumimoji="0" lang="en-US" sz="4000" b="1" i="0" u="none" strike="noStrike" kern="1200" cap="none" spc="0" normalizeH="0" baseline="0" noProof="0" dirty="0" smtClean="0">
                <a:ln>
                  <a:noFill/>
                </a:ln>
                <a:solidFill>
                  <a:srgbClr val="7030A0"/>
                </a:solidFill>
                <a:effectLst/>
                <a:uLnTx/>
                <a:uFillTx/>
                <a:latin typeface="Times New Roman" pitchFamily="18" charset="0"/>
                <a:cs typeface="Times New Roman" pitchFamily="18" charset="0"/>
              </a:rPr>
              <a:t> 1)</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TRƯỜNG TIỂU HỌC </a:t>
            </a:r>
            <a:r>
              <a:rPr kumimoji="0" lang="en-US" sz="28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QUANG </a:t>
            </a:r>
            <a:r>
              <a:rPr kumimoji="0" lang="en-US" sz="28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Sách</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kết</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nối</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tri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thức</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với</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cuộc</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sống</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Lớp</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Năm</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học</a:t>
            </a: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2024-2025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884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347290" y="670762"/>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
        <p:nvSpPr>
          <p:cNvPr id="2" name="TextBox 1">
            <a:extLst>
              <a:ext uri="{FF2B5EF4-FFF2-40B4-BE49-F238E27FC236}">
                <a16:creationId xmlns:a16="http://schemas.microsoft.com/office/drawing/2014/main" id="{164984DB-A720-60EB-9D3C-F70451706D69}"/>
              </a:ext>
            </a:extLst>
          </p:cNvPr>
          <p:cNvSpPr txBox="1"/>
          <p:nvPr/>
        </p:nvSpPr>
        <p:spPr>
          <a:xfrm>
            <a:off x="2327826" y="6381751"/>
            <a:ext cx="6181725" cy="369332"/>
          </a:xfrm>
          <a:prstGeom prst="rect">
            <a:avLst/>
          </a:prstGeom>
          <a:noFill/>
        </p:spPr>
        <p:txBody>
          <a:bodyPr wrap="square" rtlCol="0">
            <a:spAutoFit/>
          </a:bodyPr>
          <a:lstStyle/>
          <a:p>
            <a:r>
              <a:rPr lang="en-US" dirty="0" err="1">
                <a:solidFill>
                  <a:srgbClr val="002060"/>
                </a:solidFill>
                <a:latin typeface="Pattaya" panose="00000500000000000000" pitchFamily="2" charset="-34"/>
                <a:cs typeface="Pattaya" panose="00000500000000000000" pitchFamily="2" charset="-34"/>
              </a:rPr>
              <a:t>Hương</a:t>
            </a:r>
            <a:r>
              <a:rPr lang="en-US" dirty="0">
                <a:solidFill>
                  <a:srgbClr val="002060"/>
                </a:solidFill>
                <a:latin typeface="Pattaya" panose="00000500000000000000" pitchFamily="2" charset="-34"/>
                <a:cs typeface="Pattaya" panose="00000500000000000000" pitchFamily="2" charset="-34"/>
              </a:rPr>
              <a:t> </a:t>
            </a:r>
            <a:r>
              <a:rPr lang="en-US" dirty="0" err="1">
                <a:solidFill>
                  <a:srgbClr val="002060"/>
                </a:solidFill>
                <a:latin typeface="Pattaya" panose="00000500000000000000" pitchFamily="2" charset="-34"/>
                <a:cs typeface="Pattaya" panose="00000500000000000000" pitchFamily="2" charset="-34"/>
              </a:rPr>
              <a:t>Thảo</a:t>
            </a:r>
            <a:r>
              <a:rPr lang="en-US" dirty="0">
                <a:solidFill>
                  <a:srgbClr val="002060"/>
                </a:solidFill>
                <a:latin typeface="Pattaya" panose="00000500000000000000" pitchFamily="2" charset="-34"/>
                <a:cs typeface="Pattaya" panose="00000500000000000000" pitchFamily="2" charset="-34"/>
              </a:rPr>
              <a:t> – </a:t>
            </a:r>
            <a:r>
              <a:rPr lang="en-US" dirty="0" err="1">
                <a:solidFill>
                  <a:srgbClr val="002060"/>
                </a:solidFill>
                <a:latin typeface="Pattaya" panose="00000500000000000000" pitchFamily="2" charset="-34"/>
                <a:cs typeface="Pattaya" panose="00000500000000000000" pitchFamily="2" charset="-34"/>
              </a:rPr>
              <a:t>Zalo</a:t>
            </a:r>
            <a:r>
              <a:rPr lang="en-US" dirty="0">
                <a:solidFill>
                  <a:srgbClr val="002060"/>
                </a:solidFill>
                <a:latin typeface="Pattaya" panose="00000500000000000000" pitchFamily="2" charset="-34"/>
                <a:cs typeface="Pattaya" panose="00000500000000000000" pitchFamily="2" charset="-34"/>
              </a:rPr>
              <a:t> 0972.115.126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a:extLst>
              <a:ext uri="{FF2B5EF4-FFF2-40B4-BE49-F238E27FC236}">
                <a16:creationId xmlns:a16="http://schemas.microsoft.com/office/drawing/2014/main" id="{D077A656-5867-16C3-CF25-21ABF382E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985</Words>
  <Application>Microsoft Office PowerPoint</Application>
  <PresentationFormat>Widescreen</PresentationFormat>
  <Paragraphs>112</Paragraphs>
  <Slides>44</Slides>
  <Notes>37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44</vt:i4>
      </vt:variant>
    </vt:vector>
  </HeadingPairs>
  <TitlesOfParts>
    <vt:vector size="61" baseType="lpstr">
      <vt:lpstr>等线</vt:lpstr>
      <vt:lpstr>Microsoft YaHei</vt:lpstr>
      <vt:lpstr>SimSun</vt:lpstr>
      <vt:lpstr>Arial</vt:lpstr>
      <vt:lpstr>Calibri</vt:lpstr>
      <vt:lpstr>Cambria</vt:lpstr>
      <vt:lpstr>HappyZcool-2016</vt:lpstr>
      <vt:lpstr>Pattaya</vt:lpstr>
      <vt:lpstr>Times New Roman</vt:lpstr>
      <vt:lpstr>Wingdings</vt:lpstr>
      <vt:lpstr>华康少女文字W5(P)</vt:lpstr>
      <vt:lpstr>字魂59号-创粗黑</vt:lpstr>
      <vt:lpstr>楷体</vt:lpstr>
      <vt:lpstr>百变马丁</vt:lpstr>
      <vt:lpstr>Office Theme</vt:lpstr>
      <vt:lpstr>第一PPT，www.1ppt.com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60</cp:revision>
  <dcterms:created xsi:type="dcterms:W3CDTF">2023-04-10T09:50:12Z</dcterms:created>
  <dcterms:modified xsi:type="dcterms:W3CDTF">2024-09-25T13:49:22Z</dcterms:modified>
</cp:coreProperties>
</file>