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11693" r:id="rId2"/>
    <p:sldId id="260" r:id="rId3"/>
    <p:sldId id="11698" r:id="rId4"/>
    <p:sldId id="306" r:id="rId5"/>
    <p:sldId id="309" r:id="rId6"/>
    <p:sldId id="322" r:id="rId7"/>
    <p:sldId id="323" r:id="rId8"/>
    <p:sldId id="324" r:id="rId9"/>
    <p:sldId id="325" r:id="rId10"/>
    <p:sldId id="326" r:id="rId11"/>
    <p:sldId id="312" r:id="rId12"/>
    <p:sldId id="327" r:id="rId13"/>
    <p:sldId id="11696" r:id="rId14"/>
    <p:sldId id="313" r:id="rId15"/>
    <p:sldId id="275" r:id="rId16"/>
    <p:sldId id="116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93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E0F3B-28A2-4A6A-8505-AAF6DD66A2DF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9B9B2-69EF-4BD1-BDA1-58E300790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11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426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231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247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4736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1292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8296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5704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06284-009C-4079-96FE-68A2182B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2BCCCA-5F51-4881-B06B-45C8990EF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7763DE-C9B6-4C6E-90B1-7DE7DDAE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5ED47B-3E2B-4B16-B537-32263412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6FFAB2-3A76-48CA-9B9E-369E3A0A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5944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4E7FB9-9ECA-4A51-A489-C5A56708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51B043-C683-4191-8C62-43B9896F4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525CF7D-2798-41EF-8BDD-D58A48464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0C96A9-67EE-4362-A333-14661B20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B29649-0FEC-4E51-957A-403BF3347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8B4B6A-FC5D-4416-94D8-1D09BB7C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7121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AC1398-2722-4566-A207-B2E1712B0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305B9B-A02F-43ED-BD70-0D765F8CC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BAE1DD-0FA6-4C9A-B652-463494506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6660BE9-80CB-4F06-B44A-E31265692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00AF6A0-47E4-4BF0-8AB2-A93DAD7128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F73CCB5-0295-4AE8-AB04-13234397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421DBB5-D4BD-4B86-A35F-9D2C97C2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80D18DE-50B0-43AC-B261-8840C838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7246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C931C-5F16-43D3-A376-0F438FC3C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4E76BD-5C25-4226-AA2E-7F4E00275D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F990EF0-D86D-4BE3-AB47-98C4AC4C9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F56C266-7C7C-4142-8C85-1F71DC1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6552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704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5167338-611C-4E9B-B544-12ECBC27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7A43F2E-9C41-40E3-92CE-5DB1028DB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2FA9E7-4E7C-4FE6-809E-B3C60BBC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335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96205E-7370-4519-AC6C-45D4F40F7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E6557D-724A-4A96-8BAA-ADE50A4B5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5F13C-EC7F-4C8D-873D-DC01E973A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6BAD96-3B99-4E65-8172-681F8938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CC24DF-B1A3-4216-8AAF-2F1250DEE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6485D1-96E7-4DF0-BC9C-0F16CA54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6237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B2A619-966D-4846-BF9F-3ABF9384B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556F37F-C2C8-4CD2-866C-EC67756C2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4F1D48-B219-45AE-AF81-42209D9A8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A0428C-1377-426F-9C1D-2468E671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746D18-CF0F-430A-9698-B8678E75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5D5ECA-7AD7-4671-8F91-F002FABE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507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8FA6AD-86DE-4D9B-96A9-EF850367E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6BA0D34-BF38-4C2B-9709-DA74C9FAA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C42DC2-4878-4CDD-AD77-0320AA82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025BC4-A0B5-4BB0-AB7E-5A7B70353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6ABDE2-1E99-4DA7-88CD-5919CF5E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963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6FBED93-077A-408F-91F2-3ECFC2DEE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9B87A3-859F-4591-BF45-913699C7D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7CD0FD-B978-4AA5-AE6F-91E046BC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4CF89C-FB91-4D73-A0F7-F0ECCE713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5F0A82-6E19-4064-8A25-D5A21F8D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2090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366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343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939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702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803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719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273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AFCF3BC2-CE1D-5F13-E6AF-A2AAEB161F0A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651" y="142874"/>
            <a:ext cx="18954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4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GIF"/><Relationship Id="rId7" Type="http://schemas.openxmlformats.org/officeDocument/2006/relationships/image" Target="../media/image9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5" descr="861991ptj0g7jwj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02710" cy="4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6" descr="1145473xbf1rinc7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"/>
            <a:ext cx="914400" cy="350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18"/>
          <p:cNvGrpSpPr/>
          <p:nvPr/>
        </p:nvGrpSpPr>
        <p:grpSpPr bwMode="auto">
          <a:xfrm>
            <a:off x="1320800" y="1143000"/>
            <a:ext cx="2946400" cy="1828800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 w="9525">
              <a:noFill/>
              <a:rou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3084" name="Picture 26" descr="cosmo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25" descr="BOOK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24" descr="BOOK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23" descr="QUILLP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8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en-US" sz="800" b="1">
                  <a:solidFill>
                    <a:schemeClr val="tx1"/>
                  </a:solidFill>
                  <a:latin typeface="VnBangkok"/>
                  <a:cs typeface="Times New Roman" panose="02020603050405020304" pitchFamily="18" charset="0"/>
                </a:rPr>
                <a:t> </a:t>
              </a:r>
              <a:endParaRPr lang="en-US" altLang="en-US" sz="4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89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4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0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3091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4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79" name="WordArt 18"/>
          <p:cNvSpPr>
            <a:spLocks noChangeArrowheads="1" noChangeShapeType="1" noTextEdit="1"/>
          </p:cNvSpPr>
          <p:nvPr/>
        </p:nvSpPr>
        <p:spPr bwMode="auto">
          <a:xfrm>
            <a:off x="1689100" y="155827"/>
            <a:ext cx="9462711" cy="4395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TRƯỜNG TIỂU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QUANG TRUNG</a:t>
            </a:r>
            <a:endParaRPr lang="en-US" sz="3600" b="1" kern="10" dirty="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080" name="WordArt 19"/>
          <p:cNvSpPr>
            <a:spLocks noChangeArrowheads="1" noChangeShapeType="1" noTextEdit="1"/>
          </p:cNvSpPr>
          <p:nvPr/>
        </p:nvSpPr>
        <p:spPr bwMode="auto">
          <a:xfrm>
            <a:off x="4532610" y="1168802"/>
            <a:ext cx="5709075" cy="9353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50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TOÁN4</a:t>
            </a:r>
            <a:endParaRPr lang="en-US" sz="1050" b="1" kern="10" dirty="0">
              <a:ln w="9525">
                <a:solidFill>
                  <a:srgbClr val="0000FF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081" name="WordArt 20"/>
          <p:cNvSpPr>
            <a:spLocks noChangeArrowheads="1" noChangeShapeType="1" noTextEdit="1"/>
          </p:cNvSpPr>
          <p:nvPr/>
        </p:nvSpPr>
        <p:spPr bwMode="auto">
          <a:xfrm>
            <a:off x="2071430" y="3122228"/>
            <a:ext cx="947287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BÀI 6: LUYỆN TẬP CHUNG 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(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1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)</a:t>
            </a:r>
            <a:endParaRPr lang="en-US" sz="3600" b="1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082" name="WordArt 21"/>
          <p:cNvSpPr>
            <a:spLocks noChangeArrowheads="1" noChangeShapeType="1" noTextEdit="1"/>
          </p:cNvSpPr>
          <p:nvPr/>
        </p:nvSpPr>
        <p:spPr bwMode="auto">
          <a:xfrm>
            <a:off x="1776790" y="5284651"/>
            <a:ext cx="894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8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WordArt 20"/>
          <p:cNvSpPr>
            <a:spLocks noChangeArrowheads="1" noChangeShapeType="1" noTextEdit="1"/>
          </p:cNvSpPr>
          <p:nvPr/>
        </p:nvSpPr>
        <p:spPr bwMode="auto">
          <a:xfrm>
            <a:off x="3490655" y="5799987"/>
            <a:ext cx="7472620" cy="4564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Giáo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viên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Đỗ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Thị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Hường</a:t>
            </a:r>
            <a:endParaRPr lang="en-US" sz="3600" b="1" kern="10" dirty="0">
              <a:ln w="9525">
                <a:solidFill>
                  <a:srgbClr val="FF00FF"/>
                </a:solidFill>
                <a:rou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3172584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73A1210-2A7A-C513-42CA-ADBC6FBBBB8B}"/>
              </a:ext>
            </a:extLst>
          </p:cNvPr>
          <p:cNvGrpSpPr/>
          <p:nvPr/>
        </p:nvGrpSpPr>
        <p:grpSpPr>
          <a:xfrm>
            <a:off x="1084559" y="284840"/>
            <a:ext cx="4687591" cy="867686"/>
            <a:chOff x="2947684" y="845858"/>
            <a:chExt cx="35425119" cy="185076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42179D2-88B0-FFA0-7369-269AF4F93BD8}"/>
                </a:ext>
              </a:extLst>
            </p:cNvPr>
            <p:cNvSpPr/>
            <p:nvPr/>
          </p:nvSpPr>
          <p:spPr>
            <a:xfrm>
              <a:off x="3367336" y="845858"/>
              <a:ext cx="33061941" cy="185076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FF06DF-FCC3-9C7B-0413-CBB6CBFB9715}"/>
                </a:ext>
              </a:extLst>
            </p:cNvPr>
            <p:cNvSpPr txBox="1"/>
            <p:nvPr/>
          </p:nvSpPr>
          <p:spPr>
            <a:xfrm>
              <a:off x="2947684" y="893985"/>
              <a:ext cx="35425119" cy="1509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31F90FB-84F7-482D-9F32-FD988AAED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618" y="-126824"/>
            <a:ext cx="1477109" cy="175782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B01B963-7571-6818-F124-79374D148042}"/>
              </a:ext>
            </a:extLst>
          </p:cNvPr>
          <p:cNvGrpSpPr/>
          <p:nvPr/>
        </p:nvGrpSpPr>
        <p:grpSpPr>
          <a:xfrm>
            <a:off x="1167370" y="1567577"/>
            <a:ext cx="3928505" cy="985123"/>
            <a:chOff x="674228" y="4862098"/>
            <a:chExt cx="5343799" cy="123007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6BB3B6D-400B-C32E-6C04-1BE0722C3F65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79D743A-38E6-8AF9-C239-84B711300C5B}"/>
                </a:ext>
              </a:extLst>
            </p:cNvPr>
            <p:cNvSpPr txBox="1"/>
            <p:nvPr/>
          </p:nvSpPr>
          <p:spPr>
            <a:xfrm>
              <a:off x="743338" y="5036141"/>
              <a:ext cx="5205574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63 758 – 5 364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FE3EE9-D281-5F8C-27A1-DB2F31DB8D44}"/>
              </a:ext>
            </a:extLst>
          </p:cNvPr>
          <p:cNvGrpSpPr/>
          <p:nvPr/>
        </p:nvGrpSpPr>
        <p:grpSpPr>
          <a:xfrm>
            <a:off x="6434695" y="1586627"/>
            <a:ext cx="4576205" cy="985123"/>
            <a:chOff x="674228" y="4862098"/>
            <a:chExt cx="5343799" cy="123007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C5FCBAA-C136-0A58-F00B-E4BAAECEA528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E36832-A0B5-21BE-DB44-A21DECA62310}"/>
                </a:ext>
              </a:extLst>
            </p:cNvPr>
            <p:cNvSpPr txBox="1"/>
            <p:nvPr/>
          </p:nvSpPr>
          <p:spPr>
            <a:xfrm>
              <a:off x="743338" y="5036141"/>
              <a:ext cx="5205575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37 429 + 49 235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849F11-C19E-D142-5D16-3D83AD129167}"/>
              </a:ext>
            </a:extLst>
          </p:cNvPr>
          <p:cNvGrpSpPr/>
          <p:nvPr/>
        </p:nvGrpSpPr>
        <p:grpSpPr>
          <a:xfrm>
            <a:off x="1119745" y="2929652"/>
            <a:ext cx="3928505" cy="985123"/>
            <a:chOff x="674228" y="4862098"/>
            <a:chExt cx="5343799" cy="1230073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F5C6C0B-0928-CE31-BB63-D8749BB0F921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2F4EFF-8422-154E-92EA-615016577648}"/>
                </a:ext>
              </a:extLst>
            </p:cNvPr>
            <p:cNvSpPr txBox="1"/>
            <p:nvPr/>
          </p:nvSpPr>
          <p:spPr>
            <a:xfrm>
              <a:off x="743338" y="5036141"/>
              <a:ext cx="5205574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8 107 x 9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84F4F59-77FB-5C7D-F062-601B61C2C12E}"/>
              </a:ext>
            </a:extLst>
          </p:cNvPr>
          <p:cNvGrpSpPr/>
          <p:nvPr/>
        </p:nvGrpSpPr>
        <p:grpSpPr>
          <a:xfrm>
            <a:off x="6387070" y="2948702"/>
            <a:ext cx="4576205" cy="985123"/>
            <a:chOff x="674228" y="4862098"/>
            <a:chExt cx="5343799" cy="1230073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7DED5EC-0E91-1F27-45B6-7B7D3B89377F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04C2C03-35E3-AE3B-66A5-E07E1DDEC3E9}"/>
                </a:ext>
              </a:extLst>
            </p:cNvPr>
            <p:cNvSpPr txBox="1"/>
            <p:nvPr/>
          </p:nvSpPr>
          <p:spPr>
            <a:xfrm>
              <a:off x="743338" y="5036141"/>
              <a:ext cx="5205575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43 652 :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53975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064283B-5017-7B2A-2B6B-49BAC633FC9C}"/>
              </a:ext>
            </a:extLst>
          </p:cNvPr>
          <p:cNvGrpSpPr/>
          <p:nvPr/>
        </p:nvGrpSpPr>
        <p:grpSpPr>
          <a:xfrm>
            <a:off x="6637126" y="1323975"/>
            <a:ext cx="4297574" cy="3246196"/>
            <a:chOff x="279861" y="1074765"/>
            <a:chExt cx="2436123" cy="309967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30360CA-2A18-8F08-2174-7252BCDC674E}"/>
                </a:ext>
              </a:extLst>
            </p:cNvPr>
            <p:cNvSpPr/>
            <p:nvPr/>
          </p:nvSpPr>
          <p:spPr>
            <a:xfrm>
              <a:off x="279861" y="1074765"/>
              <a:ext cx="2436123" cy="309967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57C3CB0-522C-471C-4BE1-78EA0DC013A6}"/>
                </a:ext>
              </a:extLst>
            </p:cNvPr>
            <p:cNvSpPr/>
            <p:nvPr/>
          </p:nvSpPr>
          <p:spPr>
            <a:xfrm>
              <a:off x="381118" y="1192709"/>
              <a:ext cx="2216307" cy="28637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E9D371-3692-E3C9-82D5-A0ADD66330B0}"/>
              </a:ext>
            </a:extLst>
          </p:cNvPr>
          <p:cNvGrpSpPr/>
          <p:nvPr/>
        </p:nvGrpSpPr>
        <p:grpSpPr>
          <a:xfrm>
            <a:off x="581025" y="1333222"/>
            <a:ext cx="3657600" cy="3257827"/>
            <a:chOff x="279861" y="1074765"/>
            <a:chExt cx="2436123" cy="309967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D0D7D4C-37B7-1582-9363-6B646530ABC9}"/>
                </a:ext>
              </a:extLst>
            </p:cNvPr>
            <p:cNvSpPr/>
            <p:nvPr/>
          </p:nvSpPr>
          <p:spPr>
            <a:xfrm>
              <a:off x="279861" y="1074765"/>
              <a:ext cx="2436123" cy="309967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DA3F426-6B49-04C2-4A2B-8FC9118E3CB5}"/>
                </a:ext>
              </a:extLst>
            </p:cNvPr>
            <p:cNvSpPr/>
            <p:nvPr/>
          </p:nvSpPr>
          <p:spPr>
            <a:xfrm>
              <a:off x="381118" y="1192709"/>
              <a:ext cx="2216307" cy="28637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D09579C-66DF-1211-472C-EF11368C78EF}"/>
              </a:ext>
            </a:extLst>
          </p:cNvPr>
          <p:cNvGrpSpPr/>
          <p:nvPr/>
        </p:nvGrpSpPr>
        <p:grpSpPr>
          <a:xfrm>
            <a:off x="529195" y="129302"/>
            <a:ext cx="3928505" cy="985123"/>
            <a:chOff x="674228" y="4862098"/>
            <a:chExt cx="5343799" cy="1230073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55D2BD83-837A-9C4C-E5A0-E96957B0D5D3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31DA95-610C-5FF8-1A39-359FABC98F0F}"/>
                </a:ext>
              </a:extLst>
            </p:cNvPr>
            <p:cNvSpPr txBox="1"/>
            <p:nvPr/>
          </p:nvSpPr>
          <p:spPr>
            <a:xfrm>
              <a:off x="743338" y="5036141"/>
              <a:ext cx="5205574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63 758 – 5 364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C657839-C56C-7C61-70F7-5DED1974086C}"/>
              </a:ext>
            </a:extLst>
          </p:cNvPr>
          <p:cNvSpPr txBox="1"/>
          <p:nvPr/>
        </p:nvSpPr>
        <p:spPr>
          <a:xfrm>
            <a:off x="1123950" y="1628775"/>
            <a:ext cx="2781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63 758</a:t>
            </a:r>
          </a:p>
          <a:p>
            <a:pPr algn="just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8F574B0-EA95-D963-E83A-69AA2767881D}"/>
              </a:ext>
            </a:extLst>
          </p:cNvPr>
          <p:cNvSpPr txBox="1"/>
          <p:nvPr/>
        </p:nvSpPr>
        <p:spPr>
          <a:xfrm>
            <a:off x="876300" y="2152650"/>
            <a:ext cx="57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8180109-A47C-F8C8-97BA-B99B8057167F}"/>
              </a:ext>
            </a:extLst>
          </p:cNvPr>
          <p:cNvCxnSpPr>
            <a:cxnSpLocks/>
          </p:cNvCxnSpPr>
          <p:nvPr/>
        </p:nvCxnSpPr>
        <p:spPr>
          <a:xfrm>
            <a:off x="1228725" y="3476625"/>
            <a:ext cx="252412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2D2B4DB-B0B5-422F-A502-837AC1A065EF}"/>
              </a:ext>
            </a:extLst>
          </p:cNvPr>
          <p:cNvSpPr txBox="1"/>
          <p:nvPr/>
        </p:nvSpPr>
        <p:spPr>
          <a:xfrm>
            <a:off x="2868058" y="333375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EE29814-C5EC-0C47-9C88-DFE88BB3F9FB}"/>
              </a:ext>
            </a:extLst>
          </p:cNvPr>
          <p:cNvSpPr txBox="1"/>
          <p:nvPr/>
        </p:nvSpPr>
        <p:spPr>
          <a:xfrm>
            <a:off x="2488293" y="333375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949EF90-2916-E916-C0FC-367950F54402}"/>
              </a:ext>
            </a:extLst>
          </p:cNvPr>
          <p:cNvSpPr txBox="1"/>
          <p:nvPr/>
        </p:nvSpPr>
        <p:spPr>
          <a:xfrm>
            <a:off x="2107306" y="333375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D1375D-95C1-D069-D2F2-8F5AC35A241B}"/>
              </a:ext>
            </a:extLst>
          </p:cNvPr>
          <p:cNvSpPr txBox="1"/>
          <p:nvPr/>
        </p:nvSpPr>
        <p:spPr>
          <a:xfrm>
            <a:off x="1509914" y="3352799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AC801E9-534B-7C9C-770A-F3E922C00FEA}"/>
              </a:ext>
            </a:extLst>
          </p:cNvPr>
          <p:cNvSpPr txBox="1"/>
          <p:nvPr/>
        </p:nvSpPr>
        <p:spPr>
          <a:xfrm>
            <a:off x="1152525" y="3352799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1802562-1338-4244-9C41-6E381DA9056A}"/>
              </a:ext>
            </a:extLst>
          </p:cNvPr>
          <p:cNvGrpSpPr/>
          <p:nvPr/>
        </p:nvGrpSpPr>
        <p:grpSpPr>
          <a:xfrm>
            <a:off x="6425170" y="138827"/>
            <a:ext cx="4576205" cy="985123"/>
            <a:chOff x="674228" y="4862098"/>
            <a:chExt cx="5343799" cy="123007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0F059D-BB9A-6E70-9C48-BB94A67BEB47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C807632-2284-73D1-52D8-6CEC8EAE984F}"/>
                </a:ext>
              </a:extLst>
            </p:cNvPr>
            <p:cNvSpPr txBox="1"/>
            <p:nvPr/>
          </p:nvSpPr>
          <p:spPr>
            <a:xfrm>
              <a:off x="743338" y="5036141"/>
              <a:ext cx="5205575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37 429 + 49 235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9BC44808-2D11-E8D3-DF1D-550242126EC1}"/>
              </a:ext>
            </a:extLst>
          </p:cNvPr>
          <p:cNvSpPr txBox="1"/>
          <p:nvPr/>
        </p:nvSpPr>
        <p:spPr>
          <a:xfrm>
            <a:off x="7400925" y="1647825"/>
            <a:ext cx="2781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37 429</a:t>
            </a:r>
          </a:p>
          <a:p>
            <a:pPr algn="just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49 235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FC72EDF-5BF8-AD94-EFF6-5DB7ECEE8AB3}"/>
              </a:ext>
            </a:extLst>
          </p:cNvPr>
          <p:cNvSpPr txBox="1"/>
          <p:nvPr/>
        </p:nvSpPr>
        <p:spPr>
          <a:xfrm>
            <a:off x="6972300" y="2200275"/>
            <a:ext cx="57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02FF9A3-A463-911D-4C37-3570902E8BCE}"/>
              </a:ext>
            </a:extLst>
          </p:cNvPr>
          <p:cNvCxnSpPr>
            <a:cxnSpLocks/>
          </p:cNvCxnSpPr>
          <p:nvPr/>
        </p:nvCxnSpPr>
        <p:spPr>
          <a:xfrm>
            <a:off x="7505700" y="3495675"/>
            <a:ext cx="252412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BABF90B2-9FA3-A484-EEE3-F88104EAE6AD}"/>
              </a:ext>
            </a:extLst>
          </p:cNvPr>
          <p:cNvSpPr txBox="1"/>
          <p:nvPr/>
        </p:nvSpPr>
        <p:spPr>
          <a:xfrm>
            <a:off x="9132329" y="335280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284E19-1613-1B45-3DBC-6311E9EDB275}"/>
              </a:ext>
            </a:extLst>
          </p:cNvPr>
          <p:cNvSpPr txBox="1"/>
          <p:nvPr/>
        </p:nvSpPr>
        <p:spPr>
          <a:xfrm>
            <a:off x="8760853" y="335280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B282078-BAFB-4E25-94CC-8E66E1788476}"/>
              </a:ext>
            </a:extLst>
          </p:cNvPr>
          <p:cNvSpPr txBox="1"/>
          <p:nvPr/>
        </p:nvSpPr>
        <p:spPr>
          <a:xfrm>
            <a:off x="8384415" y="3362325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57F7048-490E-46E6-60EE-F33CD7CF0DA4}"/>
              </a:ext>
            </a:extLst>
          </p:cNvPr>
          <p:cNvSpPr txBox="1"/>
          <p:nvPr/>
        </p:nvSpPr>
        <p:spPr>
          <a:xfrm>
            <a:off x="7839075" y="3362325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C1C0A3-7B33-2E49-E54C-F822396025B4}"/>
              </a:ext>
            </a:extLst>
          </p:cNvPr>
          <p:cNvSpPr txBox="1"/>
          <p:nvPr/>
        </p:nvSpPr>
        <p:spPr>
          <a:xfrm>
            <a:off x="7477125" y="3362325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92248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064283B-5017-7B2A-2B6B-49BAC633FC9C}"/>
              </a:ext>
            </a:extLst>
          </p:cNvPr>
          <p:cNvGrpSpPr/>
          <p:nvPr/>
        </p:nvGrpSpPr>
        <p:grpSpPr>
          <a:xfrm>
            <a:off x="6425170" y="1333222"/>
            <a:ext cx="4752974" cy="4752975"/>
            <a:chOff x="279861" y="1074765"/>
            <a:chExt cx="2436123" cy="309967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30360CA-2A18-8F08-2174-7252BCDC674E}"/>
                </a:ext>
              </a:extLst>
            </p:cNvPr>
            <p:cNvSpPr/>
            <p:nvPr/>
          </p:nvSpPr>
          <p:spPr>
            <a:xfrm>
              <a:off x="279861" y="1074765"/>
              <a:ext cx="2436123" cy="309967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57C3CB0-522C-471C-4BE1-78EA0DC013A6}"/>
                </a:ext>
              </a:extLst>
            </p:cNvPr>
            <p:cNvSpPr/>
            <p:nvPr/>
          </p:nvSpPr>
          <p:spPr>
            <a:xfrm>
              <a:off x="381118" y="1192709"/>
              <a:ext cx="2216307" cy="28637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E9D371-3692-E3C9-82D5-A0ADD66330B0}"/>
              </a:ext>
            </a:extLst>
          </p:cNvPr>
          <p:cNvGrpSpPr/>
          <p:nvPr/>
        </p:nvGrpSpPr>
        <p:grpSpPr>
          <a:xfrm>
            <a:off x="581025" y="1333222"/>
            <a:ext cx="3657600" cy="3257827"/>
            <a:chOff x="279861" y="1074765"/>
            <a:chExt cx="2436123" cy="309967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D0D7D4C-37B7-1582-9363-6B646530ABC9}"/>
                </a:ext>
              </a:extLst>
            </p:cNvPr>
            <p:cNvSpPr/>
            <p:nvPr/>
          </p:nvSpPr>
          <p:spPr>
            <a:xfrm>
              <a:off x="279861" y="1074765"/>
              <a:ext cx="2436123" cy="309967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DA3F426-6B49-04C2-4A2B-8FC9118E3CB5}"/>
                </a:ext>
              </a:extLst>
            </p:cNvPr>
            <p:cNvSpPr/>
            <p:nvPr/>
          </p:nvSpPr>
          <p:spPr>
            <a:xfrm>
              <a:off x="381118" y="1192709"/>
              <a:ext cx="2216307" cy="28637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D09579C-66DF-1211-472C-EF11368C78EF}"/>
              </a:ext>
            </a:extLst>
          </p:cNvPr>
          <p:cNvGrpSpPr/>
          <p:nvPr/>
        </p:nvGrpSpPr>
        <p:grpSpPr>
          <a:xfrm>
            <a:off x="529195" y="129302"/>
            <a:ext cx="3928505" cy="985123"/>
            <a:chOff x="674228" y="4862098"/>
            <a:chExt cx="5343799" cy="1230073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55D2BD83-837A-9C4C-E5A0-E96957B0D5D3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31DA95-610C-5FF8-1A39-359FABC98F0F}"/>
                </a:ext>
              </a:extLst>
            </p:cNvPr>
            <p:cNvSpPr txBox="1"/>
            <p:nvPr/>
          </p:nvSpPr>
          <p:spPr>
            <a:xfrm>
              <a:off x="743338" y="5036141"/>
              <a:ext cx="5205574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8 107 x 9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C657839-C56C-7C61-70F7-5DED1974086C}"/>
              </a:ext>
            </a:extLst>
          </p:cNvPr>
          <p:cNvSpPr txBox="1"/>
          <p:nvPr/>
        </p:nvSpPr>
        <p:spPr>
          <a:xfrm>
            <a:off x="1195080" y="1628315"/>
            <a:ext cx="2781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8 107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8F574B0-EA95-D963-E83A-69AA2767881D}"/>
              </a:ext>
            </a:extLst>
          </p:cNvPr>
          <p:cNvSpPr txBox="1"/>
          <p:nvPr/>
        </p:nvSpPr>
        <p:spPr>
          <a:xfrm>
            <a:off x="876300" y="2152650"/>
            <a:ext cx="57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8180109-A47C-F8C8-97BA-B99B8057167F}"/>
              </a:ext>
            </a:extLst>
          </p:cNvPr>
          <p:cNvCxnSpPr>
            <a:cxnSpLocks/>
          </p:cNvCxnSpPr>
          <p:nvPr/>
        </p:nvCxnSpPr>
        <p:spPr>
          <a:xfrm>
            <a:off x="1228725" y="3476625"/>
            <a:ext cx="252412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2D2B4DB-B0B5-422F-A502-837AC1A065EF}"/>
              </a:ext>
            </a:extLst>
          </p:cNvPr>
          <p:cNvSpPr txBox="1"/>
          <p:nvPr/>
        </p:nvSpPr>
        <p:spPr>
          <a:xfrm>
            <a:off x="3086100" y="333375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EE29814-C5EC-0C47-9C88-DFE88BB3F9FB}"/>
              </a:ext>
            </a:extLst>
          </p:cNvPr>
          <p:cNvSpPr txBox="1"/>
          <p:nvPr/>
        </p:nvSpPr>
        <p:spPr>
          <a:xfrm>
            <a:off x="2657475" y="333375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949EF90-2916-E916-C0FC-367950F54402}"/>
              </a:ext>
            </a:extLst>
          </p:cNvPr>
          <p:cNvSpPr txBox="1"/>
          <p:nvPr/>
        </p:nvSpPr>
        <p:spPr>
          <a:xfrm>
            <a:off x="2238334" y="333375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D1375D-95C1-D069-D2F2-8F5AC35A241B}"/>
              </a:ext>
            </a:extLst>
          </p:cNvPr>
          <p:cNvSpPr txBox="1"/>
          <p:nvPr/>
        </p:nvSpPr>
        <p:spPr>
          <a:xfrm>
            <a:off x="1266857" y="3292275"/>
            <a:ext cx="1095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72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1802562-1338-4244-9C41-6E381DA9056A}"/>
              </a:ext>
            </a:extLst>
          </p:cNvPr>
          <p:cNvGrpSpPr/>
          <p:nvPr/>
        </p:nvGrpSpPr>
        <p:grpSpPr>
          <a:xfrm>
            <a:off x="6425170" y="138827"/>
            <a:ext cx="4576205" cy="985123"/>
            <a:chOff x="674228" y="4862098"/>
            <a:chExt cx="5343799" cy="123007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0F059D-BB9A-6E70-9C48-BB94A67BEB47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C807632-2284-73D1-52D8-6CEC8EAE984F}"/>
                </a:ext>
              </a:extLst>
            </p:cNvPr>
            <p:cNvSpPr txBox="1"/>
            <p:nvPr/>
          </p:nvSpPr>
          <p:spPr>
            <a:xfrm>
              <a:off x="743338" y="5036141"/>
              <a:ext cx="5205575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43 652 : 7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B8E90C-389C-5F58-74CF-F6792C0BD697}"/>
              </a:ext>
            </a:extLst>
          </p:cNvPr>
          <p:cNvSpPr txBox="1"/>
          <p:nvPr/>
        </p:nvSpPr>
        <p:spPr>
          <a:xfrm>
            <a:off x="6782902" y="313876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10B49D-AD64-896C-610E-583BA57BCE11}"/>
              </a:ext>
            </a:extLst>
          </p:cNvPr>
          <p:cNvSpPr txBox="1"/>
          <p:nvPr/>
        </p:nvSpPr>
        <p:spPr>
          <a:xfrm>
            <a:off x="9420225" y="2645236"/>
            <a:ext cx="4333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92655-D61F-CA5E-4FBB-91D26088A2E3}"/>
              </a:ext>
            </a:extLst>
          </p:cNvPr>
          <p:cNvSpPr txBox="1"/>
          <p:nvPr/>
        </p:nvSpPr>
        <p:spPr>
          <a:xfrm>
            <a:off x="8476628" y="263928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BA740C-E71B-283D-0CC3-065A53A83B6F}"/>
              </a:ext>
            </a:extLst>
          </p:cNvPr>
          <p:cNvSpPr txBox="1"/>
          <p:nvPr/>
        </p:nvSpPr>
        <p:spPr>
          <a:xfrm>
            <a:off x="6300196" y="2085202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43 652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57271F-4F23-58A2-AC2A-B79E556F24FF}"/>
              </a:ext>
            </a:extLst>
          </p:cNvPr>
          <p:cNvSpPr txBox="1"/>
          <p:nvPr/>
        </p:nvSpPr>
        <p:spPr>
          <a:xfrm>
            <a:off x="8389840" y="208520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3FFB8E-4289-E127-4086-09E1703D8678}"/>
              </a:ext>
            </a:extLst>
          </p:cNvPr>
          <p:cNvCxnSpPr>
            <a:cxnSpLocks/>
          </p:cNvCxnSpPr>
          <p:nvPr/>
        </p:nvCxnSpPr>
        <p:spPr>
          <a:xfrm>
            <a:off x="8858331" y="2674586"/>
            <a:ext cx="14096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D8DB8E-40F4-D69E-8FD0-88EED66E73FB}"/>
              </a:ext>
            </a:extLst>
          </p:cNvPr>
          <p:cNvCxnSpPr>
            <a:cxnSpLocks/>
          </p:cNvCxnSpPr>
          <p:nvPr/>
        </p:nvCxnSpPr>
        <p:spPr>
          <a:xfrm flipV="1">
            <a:off x="8858331" y="2189331"/>
            <a:ext cx="0" cy="21581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FDE9E1-3D47-D707-2442-3F09FF1C77EA}"/>
              </a:ext>
            </a:extLst>
          </p:cNvPr>
          <p:cNvSpPr txBox="1"/>
          <p:nvPr/>
        </p:nvSpPr>
        <p:spPr>
          <a:xfrm>
            <a:off x="8163989" y="2642369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E34167-8C54-2919-0BE8-26BA837C9F2A}"/>
              </a:ext>
            </a:extLst>
          </p:cNvPr>
          <p:cNvSpPr txBox="1"/>
          <p:nvPr/>
        </p:nvSpPr>
        <p:spPr>
          <a:xfrm>
            <a:off x="7142509" y="2615389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AAC6BB-12E7-233B-DF2A-6E46F0428A5A}"/>
              </a:ext>
            </a:extLst>
          </p:cNvPr>
          <p:cNvSpPr txBox="1"/>
          <p:nvPr/>
        </p:nvSpPr>
        <p:spPr>
          <a:xfrm>
            <a:off x="7192362" y="3688794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FF902E-6DB6-C682-A42B-2D31A958BE66}"/>
              </a:ext>
            </a:extLst>
          </p:cNvPr>
          <p:cNvSpPr txBox="1"/>
          <p:nvPr/>
        </p:nvSpPr>
        <p:spPr>
          <a:xfrm>
            <a:off x="7482542" y="2605864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CABC0-D9DB-FBD6-A4D5-6A15E0DD9259}"/>
              </a:ext>
            </a:extLst>
          </p:cNvPr>
          <p:cNvSpPr txBox="1"/>
          <p:nvPr/>
        </p:nvSpPr>
        <p:spPr>
          <a:xfrm>
            <a:off x="7796237" y="3120730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7A3223-B4B3-F4FB-00E9-CE505A78921D}"/>
              </a:ext>
            </a:extLst>
          </p:cNvPr>
          <p:cNvSpPr txBox="1"/>
          <p:nvPr/>
        </p:nvSpPr>
        <p:spPr>
          <a:xfrm>
            <a:off x="8168342" y="3691714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1240A3-E82E-35D4-91A4-9B113C7B631B}"/>
              </a:ext>
            </a:extLst>
          </p:cNvPr>
          <p:cNvSpPr txBox="1"/>
          <p:nvPr/>
        </p:nvSpPr>
        <p:spPr>
          <a:xfrm>
            <a:off x="9696450" y="2654761"/>
            <a:ext cx="4333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B88358-D30A-06F5-A819-2CEE9123C4D5}"/>
              </a:ext>
            </a:extLst>
          </p:cNvPr>
          <p:cNvSpPr txBox="1"/>
          <p:nvPr/>
        </p:nvSpPr>
        <p:spPr>
          <a:xfrm>
            <a:off x="7506687" y="4184094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7704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2" grpId="0"/>
      <p:bldP spid="3" grpId="0"/>
      <p:bldP spid="4" grpId="0"/>
      <p:bldP spid="5" grpId="0"/>
      <p:bldP spid="6" grpId="0"/>
      <p:bldP spid="9" grpId="0"/>
      <p:bldP spid="14" grpId="0"/>
      <p:bldP spid="15" grpId="0"/>
      <p:bldP spid="16" grpId="0"/>
      <p:bldP spid="17" grpId="0"/>
      <p:bldP spid="1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6BEA14-7683-0047-5E09-D06AB203D97F}"/>
              </a:ext>
            </a:extLst>
          </p:cNvPr>
          <p:cNvGrpSpPr/>
          <p:nvPr/>
        </p:nvGrpSpPr>
        <p:grpSpPr>
          <a:xfrm>
            <a:off x="1411099" y="0"/>
            <a:ext cx="10447526" cy="1955789"/>
            <a:chOff x="3367331" y="845859"/>
            <a:chExt cx="32388315" cy="239524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43384DE-9303-82E2-D19A-79BC948F6BC0}"/>
                </a:ext>
              </a:extLst>
            </p:cNvPr>
            <p:cNvSpPr/>
            <p:nvPr/>
          </p:nvSpPr>
          <p:spPr>
            <a:xfrm>
              <a:off x="3367331" y="845859"/>
              <a:ext cx="32388315" cy="2369154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1105D4-DB6A-6F1C-0E79-B3E20B41AECB}"/>
                </a:ext>
              </a:extLst>
            </p:cNvPr>
            <p:cNvSpPr txBox="1"/>
            <p:nvPr/>
          </p:nvSpPr>
          <p:spPr>
            <a:xfrm>
              <a:off x="3429472" y="866430"/>
              <a:ext cx="31824191" cy="2374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 trị của mỗi biểu thức dưới đây là số tiền tiết kiệm (đồng) của mỗi bạn. Hỏi bạn nào có nhiều tiền tiết kiệm nhất?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E02370D-24B0-A4AA-F938-D867F39E9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4" y="132225"/>
            <a:ext cx="1516493" cy="18046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876140-DED7-480C-F52E-085E78C0C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050" y="2189672"/>
            <a:ext cx="10491787" cy="3411028"/>
          </a:xfrm>
          <a:prstGeom prst="rect">
            <a:avLst/>
          </a:prstGeom>
        </p:spPr>
      </p:pic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913F815B-AA07-0208-CBDE-C6685C72A913}"/>
              </a:ext>
            </a:extLst>
          </p:cNvPr>
          <p:cNvSpPr/>
          <p:nvPr/>
        </p:nvSpPr>
        <p:spPr>
          <a:xfrm>
            <a:off x="1473201" y="4528845"/>
            <a:ext cx="3232149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20 000 + 60 000</a:t>
            </a:r>
          </a:p>
          <a:p>
            <a:pPr algn="just" defTabSz="914446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80 000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329D5772-02A7-2A38-2E4F-B7268B26C424}"/>
              </a:ext>
            </a:extLst>
          </p:cNvPr>
          <p:cNvSpPr/>
          <p:nvPr/>
        </p:nvSpPr>
        <p:spPr>
          <a:xfrm>
            <a:off x="5111751" y="4566945"/>
            <a:ext cx="3232149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35 000 + 50 000</a:t>
            </a:r>
          </a:p>
          <a:p>
            <a:pPr algn="just" defTabSz="914446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85 000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11">
            <a:extLst>
              <a:ext uri="{FF2B5EF4-FFF2-40B4-BE49-F238E27FC236}">
                <a16:creationId xmlns:a16="http://schemas.microsoft.com/office/drawing/2014/main" id="{CD032E1F-3581-66B7-CB49-F972E3CC413B}"/>
              </a:ext>
            </a:extLst>
          </p:cNvPr>
          <p:cNvSpPr/>
          <p:nvPr/>
        </p:nvSpPr>
        <p:spPr>
          <a:xfrm>
            <a:off x="8607426" y="4605045"/>
            <a:ext cx="3232149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50 000 + 18 000</a:t>
            </a:r>
          </a:p>
          <a:p>
            <a:pPr algn="just" defTabSz="914446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68 000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33C8207B-C8EA-F23F-4543-C627BF28D5C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15" y="1925017"/>
            <a:ext cx="1495085" cy="126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00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9" grpId="0" build="p" animBg="1"/>
      <p:bldP spid="21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6BEA14-7683-0047-5E09-D06AB203D97F}"/>
              </a:ext>
            </a:extLst>
          </p:cNvPr>
          <p:cNvGrpSpPr/>
          <p:nvPr/>
        </p:nvGrpSpPr>
        <p:grpSpPr>
          <a:xfrm>
            <a:off x="1050437" y="276280"/>
            <a:ext cx="10864721" cy="1790645"/>
            <a:chOff x="3367328" y="845858"/>
            <a:chExt cx="33681659" cy="280076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43384DE-9303-82E2-D19A-79BC948F6BC0}"/>
                </a:ext>
              </a:extLst>
            </p:cNvPr>
            <p:cNvSpPr/>
            <p:nvPr/>
          </p:nvSpPr>
          <p:spPr>
            <a:xfrm>
              <a:off x="3367328" y="845858"/>
              <a:ext cx="33681659" cy="280076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1105D4-DB6A-6F1C-0E79-B3E20B41AECB}"/>
                </a:ext>
              </a:extLst>
            </p:cNvPr>
            <p:cNvSpPr txBox="1"/>
            <p:nvPr/>
          </p:nvSpPr>
          <p:spPr>
            <a:xfrm>
              <a:off x="3924920" y="968968"/>
              <a:ext cx="32674609" cy="2455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trận đấu bóng đá có 37 636 khán giả vào sân xem trực tiếp, trong đó có 9 273 khán giả nữ. Hỏi số khán giả nam nhiều hơn số khán giả nữ bao nhiêu người?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67907E2-4BAF-7D54-D7B9-01691C91F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266" y="351800"/>
            <a:ext cx="1639966" cy="195698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42DAEA0-B22F-FC2F-B701-5C4E33F58591}"/>
              </a:ext>
            </a:extLst>
          </p:cNvPr>
          <p:cNvSpPr/>
          <p:nvPr/>
        </p:nvSpPr>
        <p:spPr>
          <a:xfrm>
            <a:off x="76200" y="2418360"/>
            <a:ext cx="12049125" cy="43158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32F0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FE8516-013C-01D5-A285-B57D7D8C619F}"/>
              </a:ext>
            </a:extLst>
          </p:cNvPr>
          <p:cNvSpPr txBox="1"/>
          <p:nvPr/>
        </p:nvSpPr>
        <p:spPr>
          <a:xfrm>
            <a:off x="4961782" y="2399311"/>
            <a:ext cx="2942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i: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840B4-4EED-0566-D06A-B39BF9F4E730}"/>
              </a:ext>
            </a:extLst>
          </p:cNvPr>
          <p:cNvSpPr txBox="1"/>
          <p:nvPr/>
        </p:nvSpPr>
        <p:spPr>
          <a:xfrm>
            <a:off x="3182025" y="3054113"/>
            <a:ext cx="7619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3E1F01-45D6-AD97-D848-A91405460B9C}"/>
              </a:ext>
            </a:extLst>
          </p:cNvPr>
          <p:cNvSpPr txBox="1"/>
          <p:nvPr/>
        </p:nvSpPr>
        <p:spPr>
          <a:xfrm>
            <a:off x="2657475" y="3734693"/>
            <a:ext cx="902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nn-NO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37 636 – 9 273 = 28 363 (người)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8651AC-0A31-2338-EA48-929C00B657E5}"/>
              </a:ext>
            </a:extLst>
          </p:cNvPr>
          <p:cNvSpPr txBox="1"/>
          <p:nvPr/>
        </p:nvSpPr>
        <p:spPr>
          <a:xfrm>
            <a:off x="200024" y="4235213"/>
            <a:ext cx="11820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khán giả nam nhiều hơn số khán giả nữ số người là: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139986-A863-8DED-C819-8F9801DEB4A0}"/>
              </a:ext>
            </a:extLst>
          </p:cNvPr>
          <p:cNvSpPr txBox="1"/>
          <p:nvPr/>
        </p:nvSpPr>
        <p:spPr>
          <a:xfrm>
            <a:off x="2657474" y="5303146"/>
            <a:ext cx="902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nn-NO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28 363 – 9 273 = 19 090 (người)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E38BC3-6720-CAA4-31AE-07FE06392E6F}"/>
              </a:ext>
            </a:extLst>
          </p:cNvPr>
          <p:cNvSpPr txBox="1"/>
          <p:nvPr/>
        </p:nvSpPr>
        <p:spPr>
          <a:xfrm>
            <a:off x="5848350" y="6008524"/>
            <a:ext cx="6810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19 090 người.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47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7">
            <a:extLst>
              <a:ext uri="{FF2B5EF4-FFF2-40B4-BE49-F238E27FC236}">
                <a16:creationId xmlns:a16="http://schemas.microsoft.com/office/drawing/2014/main" id="{B7AB32E2-464C-FE88-24D7-F3922E04455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492" y="3429000"/>
            <a:ext cx="5173502" cy="379577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618B446-E767-82A4-8E3C-81D4BE37883E}"/>
              </a:ext>
            </a:extLst>
          </p:cNvPr>
          <p:cNvGrpSpPr/>
          <p:nvPr/>
        </p:nvGrpSpPr>
        <p:grpSpPr>
          <a:xfrm>
            <a:off x="4501119" y="2339102"/>
            <a:ext cx="6338331" cy="1230073"/>
            <a:chOff x="674228" y="4862098"/>
            <a:chExt cx="5343799" cy="123007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5A09494-BC0A-01F3-6E67-FB8274448703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BAF270-D7ED-1C59-FABF-76AB2BD1C65A}"/>
                </a:ext>
              </a:extLst>
            </p:cNvPr>
            <p:cNvSpPr txBox="1"/>
            <p:nvPr/>
          </p:nvSpPr>
          <p:spPr>
            <a:xfrm>
              <a:off x="743340" y="5036141"/>
              <a:ext cx="52055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   </a:t>
              </a:r>
              <a:r>
                <a:rPr kumimoji="0" lang="vi-V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Ôn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hôm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nay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B91306-88B4-D171-ED15-8962AAAB1DA0}"/>
              </a:ext>
            </a:extLst>
          </p:cNvPr>
          <p:cNvGrpSpPr/>
          <p:nvPr/>
        </p:nvGrpSpPr>
        <p:grpSpPr>
          <a:xfrm>
            <a:off x="1828068" y="4147454"/>
            <a:ext cx="5982432" cy="1323439"/>
            <a:chOff x="608093" y="4830934"/>
            <a:chExt cx="4188409" cy="132343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A012510-7D40-0586-7A21-ED6DC7608ABE}"/>
                </a:ext>
              </a:extLst>
            </p:cNvPr>
            <p:cNvSpPr/>
            <p:nvPr/>
          </p:nvSpPr>
          <p:spPr>
            <a:xfrm>
              <a:off x="608093" y="4877618"/>
              <a:ext cx="418840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5FA662-8F68-7E7B-FD14-7D51C5A5994A}"/>
                </a:ext>
              </a:extLst>
            </p:cNvPr>
            <p:cNvSpPr txBox="1"/>
            <p:nvPr/>
          </p:nvSpPr>
          <p:spPr>
            <a:xfrm>
              <a:off x="790040" y="4830934"/>
              <a:ext cx="38245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</a:t>
              </a:r>
              <a:r>
                <a:rPr lang="en-US" sz="4000" b="1" dirty="0" err="1" smtClean="0">
                  <a:solidFill>
                    <a:srgbClr val="5B9BD5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000" b="1" dirty="0" smtClean="0">
                  <a:solidFill>
                    <a:srgbClr val="5B9BD5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 smtClean="0">
                  <a:solidFill>
                    <a:srgbClr val="5B9BD5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dirty="0" smtClean="0">
                  <a:solidFill>
                    <a:srgbClr val="5B9BD5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5B9BD5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4000" b="1" dirty="0" smtClean="0">
                  <a:solidFill>
                    <a:srgbClr val="5B9BD5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5B9BD5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sz="4000" b="1" dirty="0" smtClean="0">
                  <a:solidFill>
                    <a:srgbClr val="5B9BD5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4000" b="1" dirty="0" err="1" smtClean="0">
                  <a:solidFill>
                    <a:srgbClr val="5B9BD5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4000" b="1" dirty="0" smtClean="0">
                  <a:solidFill>
                    <a:srgbClr val="5B9BD5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图片 2">
            <a:extLst>
              <a:ext uri="{FF2B5EF4-FFF2-40B4-BE49-F238E27FC236}">
                <a16:creationId xmlns:a16="http://schemas.microsoft.com/office/drawing/2014/main" id="{507E8478-D7E6-6C93-79CB-A553DB88DEB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6325" y="2469254"/>
            <a:ext cx="4606109" cy="47927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0D0D41-F192-BB78-ECAB-03B4E793A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612" y="203839"/>
            <a:ext cx="6419644" cy="23410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5464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7">
            <a:extLst>
              <a:ext uri="{FF2B5EF4-FFF2-40B4-BE49-F238E27FC236}">
                <a16:creationId xmlns:a16="http://schemas.microsoft.com/office/drawing/2014/main" id="{B7AB32E2-464C-FE88-24D7-F3922E04455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492" y="3429000"/>
            <a:ext cx="5173502" cy="37957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8651AC-0A31-2338-EA48-929C00B657E5}"/>
              </a:ext>
            </a:extLst>
          </p:cNvPr>
          <p:cNvSpPr txBox="1"/>
          <p:nvPr/>
        </p:nvSpPr>
        <p:spPr>
          <a:xfrm>
            <a:off x="-133351" y="1415813"/>
            <a:ext cx="11820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EM! </a:t>
            </a:r>
          </a:p>
          <a:p>
            <a:pPr lvl="0" algn="ctr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63458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871C916-0431-427D-9C05-07E7E0AF84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12EA246-F939-4B36-B76A-6948DE008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/>
        </p:blipFill>
        <p:spPr>
          <a:xfrm>
            <a:off x="2" y="4053543"/>
            <a:ext cx="12192000" cy="206148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72BEA00-FC7A-4D8A-9870-55829BFAF49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84" y="2042419"/>
            <a:ext cx="3119080" cy="262316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88C16A9-CF45-41FD-A432-EED522D63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490" y="3312106"/>
            <a:ext cx="12220979" cy="34290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BB67C9E-7590-4315-8369-16ACE890A86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6161" y="2042419"/>
            <a:ext cx="3371413" cy="28353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17BD2A7-2643-4234-A74D-565E05FCE2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7" y="-250664"/>
            <a:ext cx="10487656" cy="6991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1F767E-3853-5085-3844-EBC5D84CCB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612" y="2220354"/>
            <a:ext cx="7882811" cy="2414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6937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76251" y="335148"/>
            <a:ext cx="11074148" cy="64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8" tIns="45673" rIns="91348" bIns="4567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x b + 100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10, b = 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17">
            <a:extLst>
              <a:ext uri="{FF2B5EF4-FFF2-40B4-BE49-F238E27FC236}">
                <a16:creationId xmlns:a16="http://schemas.microsoft.com/office/drawing/2014/main" id="{B7AB32E2-464C-FE88-24D7-F3922E04455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3419474"/>
            <a:ext cx="6038850" cy="3438525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06527" y="2154536"/>
            <a:ext cx="11074148" cy="64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8" tIns="45673" rIns="91348" bIns="4567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= 50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+ 100 </a:t>
            </a:r>
            <a:endParaRPr lang="en-US" sz="36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06527" y="1276968"/>
            <a:ext cx="11074148" cy="64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8" tIns="45673" rIns="91348" bIns="4567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x b + 100 = 10 x 5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+ 100 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76251" y="3017491"/>
            <a:ext cx="11074148" cy="64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8" tIns="45673" rIns="91348" bIns="4567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= 150 </a:t>
            </a:r>
            <a:endParaRPr lang="en-US" sz="36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52194"/>
      </p:ext>
    </p:extLst>
  </p:cSld>
  <p:clrMapOvr>
    <a:masterClrMapping/>
  </p:clrMapOvr>
  <p:transition spd="med" advClick="0">
    <p:fad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871C916-0431-427D-9C05-07E7E0AF84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12EA246-F939-4B36-B76A-6948DE008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/>
        </p:blipFill>
        <p:spPr>
          <a:xfrm>
            <a:off x="2" y="4053543"/>
            <a:ext cx="12192000" cy="206148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72BEA00-FC7A-4D8A-9870-55829BFAF49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84" y="2042419"/>
            <a:ext cx="3119080" cy="262316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88C16A9-CF45-41FD-A432-EED522D63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490" y="3312106"/>
            <a:ext cx="12220979" cy="34290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BB67C9E-7590-4315-8369-16ACE890A86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6161" y="2042419"/>
            <a:ext cx="3371413" cy="28353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17BD2A7-2643-4234-A74D-565E05FCE2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7" y="-250664"/>
            <a:ext cx="10487656" cy="6991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2FA580-4C33-88B0-9A45-571ACC4DB4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9031" y="1958324"/>
            <a:ext cx="7901101" cy="24569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7016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3">
            <a:extLst>
              <a:ext uri="{FF2B5EF4-FFF2-40B4-BE49-F238E27FC236}">
                <a16:creationId xmlns:a16="http://schemas.microsoft.com/office/drawing/2014/main" id="{49057CE6-05D4-A60A-0F48-21AEE5A494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61" y="4771594"/>
            <a:ext cx="2222029" cy="22220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1842C4-DD8E-0E5C-7B16-A10C29003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12"/>
            <a:ext cx="1347333" cy="160338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73A1210-2A7A-C513-42CA-ADBC6FBBBB8B}"/>
              </a:ext>
            </a:extLst>
          </p:cNvPr>
          <p:cNvGrpSpPr/>
          <p:nvPr/>
        </p:nvGrpSpPr>
        <p:grpSpPr>
          <a:xfrm>
            <a:off x="1084559" y="284840"/>
            <a:ext cx="3792241" cy="867686"/>
            <a:chOff x="2947684" y="845858"/>
            <a:chExt cx="28658769" cy="185076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42179D2-88B0-FFA0-7369-269AF4F93BD8}"/>
                </a:ext>
              </a:extLst>
            </p:cNvPr>
            <p:cNvSpPr/>
            <p:nvPr/>
          </p:nvSpPr>
          <p:spPr>
            <a:xfrm>
              <a:off x="3367334" y="845858"/>
              <a:ext cx="28239119" cy="185076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FF06DF-FCC3-9C7B-0413-CBB6CBFB9715}"/>
                </a:ext>
              </a:extLst>
            </p:cNvPr>
            <p:cNvSpPr txBox="1"/>
            <p:nvPr/>
          </p:nvSpPr>
          <p:spPr>
            <a:xfrm>
              <a:off x="2947684" y="893985"/>
              <a:ext cx="28658769" cy="1509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84B081-C512-A6BD-0333-FEFBA846FAF8}"/>
              </a:ext>
            </a:extLst>
          </p:cNvPr>
          <p:cNvSpPr/>
          <p:nvPr/>
        </p:nvSpPr>
        <p:spPr>
          <a:xfrm>
            <a:off x="971550" y="13906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65 237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C5388C3-C664-22AD-0952-7B5776E9BB2D}"/>
              </a:ext>
            </a:extLst>
          </p:cNvPr>
          <p:cNvSpPr/>
          <p:nvPr/>
        </p:nvSpPr>
        <p:spPr>
          <a:xfrm>
            <a:off x="3705225" y="137160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63 794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8BB0E7-F8EF-8329-1636-466B60AC3608}"/>
              </a:ext>
            </a:extLst>
          </p:cNvPr>
          <p:cNvSpPr/>
          <p:nvPr/>
        </p:nvSpPr>
        <p:spPr>
          <a:xfrm>
            <a:off x="6315075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66 053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881E6A-FF0D-23F5-8B28-C48D0438E1AC}"/>
              </a:ext>
            </a:extLst>
          </p:cNvPr>
          <p:cNvSpPr/>
          <p:nvPr/>
        </p:nvSpPr>
        <p:spPr>
          <a:xfrm>
            <a:off x="8972550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59 872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E9B88E-8A5B-F210-8F02-344301E58116}"/>
              </a:ext>
            </a:extLst>
          </p:cNvPr>
          <p:cNvSpPr txBox="1"/>
          <p:nvPr/>
        </p:nvSpPr>
        <p:spPr>
          <a:xfrm>
            <a:off x="590550" y="2476500"/>
            <a:ext cx="1150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chẵn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lẻ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d)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1834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6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3">
            <a:extLst>
              <a:ext uri="{FF2B5EF4-FFF2-40B4-BE49-F238E27FC236}">
                <a16:creationId xmlns:a16="http://schemas.microsoft.com/office/drawing/2014/main" id="{49057CE6-05D4-A60A-0F48-21AEE5A494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61" y="4771594"/>
            <a:ext cx="2222029" cy="22220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1842C4-DD8E-0E5C-7B16-A10C29003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12"/>
            <a:ext cx="1347333" cy="160338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73A1210-2A7A-C513-42CA-ADBC6FBBBB8B}"/>
              </a:ext>
            </a:extLst>
          </p:cNvPr>
          <p:cNvGrpSpPr/>
          <p:nvPr/>
        </p:nvGrpSpPr>
        <p:grpSpPr>
          <a:xfrm>
            <a:off x="1084559" y="284840"/>
            <a:ext cx="3792241" cy="867686"/>
            <a:chOff x="2947684" y="845858"/>
            <a:chExt cx="28658769" cy="185076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42179D2-88B0-FFA0-7369-269AF4F93BD8}"/>
                </a:ext>
              </a:extLst>
            </p:cNvPr>
            <p:cNvSpPr/>
            <p:nvPr/>
          </p:nvSpPr>
          <p:spPr>
            <a:xfrm>
              <a:off x="3367334" y="845858"/>
              <a:ext cx="28239119" cy="185076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FF06DF-FCC3-9C7B-0413-CBB6CBFB9715}"/>
                </a:ext>
              </a:extLst>
            </p:cNvPr>
            <p:cNvSpPr txBox="1"/>
            <p:nvPr/>
          </p:nvSpPr>
          <p:spPr>
            <a:xfrm>
              <a:off x="2947684" y="893985"/>
              <a:ext cx="28658769" cy="1509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84B081-C512-A6BD-0333-FEFBA846FAF8}"/>
              </a:ext>
            </a:extLst>
          </p:cNvPr>
          <p:cNvSpPr/>
          <p:nvPr/>
        </p:nvSpPr>
        <p:spPr>
          <a:xfrm>
            <a:off x="971550" y="13906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65 237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C5388C3-C664-22AD-0952-7B5776E9BB2D}"/>
              </a:ext>
            </a:extLst>
          </p:cNvPr>
          <p:cNvSpPr/>
          <p:nvPr/>
        </p:nvSpPr>
        <p:spPr>
          <a:xfrm>
            <a:off x="3705225" y="137160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63 794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8BB0E7-F8EF-8329-1636-466B60AC3608}"/>
              </a:ext>
            </a:extLst>
          </p:cNvPr>
          <p:cNvSpPr/>
          <p:nvPr/>
        </p:nvSpPr>
        <p:spPr>
          <a:xfrm>
            <a:off x="6315075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66 053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881E6A-FF0D-23F5-8B28-C48D0438E1AC}"/>
              </a:ext>
            </a:extLst>
          </p:cNvPr>
          <p:cNvSpPr/>
          <p:nvPr/>
        </p:nvSpPr>
        <p:spPr>
          <a:xfrm>
            <a:off x="8972550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59 872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E9B88E-8A5B-F210-8F02-344301E58116}"/>
              </a:ext>
            </a:extLst>
          </p:cNvPr>
          <p:cNvSpPr txBox="1"/>
          <p:nvPr/>
        </p:nvSpPr>
        <p:spPr>
          <a:xfrm>
            <a:off x="590550" y="2476500"/>
            <a:ext cx="1150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chẵn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B22947-ECE8-1F04-A871-B85A654CDE53}"/>
              </a:ext>
            </a:extLst>
          </p:cNvPr>
          <p:cNvGrpSpPr/>
          <p:nvPr/>
        </p:nvGrpSpPr>
        <p:grpSpPr>
          <a:xfrm>
            <a:off x="367270" y="3386852"/>
            <a:ext cx="2537856" cy="985123"/>
            <a:chOff x="674228" y="4862098"/>
            <a:chExt cx="5343799" cy="123007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E87D61A-6CA9-B281-676E-BE38AB1C54BF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51C234-C47B-3466-AF19-948DD7090099}"/>
                </a:ext>
              </a:extLst>
            </p:cNvPr>
            <p:cNvSpPr txBox="1"/>
            <p:nvPr/>
          </p:nvSpPr>
          <p:spPr>
            <a:xfrm>
              <a:off x="743339" y="5036141"/>
              <a:ext cx="5205575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chẵn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243307-8E0F-6CE9-8584-E832D0B00301}"/>
              </a:ext>
            </a:extLst>
          </p:cNvPr>
          <p:cNvGrpSpPr/>
          <p:nvPr/>
        </p:nvGrpSpPr>
        <p:grpSpPr>
          <a:xfrm>
            <a:off x="186295" y="4901327"/>
            <a:ext cx="2537856" cy="985123"/>
            <a:chOff x="674228" y="4862098"/>
            <a:chExt cx="5343799" cy="123007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FD70787-B5CD-33DC-72C4-843EB53D503A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38CB7E-250D-53CE-A475-8146CABAE662}"/>
                </a:ext>
              </a:extLst>
            </p:cNvPr>
            <p:cNvSpPr txBox="1"/>
            <p:nvPr/>
          </p:nvSpPr>
          <p:spPr>
            <a:xfrm>
              <a:off x="743339" y="5036141"/>
              <a:ext cx="5205575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lẻ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66703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03008 0.316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23789 0.3236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1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0.18243 0.5333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-0.0332 0.545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6" grpId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3">
            <a:extLst>
              <a:ext uri="{FF2B5EF4-FFF2-40B4-BE49-F238E27FC236}">
                <a16:creationId xmlns:a16="http://schemas.microsoft.com/office/drawing/2014/main" id="{49057CE6-05D4-A60A-0F48-21AEE5A494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61" y="4771594"/>
            <a:ext cx="2222029" cy="22220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1842C4-DD8E-0E5C-7B16-A10C29003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12"/>
            <a:ext cx="1347333" cy="160338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73A1210-2A7A-C513-42CA-ADBC6FBBBB8B}"/>
              </a:ext>
            </a:extLst>
          </p:cNvPr>
          <p:cNvGrpSpPr/>
          <p:nvPr/>
        </p:nvGrpSpPr>
        <p:grpSpPr>
          <a:xfrm>
            <a:off x="1084559" y="284840"/>
            <a:ext cx="3792241" cy="867686"/>
            <a:chOff x="2947684" y="845858"/>
            <a:chExt cx="28658769" cy="185076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42179D2-88B0-FFA0-7369-269AF4F93BD8}"/>
                </a:ext>
              </a:extLst>
            </p:cNvPr>
            <p:cNvSpPr/>
            <p:nvPr/>
          </p:nvSpPr>
          <p:spPr>
            <a:xfrm>
              <a:off x="3367334" y="845858"/>
              <a:ext cx="28239119" cy="185076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FF06DF-FCC3-9C7B-0413-CBB6CBFB9715}"/>
                </a:ext>
              </a:extLst>
            </p:cNvPr>
            <p:cNvSpPr txBox="1"/>
            <p:nvPr/>
          </p:nvSpPr>
          <p:spPr>
            <a:xfrm>
              <a:off x="2947684" y="893985"/>
              <a:ext cx="28658769" cy="1509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84B081-C512-A6BD-0333-FEFBA846FAF8}"/>
              </a:ext>
            </a:extLst>
          </p:cNvPr>
          <p:cNvSpPr/>
          <p:nvPr/>
        </p:nvSpPr>
        <p:spPr>
          <a:xfrm>
            <a:off x="971550" y="13906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65 237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C5388C3-C664-22AD-0952-7B5776E9BB2D}"/>
              </a:ext>
            </a:extLst>
          </p:cNvPr>
          <p:cNvSpPr/>
          <p:nvPr/>
        </p:nvSpPr>
        <p:spPr>
          <a:xfrm>
            <a:off x="3705225" y="137160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63 794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8BB0E7-F8EF-8329-1636-466B60AC3608}"/>
              </a:ext>
            </a:extLst>
          </p:cNvPr>
          <p:cNvSpPr/>
          <p:nvPr/>
        </p:nvSpPr>
        <p:spPr>
          <a:xfrm>
            <a:off x="6315075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66 053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881E6A-FF0D-23F5-8B28-C48D0438E1AC}"/>
              </a:ext>
            </a:extLst>
          </p:cNvPr>
          <p:cNvSpPr/>
          <p:nvPr/>
        </p:nvSpPr>
        <p:spPr>
          <a:xfrm>
            <a:off x="8972550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59 872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E9B88E-8A5B-F210-8F02-344301E58116}"/>
              </a:ext>
            </a:extLst>
          </p:cNvPr>
          <p:cNvSpPr txBox="1"/>
          <p:nvPr/>
        </p:nvSpPr>
        <p:spPr>
          <a:xfrm>
            <a:off x="590550" y="2476500"/>
            <a:ext cx="1150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11593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70586 0.3486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9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05195 0.3430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0.39102 0.343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4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16368 0.3472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6" grpId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842C4-DD8E-0E5C-7B16-A10C29003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12"/>
            <a:ext cx="1347333" cy="160338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73A1210-2A7A-C513-42CA-ADBC6FBBBB8B}"/>
              </a:ext>
            </a:extLst>
          </p:cNvPr>
          <p:cNvGrpSpPr/>
          <p:nvPr/>
        </p:nvGrpSpPr>
        <p:grpSpPr>
          <a:xfrm>
            <a:off x="1084559" y="284840"/>
            <a:ext cx="3792241" cy="867686"/>
            <a:chOff x="2947684" y="845858"/>
            <a:chExt cx="28658769" cy="185076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42179D2-88B0-FFA0-7369-269AF4F93BD8}"/>
                </a:ext>
              </a:extLst>
            </p:cNvPr>
            <p:cNvSpPr/>
            <p:nvPr/>
          </p:nvSpPr>
          <p:spPr>
            <a:xfrm>
              <a:off x="3367334" y="845858"/>
              <a:ext cx="28239119" cy="185076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FF06DF-FCC3-9C7B-0413-CBB6CBFB9715}"/>
                </a:ext>
              </a:extLst>
            </p:cNvPr>
            <p:cNvSpPr txBox="1"/>
            <p:nvPr/>
          </p:nvSpPr>
          <p:spPr>
            <a:xfrm>
              <a:off x="2947684" y="893985"/>
              <a:ext cx="28658769" cy="1509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84B081-C512-A6BD-0333-FEFBA846FAF8}"/>
              </a:ext>
            </a:extLst>
          </p:cNvPr>
          <p:cNvSpPr/>
          <p:nvPr/>
        </p:nvSpPr>
        <p:spPr>
          <a:xfrm>
            <a:off x="971550" y="13906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65 237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C5388C3-C664-22AD-0952-7B5776E9BB2D}"/>
              </a:ext>
            </a:extLst>
          </p:cNvPr>
          <p:cNvSpPr/>
          <p:nvPr/>
        </p:nvSpPr>
        <p:spPr>
          <a:xfrm>
            <a:off x="3705225" y="137160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63 794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8BB0E7-F8EF-8329-1636-466B60AC3608}"/>
              </a:ext>
            </a:extLst>
          </p:cNvPr>
          <p:cNvSpPr/>
          <p:nvPr/>
        </p:nvSpPr>
        <p:spPr>
          <a:xfrm>
            <a:off x="6315075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66 053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881E6A-FF0D-23F5-8B28-C48D0438E1AC}"/>
              </a:ext>
            </a:extLst>
          </p:cNvPr>
          <p:cNvSpPr/>
          <p:nvPr/>
        </p:nvSpPr>
        <p:spPr>
          <a:xfrm>
            <a:off x="8972550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59 872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E9B88E-8A5B-F210-8F02-344301E58116}"/>
              </a:ext>
            </a:extLst>
          </p:cNvPr>
          <p:cNvSpPr txBox="1"/>
          <p:nvPr/>
        </p:nvSpPr>
        <p:spPr>
          <a:xfrm>
            <a:off x="590550" y="2476500"/>
            <a:ext cx="1150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94AC3B-556D-30F7-C646-42F5BEAB300D}"/>
              </a:ext>
            </a:extLst>
          </p:cNvPr>
          <p:cNvGrpSpPr/>
          <p:nvPr/>
        </p:nvGrpSpPr>
        <p:grpSpPr>
          <a:xfrm>
            <a:off x="367270" y="4015502"/>
            <a:ext cx="4852430" cy="985123"/>
            <a:chOff x="674228" y="4862098"/>
            <a:chExt cx="5343799" cy="123007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9B06D72-FF03-2F44-B0E6-AA023452DD6F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989F89-5568-16F0-4E57-D5C78DCFEF8F}"/>
                </a:ext>
              </a:extLst>
            </p:cNvPr>
            <p:cNvSpPr txBox="1"/>
            <p:nvPr/>
          </p:nvSpPr>
          <p:spPr>
            <a:xfrm>
              <a:off x="743338" y="5036141"/>
              <a:ext cx="5205574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 59 872</a:t>
              </a:r>
            </a:p>
          </p:txBody>
        </p:sp>
      </p:grp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551EF54-3628-A5E4-BC9B-5DDB191D37EB}"/>
              </a:ext>
            </a:extLst>
          </p:cNvPr>
          <p:cNvSpPr/>
          <p:nvPr/>
        </p:nvSpPr>
        <p:spPr>
          <a:xfrm>
            <a:off x="5267325" y="4229100"/>
            <a:ext cx="3581400" cy="723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AF2107-1C3C-F594-9049-51CD0A9E4B14}"/>
              </a:ext>
            </a:extLst>
          </p:cNvPr>
          <p:cNvSpPr txBox="1"/>
          <p:nvPr/>
        </p:nvSpPr>
        <p:spPr>
          <a:xfrm>
            <a:off x="5267325" y="3781425"/>
            <a:ext cx="356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E81301-6D33-A0A1-9536-1E6291C6F955}"/>
              </a:ext>
            </a:extLst>
          </p:cNvPr>
          <p:cNvGrpSpPr/>
          <p:nvPr/>
        </p:nvGrpSpPr>
        <p:grpSpPr>
          <a:xfrm>
            <a:off x="9006445" y="3986927"/>
            <a:ext cx="2509280" cy="985123"/>
            <a:chOff x="674228" y="4862098"/>
            <a:chExt cx="5343799" cy="123007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C2E9B28-CDD8-7945-FE85-3E6F5633A57C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2641B6F-0074-88DB-9C0F-613E19056683}"/>
                </a:ext>
              </a:extLst>
            </p:cNvPr>
            <p:cNvSpPr txBox="1"/>
            <p:nvPr/>
          </p:nvSpPr>
          <p:spPr>
            <a:xfrm>
              <a:off x="743338" y="5036141"/>
              <a:ext cx="5205574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59 870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86938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1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842C4-DD8E-0E5C-7B16-A10C29003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12"/>
            <a:ext cx="1347333" cy="160338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73A1210-2A7A-C513-42CA-ADBC6FBBBB8B}"/>
              </a:ext>
            </a:extLst>
          </p:cNvPr>
          <p:cNvGrpSpPr/>
          <p:nvPr/>
        </p:nvGrpSpPr>
        <p:grpSpPr>
          <a:xfrm>
            <a:off x="1084559" y="284840"/>
            <a:ext cx="3792241" cy="867686"/>
            <a:chOff x="2947684" y="845858"/>
            <a:chExt cx="28658769" cy="185076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42179D2-88B0-FFA0-7369-269AF4F93BD8}"/>
                </a:ext>
              </a:extLst>
            </p:cNvPr>
            <p:cNvSpPr/>
            <p:nvPr/>
          </p:nvSpPr>
          <p:spPr>
            <a:xfrm>
              <a:off x="3367334" y="845858"/>
              <a:ext cx="28239119" cy="185076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FF06DF-FCC3-9C7B-0413-CBB6CBFB9715}"/>
                </a:ext>
              </a:extLst>
            </p:cNvPr>
            <p:cNvSpPr txBox="1"/>
            <p:nvPr/>
          </p:nvSpPr>
          <p:spPr>
            <a:xfrm>
              <a:off x="2947684" y="893985"/>
              <a:ext cx="28658769" cy="1509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84B081-C512-A6BD-0333-FEFBA846FAF8}"/>
              </a:ext>
            </a:extLst>
          </p:cNvPr>
          <p:cNvSpPr/>
          <p:nvPr/>
        </p:nvSpPr>
        <p:spPr>
          <a:xfrm>
            <a:off x="971550" y="13906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65 237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C5388C3-C664-22AD-0952-7B5776E9BB2D}"/>
              </a:ext>
            </a:extLst>
          </p:cNvPr>
          <p:cNvSpPr/>
          <p:nvPr/>
        </p:nvSpPr>
        <p:spPr>
          <a:xfrm>
            <a:off x="3705225" y="137160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63 794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8BB0E7-F8EF-8329-1636-466B60AC3608}"/>
              </a:ext>
            </a:extLst>
          </p:cNvPr>
          <p:cNvSpPr/>
          <p:nvPr/>
        </p:nvSpPr>
        <p:spPr>
          <a:xfrm>
            <a:off x="6315075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66 053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881E6A-FF0D-23F5-8B28-C48D0438E1AC}"/>
              </a:ext>
            </a:extLst>
          </p:cNvPr>
          <p:cNvSpPr/>
          <p:nvPr/>
        </p:nvSpPr>
        <p:spPr>
          <a:xfrm>
            <a:off x="8972550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59 872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E9B88E-8A5B-F210-8F02-344301E58116}"/>
              </a:ext>
            </a:extLst>
          </p:cNvPr>
          <p:cNvSpPr txBox="1"/>
          <p:nvPr/>
        </p:nvSpPr>
        <p:spPr>
          <a:xfrm>
            <a:off x="590550" y="2476500"/>
            <a:ext cx="1150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69B271-3909-6DD2-1EFD-759DFAC22F26}"/>
              </a:ext>
            </a:extLst>
          </p:cNvPr>
          <p:cNvGrpSpPr/>
          <p:nvPr/>
        </p:nvGrpSpPr>
        <p:grpSpPr>
          <a:xfrm>
            <a:off x="243445" y="4091702"/>
            <a:ext cx="4852430" cy="985123"/>
            <a:chOff x="674228" y="4862098"/>
            <a:chExt cx="5343799" cy="123007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C19E8A0-362F-25D3-8D2C-0FF1ABD46575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F3CCB4-CA16-8A50-BCDE-2FE4C708F071}"/>
                </a:ext>
              </a:extLst>
            </p:cNvPr>
            <p:cNvSpPr txBox="1"/>
            <p:nvPr/>
          </p:nvSpPr>
          <p:spPr>
            <a:xfrm>
              <a:off x="743338" y="5036141"/>
              <a:ext cx="5205574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 66 053</a:t>
              </a:r>
            </a:p>
          </p:txBody>
        </p:sp>
      </p:grp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639DA1C-C5BC-B81B-855B-8C294C8D6188}"/>
              </a:ext>
            </a:extLst>
          </p:cNvPr>
          <p:cNvSpPr/>
          <p:nvPr/>
        </p:nvSpPr>
        <p:spPr>
          <a:xfrm>
            <a:off x="5143499" y="4305300"/>
            <a:ext cx="4200525" cy="723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8CC9B5-FB14-DF64-8747-7CB953D26ED4}"/>
              </a:ext>
            </a:extLst>
          </p:cNvPr>
          <p:cNvSpPr txBox="1"/>
          <p:nvPr/>
        </p:nvSpPr>
        <p:spPr>
          <a:xfrm>
            <a:off x="5067299" y="3905250"/>
            <a:ext cx="442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nghìn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B71F0B-79BA-CF74-7F12-9FB45BD29C98}"/>
              </a:ext>
            </a:extLst>
          </p:cNvPr>
          <p:cNvGrpSpPr/>
          <p:nvPr/>
        </p:nvGrpSpPr>
        <p:grpSpPr>
          <a:xfrm>
            <a:off x="9435070" y="4101227"/>
            <a:ext cx="2509280" cy="985123"/>
            <a:chOff x="674228" y="4862098"/>
            <a:chExt cx="5343799" cy="123007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13DB098-2E35-5C7E-F979-4D6972233BFC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4766144-EAC5-D23E-6B39-361B09DA7792}"/>
                </a:ext>
              </a:extLst>
            </p:cNvPr>
            <p:cNvSpPr txBox="1"/>
            <p:nvPr/>
          </p:nvSpPr>
          <p:spPr>
            <a:xfrm>
              <a:off x="743338" y="5036141"/>
              <a:ext cx="5205574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70 000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9712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1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54169;#614596;#748408;#654169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54169;#614596;#748408;#654169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42714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42714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ftxhl3j">
      <a:majorFont>
        <a:latin typeface="字魂64号-萌趣软糖体" panose="020F0302020204030204"/>
        <a:ea typeface="字魂64号-萌趣软糖体"/>
        <a:cs typeface=""/>
      </a:majorFont>
      <a:minorFont>
        <a:latin typeface="字魂64号-萌趣软糖体" panose="020F0502020204030204"/>
        <a:ea typeface="字魂64号-萌趣软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553</Words>
  <Application>Microsoft Office PowerPoint</Application>
  <PresentationFormat>Widescreen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Arial-Rounded</vt:lpstr>
      <vt:lpstr>Calibri</vt:lpstr>
      <vt:lpstr>Cambria</vt:lpstr>
      <vt:lpstr>Times New Roman</vt:lpstr>
      <vt:lpstr>VnBangkok</vt:lpstr>
      <vt:lpstr>VNbritannic</vt:lpstr>
      <vt:lpstr>字魂64号-萌趣软糖体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HaiPhong</cp:lastModifiedBy>
  <cp:revision>42</cp:revision>
  <dcterms:created xsi:type="dcterms:W3CDTF">2023-07-09T00:41:18Z</dcterms:created>
  <dcterms:modified xsi:type="dcterms:W3CDTF">2024-09-20T23:05:54Z</dcterms:modified>
</cp:coreProperties>
</file>