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</p:sldMasterIdLst>
  <p:notesMasterIdLst>
    <p:notesMasterId r:id="rId12"/>
  </p:notesMasterIdLst>
  <p:sldIdLst>
    <p:sldId id="741" r:id="rId2"/>
    <p:sldId id="657" r:id="rId3"/>
    <p:sldId id="660" r:id="rId4"/>
    <p:sldId id="687" r:id="rId5"/>
    <p:sldId id="257" r:id="rId6"/>
    <p:sldId id="742" r:id="rId7"/>
    <p:sldId id="747" r:id="rId8"/>
    <p:sldId id="712" r:id="rId9"/>
    <p:sldId id="746" r:id="rId10"/>
    <p:sldId id="716" r:id="rId11"/>
  </p:sldIdLst>
  <p:sldSz cx="12161838" cy="6858000"/>
  <p:notesSz cx="9144000" cy="6858000"/>
  <p:embeddedFontLst>
    <p:embeddedFont>
      <p:font typeface="Lexend" panose="020B0604020202020204" charset="0"/>
      <p:regular r:id="rId13"/>
      <p:bold r:id="rId14"/>
    </p:embeddedFont>
    <p:embeddedFont>
      <p:font typeface="Londrina Solid" panose="020B0604020202020204" charset="0"/>
      <p:regular r:id="rId15"/>
    </p:embeddedFont>
    <p:embeddedFont>
      <p:font typeface=".TMC-Ong Do"/>
      <p:regular r:id="rId16"/>
    </p:embeddedFont>
    <p:embeddedFont>
      <p:font typeface="AvantGarde" panose="00000400000000000000" charset="0"/>
      <p:regular r:id="rId17"/>
    </p:embeddedFont>
    <p:embeddedFont>
      <p:font typeface="Elsie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A3A217-3333-4CEF-B150-02F367909367}">
  <a:tblStyle styleId="{81A3A217-3333-4CEF-B150-02F3679093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67" autoAdjust="0"/>
  </p:normalViewPr>
  <p:slideViewPr>
    <p:cSldViewPr snapToGrid="0">
      <p:cViewPr varScale="1">
        <p:scale>
          <a:sx n="83" d="100"/>
          <a:sy n="83" d="100"/>
        </p:scale>
        <p:origin x="4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1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3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5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2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8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Google Shape;6154;g11ddd118c90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5" name="Google Shape;6155;g11ddd118c90_0_104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đọc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4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1551c9198ce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1" name="Google Shape;4381;g1551c9198ce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"/>
          <p:cNvSpPr/>
          <p:nvPr/>
        </p:nvSpPr>
        <p:spPr>
          <a:xfrm>
            <a:off x="234851" y="235400"/>
            <a:ext cx="11692203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3" name="Google Shape;533;p6"/>
          <p:cNvGrpSpPr/>
          <p:nvPr/>
        </p:nvGrpSpPr>
        <p:grpSpPr>
          <a:xfrm>
            <a:off x="-404555" y="-809232"/>
            <a:ext cx="1861542" cy="2255499"/>
            <a:chOff x="-304169" y="-606924"/>
            <a:chExt cx="1399619" cy="1691624"/>
          </a:xfrm>
        </p:grpSpPr>
        <p:grpSp>
          <p:nvGrpSpPr>
            <p:cNvPr id="534" name="Google Shape;534;p6"/>
            <p:cNvGrpSpPr/>
            <p:nvPr/>
          </p:nvGrpSpPr>
          <p:grpSpPr>
            <a:xfrm rot="5400000" flipH="1">
              <a:off x="-414481" y="-496612"/>
              <a:ext cx="1219007" cy="998383"/>
              <a:chOff x="431982" y="2910018"/>
              <a:chExt cx="1219007" cy="998383"/>
            </a:xfrm>
          </p:grpSpPr>
          <p:sp>
            <p:nvSpPr>
              <p:cNvPr id="535" name="Google Shape;535;p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460" fill="none" extrusionOk="0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192" fill="none" extrusionOk="0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7" name="Google Shape;537;p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133" fill="none" extrusionOk="0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8" name="Google Shape;538;p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7027" fill="none" extrusionOk="0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539" name="Google Shape;539;p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540" name="Google Shape;540;p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6" extrusionOk="0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6" extrusionOk="0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40" extrusionOk="0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38" extrusionOk="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40" extrusionOk="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545" name="Google Shape;545;p6"/>
            <p:cNvGrpSpPr/>
            <p:nvPr/>
          </p:nvGrpSpPr>
          <p:grpSpPr>
            <a:xfrm>
              <a:off x="267015" y="724614"/>
              <a:ext cx="386060" cy="360087"/>
              <a:chOff x="9460636" y="2071442"/>
              <a:chExt cx="1221710" cy="1139515"/>
            </a:xfrm>
          </p:grpSpPr>
          <p:sp>
            <p:nvSpPr>
              <p:cNvPr id="546" name="Google Shape;546;p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7" name="Google Shape;547;p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8" name="Google Shape;548;p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" name="Google Shape;549;p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" name="Google Shape;550;p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" name="Google Shape;553;p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7" name="Google Shape;557;p6"/>
            <p:cNvGrpSpPr/>
            <p:nvPr/>
          </p:nvGrpSpPr>
          <p:grpSpPr>
            <a:xfrm>
              <a:off x="955983" y="304313"/>
              <a:ext cx="139466" cy="159114"/>
              <a:chOff x="11250843" y="1932532"/>
              <a:chExt cx="402616" cy="459335"/>
            </a:xfrm>
          </p:grpSpPr>
          <p:sp>
            <p:nvSpPr>
              <p:cNvPr id="558" name="Google Shape;558;p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" name="Google Shape;559;p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" name="Google Shape;560;p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561" name="Google Shape;561;p6"/>
          <p:cNvGrpSpPr/>
          <p:nvPr/>
        </p:nvGrpSpPr>
        <p:grpSpPr>
          <a:xfrm>
            <a:off x="10548451" y="4359052"/>
            <a:ext cx="2820387" cy="3712859"/>
            <a:chOff x="7930959" y="3269289"/>
            <a:chExt cx="2120536" cy="2784644"/>
          </a:xfrm>
        </p:grpSpPr>
        <p:grpSp>
          <p:nvGrpSpPr>
            <p:cNvPr id="562" name="Google Shape;562;p6"/>
            <p:cNvGrpSpPr/>
            <p:nvPr/>
          </p:nvGrpSpPr>
          <p:grpSpPr>
            <a:xfrm rot="-1150073">
              <a:off x="8297265" y="3428796"/>
              <a:ext cx="1387923" cy="2465630"/>
              <a:chOff x="593002" y="2042708"/>
              <a:chExt cx="1261647" cy="2241302"/>
            </a:xfrm>
          </p:grpSpPr>
          <p:grpSp>
            <p:nvGrpSpPr>
              <p:cNvPr id="563" name="Google Shape;563;p6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564" name="Google Shape;564;p6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26" extrusionOk="0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476" extrusionOk="0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1573" extrusionOk="0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67" name="Google Shape;567;p6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2" h="3267" extrusionOk="0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68" name="Google Shape;568;p6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9" h="3078" extrusionOk="0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69" name="Google Shape;569;p6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2244" extrusionOk="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0" name="Google Shape;570;p6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944" extrusionOk="0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1" name="Google Shape;571;p6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3" h="3058" extrusionOk="0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2361" extrusionOk="0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392" extrusionOk="0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1945" extrusionOk="0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</p:grpSp>
          <p:grpSp>
            <p:nvGrpSpPr>
              <p:cNvPr id="575" name="Google Shape;575;p6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576" name="Google Shape;576;p6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0" h="22348" fill="none" extrusionOk="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2666" fill="none" extrusionOk="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0" h="2849" fill="none" extrusionOk="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" h="3393" fill="none" extrusionOk="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9" h="2373" fill="none" extrusionOk="0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" h="2616" fill="none" extrusionOk="0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 baseline="30000"/>
                </a:p>
              </p:txBody>
            </p:sp>
          </p:grpSp>
        </p:grpSp>
        <p:grpSp>
          <p:nvGrpSpPr>
            <p:cNvPr id="582" name="Google Shape;582;p6"/>
            <p:cNvGrpSpPr/>
            <p:nvPr/>
          </p:nvGrpSpPr>
          <p:grpSpPr>
            <a:xfrm>
              <a:off x="8214940" y="4690177"/>
              <a:ext cx="386060" cy="360087"/>
              <a:chOff x="9460636" y="2071442"/>
              <a:chExt cx="1221710" cy="1139515"/>
            </a:xfrm>
          </p:grpSpPr>
          <p:sp>
            <p:nvSpPr>
              <p:cNvPr id="583" name="Google Shape;583;p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baseline="30000"/>
              </a:p>
            </p:txBody>
          </p:sp>
        </p:grpSp>
      </p:grpSp>
      <p:grpSp>
        <p:nvGrpSpPr>
          <p:cNvPr id="594" name="Google Shape;594;p6"/>
          <p:cNvGrpSpPr/>
          <p:nvPr/>
        </p:nvGrpSpPr>
        <p:grpSpPr>
          <a:xfrm>
            <a:off x="-1207172" y="5298201"/>
            <a:ext cx="2689419" cy="2390865"/>
            <a:chOff x="-907625" y="3973650"/>
            <a:chExt cx="2022067" cy="1793149"/>
          </a:xfrm>
        </p:grpSpPr>
        <p:grpSp>
          <p:nvGrpSpPr>
            <p:cNvPr id="595" name="Google Shape;595;p6"/>
            <p:cNvGrpSpPr/>
            <p:nvPr/>
          </p:nvGrpSpPr>
          <p:grpSpPr>
            <a:xfrm flipH="1">
              <a:off x="-226587" y="4668479"/>
              <a:ext cx="1341029" cy="1098321"/>
              <a:chOff x="431982" y="2910018"/>
              <a:chExt cx="1219007" cy="998383"/>
            </a:xfrm>
          </p:grpSpPr>
          <p:sp>
            <p:nvSpPr>
              <p:cNvPr id="596" name="Google Shape;596;p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460" fill="none" extrusionOk="0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192" fill="none" extrusionOk="0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133" fill="none" extrusionOk="0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7027" fill="none" extrusionOk="0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00" name="Google Shape;600;p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601" name="Google Shape;601;p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6" extrusionOk="0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" name="Google Shape;602;p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6" extrusionOk="0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" name="Google Shape;603;p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40" extrusionOk="0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" name="Google Shape;604;p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38" extrusionOk="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" name="Google Shape;605;p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40" extrusionOk="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606" name="Google Shape;606;p6"/>
            <p:cNvGrpSpPr/>
            <p:nvPr/>
          </p:nvGrpSpPr>
          <p:grpSpPr>
            <a:xfrm rot="-709424" flipH="1">
              <a:off x="-791427" y="4118601"/>
              <a:ext cx="1548880" cy="1294567"/>
              <a:chOff x="457474" y="3580802"/>
              <a:chExt cx="1408022" cy="1176837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3969" extrusionOk="0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3969" extrusionOk="0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2030" extrusionOk="0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024" extrusionOk="0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883" extrusionOk="0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4" name="Google Shape;614;p6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655" extrusionOk="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5" name="Google Shape;615;p6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409" extrusionOk="0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401" extrusionOk="0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849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081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3359" extrusionOk="0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3268" extrusionOk="0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952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279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960" extrusionOk="0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2699" extrusionOk="0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25" name="Google Shape;625;p6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626" name="Google Shape;626;p6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9" h="10201" fill="none" extrusionOk="0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407" fill="none" extrusionOk="0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2574" fill="none" extrusionOk="0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" name="Google Shape;629;p6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2825" fill="none" extrusionOk="0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" name="Google Shape;630;p6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" h="3351" fill="none" extrusionOk="0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31" name="Google Shape;631;p6"/>
          <p:cNvGrpSpPr/>
          <p:nvPr/>
        </p:nvGrpSpPr>
        <p:grpSpPr>
          <a:xfrm>
            <a:off x="10865073" y="-386893"/>
            <a:ext cx="2126018" cy="2389109"/>
            <a:chOff x="8169014" y="-290170"/>
            <a:chExt cx="1598468" cy="1791832"/>
          </a:xfrm>
        </p:grpSpPr>
        <p:grpSp>
          <p:nvGrpSpPr>
            <p:cNvPr id="632" name="Google Shape;632;p6"/>
            <p:cNvGrpSpPr/>
            <p:nvPr/>
          </p:nvGrpSpPr>
          <p:grpSpPr>
            <a:xfrm rot="-6148474">
              <a:off x="8193859" y="-41496"/>
              <a:ext cx="1548779" cy="1294483"/>
              <a:chOff x="457474" y="3580802"/>
              <a:chExt cx="1408022" cy="1176837"/>
            </a:xfrm>
          </p:grpSpPr>
          <p:sp>
            <p:nvSpPr>
              <p:cNvPr id="633" name="Google Shape;633;p6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3969" extrusionOk="0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3969" extrusionOk="0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2030" extrusionOk="0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024" extrusionOk="0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883" extrusionOk="0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655" extrusionOk="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409" extrusionOk="0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401" extrusionOk="0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849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081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3359" extrusionOk="0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3268" extrusionOk="0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952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279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960" extrusionOk="0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0" name="Google Shape;650;p6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2699" extrusionOk="0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51" name="Google Shape;651;p6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652" name="Google Shape;652;p6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9" h="10201" fill="none" extrusionOk="0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6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407" fill="none" extrusionOk="0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6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2574" fill="none" extrusionOk="0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5" name="Google Shape;655;p6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2825" fill="none" extrusionOk="0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6" name="Google Shape;656;p6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" h="3351" fill="none" extrusionOk="0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657" name="Google Shape;657;p6"/>
            <p:cNvGrpSpPr/>
            <p:nvPr/>
          </p:nvGrpSpPr>
          <p:grpSpPr>
            <a:xfrm>
              <a:off x="8561996" y="380389"/>
              <a:ext cx="139466" cy="159114"/>
              <a:chOff x="11250843" y="1932532"/>
              <a:chExt cx="402616" cy="459335"/>
            </a:xfrm>
          </p:grpSpPr>
          <p:sp>
            <p:nvSpPr>
              <p:cNvPr id="658" name="Google Shape;658;p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"/>
          <p:cNvSpPr/>
          <p:nvPr/>
        </p:nvSpPr>
        <p:spPr>
          <a:xfrm>
            <a:off x="234851" y="235400"/>
            <a:ext cx="11692203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4" name="Google Shape;664;p7"/>
          <p:cNvGrpSpPr/>
          <p:nvPr/>
        </p:nvGrpSpPr>
        <p:grpSpPr>
          <a:xfrm rot="-771151">
            <a:off x="-93224" y="4229252"/>
            <a:ext cx="1845941" cy="3287425"/>
            <a:chOff x="593002" y="2042708"/>
            <a:chExt cx="1261647" cy="2241302"/>
          </a:xfrm>
        </p:grpSpPr>
        <p:grpSp>
          <p:nvGrpSpPr>
            <p:cNvPr id="665" name="Google Shape;665;p7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26" extrusionOk="0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476" extrusionOk="0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1573" extrusionOk="0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267" extrusionOk="0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078" extrusionOk="0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2244" extrusionOk="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3944" extrusionOk="0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058" extrusionOk="0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361" extrusionOk="0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392" extrusionOk="0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945" extrusionOk="0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77" name="Google Shape;677;p7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678" name="Google Shape;678;p7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22348" fill="none" extrusionOk="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666" fill="none" extrusionOk="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avLst/>
                <a:gdLst/>
                <a:ahLst/>
                <a:cxnLst/>
                <a:rect l="l" t="t" r="r" b="b"/>
                <a:pathLst>
                  <a:path w="4020" h="2849" fill="none" extrusionOk="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393" fill="none" extrusionOk="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373" fill="none" extrusionOk="0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616" fill="none" extrusionOk="0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84" name="Google Shape;684;p7"/>
          <p:cNvGrpSpPr/>
          <p:nvPr/>
        </p:nvGrpSpPr>
        <p:grpSpPr>
          <a:xfrm>
            <a:off x="265030" y="174737"/>
            <a:ext cx="940315" cy="1753065"/>
            <a:chOff x="199265" y="131052"/>
            <a:chExt cx="706985" cy="1314799"/>
          </a:xfrm>
        </p:grpSpPr>
        <p:grpSp>
          <p:nvGrpSpPr>
            <p:cNvPr id="685" name="Google Shape;685;p7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686" name="Google Shape;68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9" name="Google Shape;689;p7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690" name="Google Shape;690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1" name="Google Shape;701;p7"/>
            <p:cNvGrpSpPr/>
            <p:nvPr/>
          </p:nvGrpSpPr>
          <p:grpSpPr>
            <a:xfrm>
              <a:off x="338733" y="728913"/>
              <a:ext cx="139466" cy="159114"/>
              <a:chOff x="11250843" y="1932532"/>
              <a:chExt cx="402616" cy="459335"/>
            </a:xfrm>
          </p:grpSpPr>
          <p:sp>
            <p:nvSpPr>
              <p:cNvPr id="702" name="Google Shape;702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520190" y="131052"/>
              <a:ext cx="386060" cy="360087"/>
              <a:chOff x="9460636" y="2071442"/>
              <a:chExt cx="1221710" cy="1139515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7" name="Google Shape;717;p7"/>
          <p:cNvGrpSpPr/>
          <p:nvPr/>
        </p:nvGrpSpPr>
        <p:grpSpPr>
          <a:xfrm>
            <a:off x="10976957" y="-243025"/>
            <a:ext cx="1818805" cy="1993255"/>
            <a:chOff x="8253135" y="-182269"/>
            <a:chExt cx="1367487" cy="1494941"/>
          </a:xfrm>
        </p:grpSpPr>
        <p:grpSp>
          <p:nvGrpSpPr>
            <p:cNvPr id="718" name="Google Shape;718;p7"/>
            <p:cNvGrpSpPr/>
            <p:nvPr/>
          </p:nvGrpSpPr>
          <p:grpSpPr>
            <a:xfrm rot="-4146560">
              <a:off x="8327351" y="65991"/>
              <a:ext cx="1219055" cy="998422"/>
              <a:chOff x="431982" y="2910018"/>
              <a:chExt cx="1219007" cy="998383"/>
            </a:xfrm>
          </p:grpSpPr>
          <p:sp>
            <p:nvSpPr>
              <p:cNvPr id="719" name="Google Shape;719;p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460" fill="none" extrusionOk="0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192" fill="none" extrusionOk="0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133" fill="none" extrusionOk="0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7027" fill="none" extrusionOk="0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723" name="Google Shape;723;p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724" name="Google Shape;724;p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6" extrusionOk="0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5" name="Google Shape;725;p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6" extrusionOk="0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6" name="Google Shape;726;p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40" extrusionOk="0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7" name="Google Shape;727;p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38" extrusionOk="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8" name="Google Shape;728;p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40" extrusionOk="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29" name="Google Shape;729;p7"/>
            <p:cNvGrpSpPr/>
            <p:nvPr/>
          </p:nvGrpSpPr>
          <p:grpSpPr>
            <a:xfrm>
              <a:off x="8769996" y="1085777"/>
              <a:ext cx="139466" cy="159114"/>
              <a:chOff x="11250843" y="1932532"/>
              <a:chExt cx="402616" cy="459335"/>
            </a:xfrm>
          </p:grpSpPr>
          <p:sp>
            <p:nvSpPr>
              <p:cNvPr id="730" name="Google Shape;730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33" name="Google Shape;733;p7"/>
            <p:cNvGrpSpPr/>
            <p:nvPr/>
          </p:nvGrpSpPr>
          <p:grpSpPr>
            <a:xfrm rot="-2700000" flipH="1">
              <a:off x="8646742" y="153276"/>
              <a:ext cx="385981" cy="360013"/>
              <a:chOff x="9460636" y="2071442"/>
              <a:chExt cx="1221710" cy="1139515"/>
            </a:xfrm>
          </p:grpSpPr>
          <p:sp>
            <p:nvSpPr>
              <p:cNvPr id="734" name="Google Shape;734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45" name="Google Shape;745;p7"/>
            <p:cNvGrpSpPr/>
            <p:nvPr/>
          </p:nvGrpSpPr>
          <p:grpSpPr>
            <a:xfrm flipH="1">
              <a:off x="8291304" y="253726"/>
              <a:ext cx="139466" cy="159114"/>
              <a:chOff x="11250843" y="1932532"/>
              <a:chExt cx="402616" cy="459335"/>
            </a:xfrm>
          </p:grpSpPr>
          <p:sp>
            <p:nvSpPr>
              <p:cNvPr id="746" name="Google Shape;74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5_1"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25"/>
          <p:cNvSpPr/>
          <p:nvPr/>
        </p:nvSpPr>
        <p:spPr>
          <a:xfrm>
            <a:off x="234851" y="235400"/>
            <a:ext cx="11692203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782" name="Google Shape;2782;p25"/>
          <p:cNvSpPr txBox="1">
            <a:spLocks noGrp="1"/>
          </p:cNvSpPr>
          <p:nvPr>
            <p:ph type="ctrTitle"/>
          </p:nvPr>
        </p:nvSpPr>
        <p:spPr>
          <a:xfrm>
            <a:off x="950842" y="658024"/>
            <a:ext cx="10260154" cy="78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5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2783" name="Google Shape;2783;p25"/>
          <p:cNvGrpSpPr/>
          <p:nvPr/>
        </p:nvGrpSpPr>
        <p:grpSpPr>
          <a:xfrm flipH="1">
            <a:off x="10083358" y="446219"/>
            <a:ext cx="185495" cy="212152"/>
            <a:chOff x="11250843" y="1932532"/>
            <a:chExt cx="402616" cy="459335"/>
          </a:xfrm>
        </p:grpSpPr>
        <p:sp>
          <p:nvSpPr>
            <p:cNvPr id="2784" name="Google Shape;2784;p25"/>
            <p:cNvSpPr/>
            <p:nvPr/>
          </p:nvSpPr>
          <p:spPr>
            <a:xfrm>
              <a:off x="11250843" y="2138754"/>
              <a:ext cx="402616" cy="67816"/>
            </a:xfrm>
            <a:custGeom>
              <a:avLst/>
              <a:gdLst/>
              <a:ahLst/>
              <a:cxnLst/>
              <a:rect l="l" t="t" r="r" b="b"/>
              <a:pathLst>
                <a:path w="1597" h="269" fill="none" extrusionOk="0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25"/>
            <p:cNvSpPr/>
            <p:nvPr/>
          </p:nvSpPr>
          <p:spPr>
            <a:xfrm>
              <a:off x="11324458" y="1999844"/>
              <a:ext cx="295218" cy="333031"/>
            </a:xfrm>
            <a:custGeom>
              <a:avLst/>
              <a:gdLst/>
              <a:ahLst/>
              <a:cxnLst/>
              <a:rect l="l" t="t" r="r" b="b"/>
              <a:pathLst>
                <a:path w="1171" h="1321" fill="none" extrusionOk="0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25"/>
            <p:cNvSpPr/>
            <p:nvPr/>
          </p:nvSpPr>
          <p:spPr>
            <a:xfrm>
              <a:off x="11358240" y="1932532"/>
              <a:ext cx="217317" cy="459335"/>
            </a:xfrm>
            <a:custGeom>
              <a:avLst/>
              <a:gdLst/>
              <a:ahLst/>
              <a:cxnLst/>
              <a:rect l="l" t="t" r="r" b="b"/>
              <a:pathLst>
                <a:path w="862" h="1822" fill="none" extrusionOk="0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25"/>
          <p:cNvGrpSpPr/>
          <p:nvPr/>
        </p:nvGrpSpPr>
        <p:grpSpPr>
          <a:xfrm flipH="1">
            <a:off x="11000847" y="6252235"/>
            <a:ext cx="513473" cy="480116"/>
            <a:chOff x="9460636" y="2071442"/>
            <a:chExt cx="1221710" cy="1139515"/>
          </a:xfrm>
        </p:grpSpPr>
        <p:sp>
          <p:nvSpPr>
            <p:cNvPr id="2788" name="Google Shape;2788;p25"/>
            <p:cNvSpPr/>
            <p:nvPr/>
          </p:nvSpPr>
          <p:spPr>
            <a:xfrm>
              <a:off x="9789131" y="2071442"/>
              <a:ext cx="467912" cy="613624"/>
            </a:xfrm>
            <a:custGeom>
              <a:avLst/>
              <a:gdLst/>
              <a:ahLst/>
              <a:cxnLst/>
              <a:rect l="l" t="t" r="r" b="b"/>
              <a:pathLst>
                <a:path w="1856" h="2434" extrusionOk="0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25"/>
            <p:cNvSpPr/>
            <p:nvPr/>
          </p:nvSpPr>
          <p:spPr>
            <a:xfrm>
              <a:off x="9593244" y="2607922"/>
              <a:ext cx="482534" cy="603035"/>
            </a:xfrm>
            <a:custGeom>
              <a:avLst/>
              <a:gdLst/>
              <a:ahLst/>
              <a:cxnLst/>
              <a:rect l="l" t="t" r="r" b="b"/>
              <a:pathLst>
                <a:path w="1914" h="2392" extrusionOk="0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25"/>
            <p:cNvSpPr/>
            <p:nvPr/>
          </p:nvSpPr>
          <p:spPr>
            <a:xfrm>
              <a:off x="10023085" y="2279681"/>
              <a:ext cx="659261" cy="460344"/>
            </a:xfrm>
            <a:custGeom>
              <a:avLst/>
              <a:gdLst/>
              <a:ahLst/>
              <a:cxnLst/>
              <a:rect l="l" t="t" r="r" b="b"/>
              <a:pathLst>
                <a:path w="2615" h="1826" extrusionOk="0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25"/>
            <p:cNvSpPr/>
            <p:nvPr/>
          </p:nvSpPr>
          <p:spPr>
            <a:xfrm>
              <a:off x="10016783" y="2614729"/>
              <a:ext cx="543544" cy="587405"/>
            </a:xfrm>
            <a:custGeom>
              <a:avLst/>
              <a:gdLst/>
              <a:ahLst/>
              <a:cxnLst/>
              <a:rect l="l" t="t" r="r" b="b"/>
              <a:pathLst>
                <a:path w="2156" h="2330" extrusionOk="0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25"/>
            <p:cNvSpPr/>
            <p:nvPr/>
          </p:nvSpPr>
          <p:spPr>
            <a:xfrm>
              <a:off x="9460636" y="2339682"/>
              <a:ext cx="670102" cy="452528"/>
            </a:xfrm>
            <a:custGeom>
              <a:avLst/>
              <a:gdLst/>
              <a:ahLst/>
              <a:cxnLst/>
              <a:rect l="l" t="t" r="r" b="b"/>
              <a:pathLst>
                <a:path w="2658" h="1795" extrusionOk="0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25"/>
            <p:cNvSpPr/>
            <p:nvPr/>
          </p:nvSpPr>
          <p:spPr>
            <a:xfrm>
              <a:off x="9959807" y="2534307"/>
              <a:ext cx="240258" cy="206726"/>
            </a:xfrm>
            <a:custGeom>
              <a:avLst/>
              <a:gdLst/>
              <a:ahLst/>
              <a:cxnLst/>
              <a:rect l="l" t="t" r="r" b="b"/>
              <a:pathLst>
                <a:path w="953" h="820" extrusionOk="0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25"/>
            <p:cNvSpPr/>
            <p:nvPr/>
          </p:nvSpPr>
          <p:spPr>
            <a:xfrm>
              <a:off x="10039724" y="2303127"/>
              <a:ext cx="13110" cy="166641"/>
            </a:xfrm>
            <a:custGeom>
              <a:avLst/>
              <a:gdLst/>
              <a:ahLst/>
              <a:cxnLst/>
              <a:rect l="l" t="t" r="r" b="b"/>
              <a:pathLst>
                <a:path w="52" h="661" fill="none" extrusionOk="0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25"/>
            <p:cNvSpPr/>
            <p:nvPr/>
          </p:nvSpPr>
          <p:spPr>
            <a:xfrm>
              <a:off x="9686019" y="2572627"/>
              <a:ext cx="200425" cy="42354"/>
            </a:xfrm>
            <a:custGeom>
              <a:avLst/>
              <a:gdLst/>
              <a:ahLst/>
              <a:cxnLst/>
              <a:rect l="l" t="t" r="r" b="b"/>
              <a:pathLst>
                <a:path w="795" h="168" fill="none" extrusionOk="0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25"/>
            <p:cNvSpPr/>
            <p:nvPr/>
          </p:nvSpPr>
          <p:spPr>
            <a:xfrm>
              <a:off x="9856695" y="2816917"/>
              <a:ext cx="61262" cy="177230"/>
            </a:xfrm>
            <a:custGeom>
              <a:avLst/>
              <a:gdLst/>
              <a:ahLst/>
              <a:cxnLst/>
              <a:rect l="l" t="t" r="r" b="b"/>
              <a:pathLst>
                <a:path w="243" h="703" fill="none" extrusionOk="0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25"/>
            <p:cNvSpPr/>
            <p:nvPr/>
          </p:nvSpPr>
          <p:spPr>
            <a:xfrm>
              <a:off x="10174601" y="2791706"/>
              <a:ext cx="113953" cy="141431"/>
            </a:xfrm>
            <a:custGeom>
              <a:avLst/>
              <a:gdLst/>
              <a:ahLst/>
              <a:cxnLst/>
              <a:rect l="l" t="t" r="r" b="b"/>
              <a:pathLst>
                <a:path w="452" h="561" fill="none" extrusionOk="0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25"/>
            <p:cNvSpPr/>
            <p:nvPr/>
          </p:nvSpPr>
          <p:spPr>
            <a:xfrm>
              <a:off x="10315781" y="2469516"/>
              <a:ext cx="149752" cy="92775"/>
            </a:xfrm>
            <a:custGeom>
              <a:avLst/>
              <a:gdLst/>
              <a:ahLst/>
              <a:cxnLst/>
              <a:rect l="l" t="t" r="r" b="b"/>
              <a:pathLst>
                <a:path w="594" h="368" fill="none" extrusionOk="0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99" name="Google Shape;2799;p25"/>
          <p:cNvGrpSpPr/>
          <p:nvPr/>
        </p:nvGrpSpPr>
        <p:grpSpPr>
          <a:xfrm flipH="1">
            <a:off x="10635622" y="5927203"/>
            <a:ext cx="185495" cy="212152"/>
            <a:chOff x="11250843" y="1932532"/>
            <a:chExt cx="402616" cy="459335"/>
          </a:xfrm>
        </p:grpSpPr>
        <p:sp>
          <p:nvSpPr>
            <p:cNvPr id="2800" name="Google Shape;2800;p25"/>
            <p:cNvSpPr/>
            <p:nvPr/>
          </p:nvSpPr>
          <p:spPr>
            <a:xfrm>
              <a:off x="11250843" y="2138754"/>
              <a:ext cx="402616" cy="67816"/>
            </a:xfrm>
            <a:custGeom>
              <a:avLst/>
              <a:gdLst/>
              <a:ahLst/>
              <a:cxnLst/>
              <a:rect l="l" t="t" r="r" b="b"/>
              <a:pathLst>
                <a:path w="1597" h="269" fill="none" extrusionOk="0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25"/>
            <p:cNvSpPr/>
            <p:nvPr/>
          </p:nvSpPr>
          <p:spPr>
            <a:xfrm>
              <a:off x="11324458" y="1999844"/>
              <a:ext cx="295218" cy="333031"/>
            </a:xfrm>
            <a:custGeom>
              <a:avLst/>
              <a:gdLst/>
              <a:ahLst/>
              <a:cxnLst/>
              <a:rect l="l" t="t" r="r" b="b"/>
              <a:pathLst>
                <a:path w="1171" h="1321" fill="none" extrusionOk="0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25"/>
            <p:cNvSpPr/>
            <p:nvPr/>
          </p:nvSpPr>
          <p:spPr>
            <a:xfrm>
              <a:off x="11358240" y="1932532"/>
              <a:ext cx="217317" cy="459335"/>
            </a:xfrm>
            <a:custGeom>
              <a:avLst/>
              <a:gdLst/>
              <a:ahLst/>
              <a:cxnLst/>
              <a:rect l="l" t="t" r="r" b="b"/>
              <a:pathLst>
                <a:path w="862" h="1822" fill="none" extrusionOk="0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03" name="Google Shape;2803;p25"/>
          <p:cNvGrpSpPr/>
          <p:nvPr/>
        </p:nvGrpSpPr>
        <p:grpSpPr>
          <a:xfrm flipH="1">
            <a:off x="11667862" y="6093552"/>
            <a:ext cx="185495" cy="212152"/>
            <a:chOff x="11250843" y="1932532"/>
            <a:chExt cx="402616" cy="459335"/>
          </a:xfrm>
        </p:grpSpPr>
        <p:sp>
          <p:nvSpPr>
            <p:cNvPr id="2804" name="Google Shape;2804;p25"/>
            <p:cNvSpPr/>
            <p:nvPr/>
          </p:nvSpPr>
          <p:spPr>
            <a:xfrm>
              <a:off x="11250843" y="2138754"/>
              <a:ext cx="402616" cy="67816"/>
            </a:xfrm>
            <a:custGeom>
              <a:avLst/>
              <a:gdLst/>
              <a:ahLst/>
              <a:cxnLst/>
              <a:rect l="l" t="t" r="r" b="b"/>
              <a:pathLst>
                <a:path w="1597" h="269" fill="none" extrusionOk="0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11324458" y="1999844"/>
              <a:ext cx="295218" cy="333031"/>
            </a:xfrm>
            <a:custGeom>
              <a:avLst/>
              <a:gdLst/>
              <a:ahLst/>
              <a:cxnLst/>
              <a:rect l="l" t="t" r="r" b="b"/>
              <a:pathLst>
                <a:path w="1171" h="1321" fill="none" extrusionOk="0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11358240" y="1932532"/>
              <a:ext cx="217317" cy="459335"/>
            </a:xfrm>
            <a:custGeom>
              <a:avLst/>
              <a:gdLst/>
              <a:ahLst/>
              <a:cxnLst/>
              <a:rect l="l" t="t" r="r" b="b"/>
              <a:pathLst>
                <a:path w="862" h="1822" fill="none" extrusionOk="0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07" name="Google Shape;2807;p25"/>
          <p:cNvGrpSpPr/>
          <p:nvPr/>
        </p:nvGrpSpPr>
        <p:grpSpPr>
          <a:xfrm>
            <a:off x="108917" y="599637"/>
            <a:ext cx="513473" cy="480116"/>
            <a:chOff x="9460636" y="2071442"/>
            <a:chExt cx="1221710" cy="1139515"/>
          </a:xfrm>
        </p:grpSpPr>
        <p:sp>
          <p:nvSpPr>
            <p:cNvPr id="2808" name="Google Shape;2808;p25"/>
            <p:cNvSpPr/>
            <p:nvPr/>
          </p:nvSpPr>
          <p:spPr>
            <a:xfrm>
              <a:off x="9789131" y="2071442"/>
              <a:ext cx="467912" cy="613624"/>
            </a:xfrm>
            <a:custGeom>
              <a:avLst/>
              <a:gdLst/>
              <a:ahLst/>
              <a:cxnLst/>
              <a:rect l="l" t="t" r="r" b="b"/>
              <a:pathLst>
                <a:path w="1856" h="2434" extrusionOk="0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25"/>
            <p:cNvSpPr/>
            <p:nvPr/>
          </p:nvSpPr>
          <p:spPr>
            <a:xfrm>
              <a:off x="9593244" y="2607922"/>
              <a:ext cx="482534" cy="603035"/>
            </a:xfrm>
            <a:custGeom>
              <a:avLst/>
              <a:gdLst/>
              <a:ahLst/>
              <a:cxnLst/>
              <a:rect l="l" t="t" r="r" b="b"/>
              <a:pathLst>
                <a:path w="1914" h="2392" extrusionOk="0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10023085" y="2279681"/>
              <a:ext cx="659261" cy="460344"/>
            </a:xfrm>
            <a:custGeom>
              <a:avLst/>
              <a:gdLst/>
              <a:ahLst/>
              <a:cxnLst/>
              <a:rect l="l" t="t" r="r" b="b"/>
              <a:pathLst>
                <a:path w="2615" h="1826" extrusionOk="0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10016783" y="2614729"/>
              <a:ext cx="543544" cy="587405"/>
            </a:xfrm>
            <a:custGeom>
              <a:avLst/>
              <a:gdLst/>
              <a:ahLst/>
              <a:cxnLst/>
              <a:rect l="l" t="t" r="r" b="b"/>
              <a:pathLst>
                <a:path w="2156" h="2330" extrusionOk="0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9460636" y="2339682"/>
              <a:ext cx="670102" cy="452528"/>
            </a:xfrm>
            <a:custGeom>
              <a:avLst/>
              <a:gdLst/>
              <a:ahLst/>
              <a:cxnLst/>
              <a:rect l="l" t="t" r="r" b="b"/>
              <a:pathLst>
                <a:path w="2658" h="1795" extrusionOk="0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9959807" y="2534307"/>
              <a:ext cx="240258" cy="206726"/>
            </a:xfrm>
            <a:custGeom>
              <a:avLst/>
              <a:gdLst/>
              <a:ahLst/>
              <a:cxnLst/>
              <a:rect l="l" t="t" r="r" b="b"/>
              <a:pathLst>
                <a:path w="953" h="820" extrusionOk="0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10039724" y="2303127"/>
              <a:ext cx="13110" cy="166641"/>
            </a:xfrm>
            <a:custGeom>
              <a:avLst/>
              <a:gdLst/>
              <a:ahLst/>
              <a:cxnLst/>
              <a:rect l="l" t="t" r="r" b="b"/>
              <a:pathLst>
                <a:path w="52" h="661" fill="none" extrusionOk="0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9686019" y="2572627"/>
              <a:ext cx="200425" cy="42354"/>
            </a:xfrm>
            <a:custGeom>
              <a:avLst/>
              <a:gdLst/>
              <a:ahLst/>
              <a:cxnLst/>
              <a:rect l="l" t="t" r="r" b="b"/>
              <a:pathLst>
                <a:path w="795" h="168" fill="none" extrusionOk="0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25"/>
            <p:cNvSpPr/>
            <p:nvPr/>
          </p:nvSpPr>
          <p:spPr>
            <a:xfrm>
              <a:off x="9856695" y="2816917"/>
              <a:ext cx="61262" cy="177230"/>
            </a:xfrm>
            <a:custGeom>
              <a:avLst/>
              <a:gdLst/>
              <a:ahLst/>
              <a:cxnLst/>
              <a:rect l="l" t="t" r="r" b="b"/>
              <a:pathLst>
                <a:path w="243" h="703" fill="none" extrusionOk="0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25"/>
            <p:cNvSpPr/>
            <p:nvPr/>
          </p:nvSpPr>
          <p:spPr>
            <a:xfrm>
              <a:off x="10174601" y="2791706"/>
              <a:ext cx="113953" cy="141431"/>
            </a:xfrm>
            <a:custGeom>
              <a:avLst/>
              <a:gdLst/>
              <a:ahLst/>
              <a:cxnLst/>
              <a:rect l="l" t="t" r="r" b="b"/>
              <a:pathLst>
                <a:path w="452" h="561" fill="none" extrusionOk="0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10315781" y="2469516"/>
              <a:ext cx="149752" cy="92775"/>
            </a:xfrm>
            <a:custGeom>
              <a:avLst/>
              <a:gdLst/>
              <a:ahLst/>
              <a:cxnLst/>
              <a:rect l="l" t="t" r="r" b="b"/>
              <a:pathLst>
                <a:path w="594" h="368" fill="none" extrusionOk="0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19" name="Google Shape;2819;p25"/>
          <p:cNvGrpSpPr/>
          <p:nvPr/>
        </p:nvGrpSpPr>
        <p:grpSpPr>
          <a:xfrm flipH="1">
            <a:off x="1054384" y="446219"/>
            <a:ext cx="185495" cy="212152"/>
            <a:chOff x="11250843" y="1932532"/>
            <a:chExt cx="402616" cy="459335"/>
          </a:xfrm>
        </p:grpSpPr>
        <p:sp>
          <p:nvSpPr>
            <p:cNvPr id="2820" name="Google Shape;2820;p25"/>
            <p:cNvSpPr/>
            <p:nvPr/>
          </p:nvSpPr>
          <p:spPr>
            <a:xfrm>
              <a:off x="11250843" y="2138754"/>
              <a:ext cx="402616" cy="67816"/>
            </a:xfrm>
            <a:custGeom>
              <a:avLst/>
              <a:gdLst/>
              <a:ahLst/>
              <a:cxnLst/>
              <a:rect l="l" t="t" r="r" b="b"/>
              <a:pathLst>
                <a:path w="1597" h="269" fill="none" extrusionOk="0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11324458" y="1999844"/>
              <a:ext cx="295218" cy="333031"/>
            </a:xfrm>
            <a:custGeom>
              <a:avLst/>
              <a:gdLst/>
              <a:ahLst/>
              <a:cxnLst/>
              <a:rect l="l" t="t" r="r" b="b"/>
              <a:pathLst>
                <a:path w="1171" h="1321" fill="none" extrusionOk="0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11358240" y="1932532"/>
              <a:ext cx="217317" cy="459335"/>
            </a:xfrm>
            <a:custGeom>
              <a:avLst/>
              <a:gdLst/>
              <a:ahLst/>
              <a:cxnLst/>
              <a:rect l="l" t="t" r="r" b="b"/>
              <a:pathLst>
                <a:path w="862" h="1822" fill="none" extrusionOk="0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23" name="Google Shape;2823;p25"/>
          <p:cNvGrpSpPr/>
          <p:nvPr/>
        </p:nvGrpSpPr>
        <p:grpSpPr>
          <a:xfrm flipH="1">
            <a:off x="569353" y="5469603"/>
            <a:ext cx="185495" cy="212152"/>
            <a:chOff x="11250843" y="1932532"/>
            <a:chExt cx="402616" cy="459335"/>
          </a:xfrm>
        </p:grpSpPr>
        <p:sp>
          <p:nvSpPr>
            <p:cNvPr id="2824" name="Google Shape;2824;p25"/>
            <p:cNvSpPr/>
            <p:nvPr/>
          </p:nvSpPr>
          <p:spPr>
            <a:xfrm>
              <a:off x="11250843" y="2138754"/>
              <a:ext cx="402616" cy="67816"/>
            </a:xfrm>
            <a:custGeom>
              <a:avLst/>
              <a:gdLst/>
              <a:ahLst/>
              <a:cxnLst/>
              <a:rect l="l" t="t" r="r" b="b"/>
              <a:pathLst>
                <a:path w="1597" h="269" fill="none" extrusionOk="0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11324458" y="1999844"/>
              <a:ext cx="295218" cy="333031"/>
            </a:xfrm>
            <a:custGeom>
              <a:avLst/>
              <a:gdLst/>
              <a:ahLst/>
              <a:cxnLst/>
              <a:rect l="l" t="t" r="r" b="b"/>
              <a:pathLst>
                <a:path w="1171" h="1321" fill="none" extrusionOk="0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25"/>
            <p:cNvSpPr/>
            <p:nvPr/>
          </p:nvSpPr>
          <p:spPr>
            <a:xfrm>
              <a:off x="11358240" y="1932532"/>
              <a:ext cx="217317" cy="459335"/>
            </a:xfrm>
            <a:custGeom>
              <a:avLst/>
              <a:gdLst/>
              <a:ahLst/>
              <a:cxnLst/>
              <a:rect l="l" t="t" r="r" b="b"/>
              <a:pathLst>
                <a:path w="862" h="1822" fill="none" extrusionOk="0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_ONLY_5_1_1"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26"/>
          <p:cNvSpPr/>
          <p:nvPr/>
        </p:nvSpPr>
        <p:spPr>
          <a:xfrm>
            <a:off x="234851" y="235400"/>
            <a:ext cx="11692203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9" name="Google Shape;2829;p26"/>
          <p:cNvSpPr txBox="1">
            <a:spLocks noGrp="1"/>
          </p:cNvSpPr>
          <p:nvPr>
            <p:ph type="ctrTitle"/>
          </p:nvPr>
        </p:nvSpPr>
        <p:spPr>
          <a:xfrm>
            <a:off x="950842" y="658024"/>
            <a:ext cx="10260154" cy="78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5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2830" name="Google Shape;2830;p26"/>
          <p:cNvGrpSpPr/>
          <p:nvPr/>
        </p:nvGrpSpPr>
        <p:grpSpPr>
          <a:xfrm rot="-5400000">
            <a:off x="11159799" y="444249"/>
            <a:ext cx="1625343" cy="1327884"/>
            <a:chOff x="431982" y="2910018"/>
            <a:chExt cx="1219007" cy="998383"/>
          </a:xfrm>
        </p:grpSpPr>
        <p:sp>
          <p:nvSpPr>
            <p:cNvPr id="2831" name="Google Shape;2831;p26"/>
            <p:cNvSpPr/>
            <p:nvPr/>
          </p:nvSpPr>
          <p:spPr>
            <a:xfrm>
              <a:off x="474531" y="2992151"/>
              <a:ext cx="434578" cy="320742"/>
            </a:xfrm>
            <a:custGeom>
              <a:avLst/>
              <a:gdLst/>
              <a:ahLst/>
              <a:cxnLst/>
              <a:rect l="l" t="t" r="r" b="b"/>
              <a:pathLst>
                <a:path w="4688" h="3460" fill="none" extrusionOk="0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3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26"/>
            <p:cNvSpPr/>
            <p:nvPr/>
          </p:nvSpPr>
          <p:spPr>
            <a:xfrm>
              <a:off x="564358" y="2958871"/>
              <a:ext cx="280418" cy="295898"/>
            </a:xfrm>
            <a:custGeom>
              <a:avLst/>
              <a:gdLst/>
              <a:ahLst/>
              <a:cxnLst/>
              <a:rect l="l" t="t" r="r" b="b"/>
              <a:pathLst>
                <a:path w="3025" h="3192" fill="none" extrusionOk="0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3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26"/>
            <p:cNvSpPr/>
            <p:nvPr/>
          </p:nvSpPr>
          <p:spPr>
            <a:xfrm>
              <a:off x="672818" y="2964341"/>
              <a:ext cx="41900" cy="290429"/>
            </a:xfrm>
            <a:custGeom>
              <a:avLst/>
              <a:gdLst/>
              <a:ahLst/>
              <a:cxnLst/>
              <a:rect l="l" t="t" r="r" b="b"/>
              <a:pathLst>
                <a:path w="452" h="3133" fill="none" extrusionOk="0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3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26"/>
            <p:cNvSpPr/>
            <p:nvPr/>
          </p:nvSpPr>
          <p:spPr>
            <a:xfrm>
              <a:off x="708415" y="3256998"/>
              <a:ext cx="942574" cy="651403"/>
            </a:xfrm>
            <a:custGeom>
              <a:avLst/>
              <a:gdLst/>
              <a:ahLst/>
              <a:cxnLst/>
              <a:rect l="l" t="t" r="r" b="b"/>
              <a:pathLst>
                <a:path w="10168" h="7027" fill="none" extrusionOk="0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3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835" name="Google Shape;2835;p26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2836" name="Google Shape;2836;p26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avLst/>
                <a:gdLst/>
                <a:ahLst/>
                <a:cxnLst/>
                <a:rect l="l" t="t" r="r" b="b"/>
                <a:pathLst>
                  <a:path w="803" h="736" extrusionOk="0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37" name="Google Shape;2837;p26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6" extrusionOk="0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38" name="Google Shape;2838;p26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avLst/>
                <a:gdLst/>
                <a:ahLst/>
                <a:cxnLst/>
                <a:rect l="l" t="t" r="r" b="b"/>
                <a:pathLst>
                  <a:path w="803" h="740" extrusionOk="0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39" name="Google Shape;2839;p26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38" extrusionOk="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40" name="Google Shape;2840;p26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40" extrusionOk="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841" name="Google Shape;2841;p26"/>
          <p:cNvGrpSpPr/>
          <p:nvPr/>
        </p:nvGrpSpPr>
        <p:grpSpPr>
          <a:xfrm flipH="1">
            <a:off x="11388046" y="2003953"/>
            <a:ext cx="513473" cy="480116"/>
            <a:chOff x="9460636" y="2071442"/>
            <a:chExt cx="1221710" cy="1139515"/>
          </a:xfrm>
        </p:grpSpPr>
        <p:sp>
          <p:nvSpPr>
            <p:cNvPr id="2842" name="Google Shape;2842;p26"/>
            <p:cNvSpPr/>
            <p:nvPr/>
          </p:nvSpPr>
          <p:spPr>
            <a:xfrm>
              <a:off x="9789131" y="2071442"/>
              <a:ext cx="467912" cy="613624"/>
            </a:xfrm>
            <a:custGeom>
              <a:avLst/>
              <a:gdLst/>
              <a:ahLst/>
              <a:cxnLst/>
              <a:rect l="l" t="t" r="r" b="b"/>
              <a:pathLst>
                <a:path w="1856" h="2434" extrusionOk="0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26"/>
            <p:cNvSpPr/>
            <p:nvPr/>
          </p:nvSpPr>
          <p:spPr>
            <a:xfrm>
              <a:off x="9593244" y="2607922"/>
              <a:ext cx="482534" cy="603035"/>
            </a:xfrm>
            <a:custGeom>
              <a:avLst/>
              <a:gdLst/>
              <a:ahLst/>
              <a:cxnLst/>
              <a:rect l="l" t="t" r="r" b="b"/>
              <a:pathLst>
                <a:path w="1914" h="2392" extrusionOk="0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26"/>
            <p:cNvSpPr/>
            <p:nvPr/>
          </p:nvSpPr>
          <p:spPr>
            <a:xfrm>
              <a:off x="10023085" y="2279681"/>
              <a:ext cx="659261" cy="460344"/>
            </a:xfrm>
            <a:custGeom>
              <a:avLst/>
              <a:gdLst/>
              <a:ahLst/>
              <a:cxnLst/>
              <a:rect l="l" t="t" r="r" b="b"/>
              <a:pathLst>
                <a:path w="2615" h="1826" extrusionOk="0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26"/>
            <p:cNvSpPr/>
            <p:nvPr/>
          </p:nvSpPr>
          <p:spPr>
            <a:xfrm>
              <a:off x="10016783" y="2614729"/>
              <a:ext cx="543544" cy="587405"/>
            </a:xfrm>
            <a:custGeom>
              <a:avLst/>
              <a:gdLst/>
              <a:ahLst/>
              <a:cxnLst/>
              <a:rect l="l" t="t" r="r" b="b"/>
              <a:pathLst>
                <a:path w="2156" h="2330" extrusionOk="0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26"/>
            <p:cNvSpPr/>
            <p:nvPr/>
          </p:nvSpPr>
          <p:spPr>
            <a:xfrm>
              <a:off x="9460636" y="2339682"/>
              <a:ext cx="670102" cy="452528"/>
            </a:xfrm>
            <a:custGeom>
              <a:avLst/>
              <a:gdLst/>
              <a:ahLst/>
              <a:cxnLst/>
              <a:rect l="l" t="t" r="r" b="b"/>
              <a:pathLst>
                <a:path w="2658" h="1795" extrusionOk="0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26"/>
            <p:cNvSpPr/>
            <p:nvPr/>
          </p:nvSpPr>
          <p:spPr>
            <a:xfrm>
              <a:off x="9959807" y="2534307"/>
              <a:ext cx="240258" cy="206726"/>
            </a:xfrm>
            <a:custGeom>
              <a:avLst/>
              <a:gdLst/>
              <a:ahLst/>
              <a:cxnLst/>
              <a:rect l="l" t="t" r="r" b="b"/>
              <a:pathLst>
                <a:path w="953" h="820" extrusionOk="0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26"/>
            <p:cNvSpPr/>
            <p:nvPr/>
          </p:nvSpPr>
          <p:spPr>
            <a:xfrm>
              <a:off x="10039724" y="2303127"/>
              <a:ext cx="13110" cy="166641"/>
            </a:xfrm>
            <a:custGeom>
              <a:avLst/>
              <a:gdLst/>
              <a:ahLst/>
              <a:cxnLst/>
              <a:rect l="l" t="t" r="r" b="b"/>
              <a:pathLst>
                <a:path w="52" h="661" fill="none" extrusionOk="0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9" name="Google Shape;2849;p26"/>
            <p:cNvSpPr/>
            <p:nvPr/>
          </p:nvSpPr>
          <p:spPr>
            <a:xfrm>
              <a:off x="9686019" y="2572627"/>
              <a:ext cx="200425" cy="42354"/>
            </a:xfrm>
            <a:custGeom>
              <a:avLst/>
              <a:gdLst/>
              <a:ahLst/>
              <a:cxnLst/>
              <a:rect l="l" t="t" r="r" b="b"/>
              <a:pathLst>
                <a:path w="795" h="168" fill="none" extrusionOk="0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0" name="Google Shape;2850;p26"/>
            <p:cNvSpPr/>
            <p:nvPr/>
          </p:nvSpPr>
          <p:spPr>
            <a:xfrm>
              <a:off x="9856695" y="2816917"/>
              <a:ext cx="61262" cy="177230"/>
            </a:xfrm>
            <a:custGeom>
              <a:avLst/>
              <a:gdLst/>
              <a:ahLst/>
              <a:cxnLst/>
              <a:rect l="l" t="t" r="r" b="b"/>
              <a:pathLst>
                <a:path w="243" h="703" fill="none" extrusionOk="0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26"/>
            <p:cNvSpPr/>
            <p:nvPr/>
          </p:nvSpPr>
          <p:spPr>
            <a:xfrm>
              <a:off x="10174601" y="2791706"/>
              <a:ext cx="113953" cy="141431"/>
            </a:xfrm>
            <a:custGeom>
              <a:avLst/>
              <a:gdLst/>
              <a:ahLst/>
              <a:cxnLst/>
              <a:rect l="l" t="t" r="r" b="b"/>
              <a:pathLst>
                <a:path w="452" h="561" fill="none" extrusionOk="0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26"/>
            <p:cNvSpPr/>
            <p:nvPr/>
          </p:nvSpPr>
          <p:spPr>
            <a:xfrm>
              <a:off x="10315781" y="2469516"/>
              <a:ext cx="149752" cy="92775"/>
            </a:xfrm>
            <a:custGeom>
              <a:avLst/>
              <a:gdLst/>
              <a:ahLst/>
              <a:cxnLst/>
              <a:rect l="l" t="t" r="r" b="b"/>
              <a:pathLst>
                <a:path w="594" h="368" fill="none" extrusionOk="0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53" name="Google Shape;2853;p26"/>
          <p:cNvGrpSpPr/>
          <p:nvPr/>
        </p:nvGrpSpPr>
        <p:grpSpPr>
          <a:xfrm flipH="1">
            <a:off x="11563913" y="2632584"/>
            <a:ext cx="185495" cy="212152"/>
            <a:chOff x="11250843" y="1932532"/>
            <a:chExt cx="402616" cy="459335"/>
          </a:xfrm>
        </p:grpSpPr>
        <p:sp>
          <p:nvSpPr>
            <p:cNvPr id="2854" name="Google Shape;2854;p26"/>
            <p:cNvSpPr/>
            <p:nvPr/>
          </p:nvSpPr>
          <p:spPr>
            <a:xfrm>
              <a:off x="11250843" y="2138754"/>
              <a:ext cx="402616" cy="67816"/>
            </a:xfrm>
            <a:custGeom>
              <a:avLst/>
              <a:gdLst/>
              <a:ahLst/>
              <a:cxnLst/>
              <a:rect l="l" t="t" r="r" b="b"/>
              <a:pathLst>
                <a:path w="1597" h="269" fill="none" extrusionOk="0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26"/>
            <p:cNvSpPr/>
            <p:nvPr/>
          </p:nvSpPr>
          <p:spPr>
            <a:xfrm>
              <a:off x="11324458" y="1999844"/>
              <a:ext cx="295218" cy="333031"/>
            </a:xfrm>
            <a:custGeom>
              <a:avLst/>
              <a:gdLst/>
              <a:ahLst/>
              <a:cxnLst/>
              <a:rect l="l" t="t" r="r" b="b"/>
              <a:pathLst>
                <a:path w="1171" h="1321" fill="none" extrusionOk="0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26"/>
            <p:cNvSpPr/>
            <p:nvPr/>
          </p:nvSpPr>
          <p:spPr>
            <a:xfrm>
              <a:off x="11358240" y="1932532"/>
              <a:ext cx="217317" cy="459335"/>
            </a:xfrm>
            <a:custGeom>
              <a:avLst/>
              <a:gdLst/>
              <a:ahLst/>
              <a:cxnLst/>
              <a:rect l="l" t="t" r="r" b="b"/>
              <a:pathLst>
                <a:path w="862" h="1822" fill="none" extrusionOk="0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rgbClr val="FFF1DB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3"/>
          <p:cNvGrpSpPr/>
          <p:nvPr/>
        </p:nvGrpSpPr>
        <p:grpSpPr>
          <a:xfrm>
            <a:off x="1" y="15122"/>
            <a:ext cx="12161837" cy="6834591"/>
            <a:chOff x="0" y="11341"/>
            <a:chExt cx="9143999" cy="5125943"/>
          </a:xfrm>
        </p:grpSpPr>
        <p:sp>
          <p:nvSpPr>
            <p:cNvPr id="37" name="Google Shape;37;p3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9042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>
            <a:spLocks noGrp="1"/>
          </p:cNvSpPr>
          <p:nvPr>
            <p:ph type="body" idx="1"/>
          </p:nvPr>
        </p:nvSpPr>
        <p:spPr>
          <a:xfrm>
            <a:off x="957625" y="720000"/>
            <a:ext cx="10246588" cy="456000"/>
          </a:xfrm>
          <a:prstGeom prst="rect">
            <a:avLst/>
          </a:prstGeom>
          <a:effectLst>
            <a:outerShdw dist="57150" dir="318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9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82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48747" y="1568467"/>
            <a:ext cx="10264543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44971" y="292533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281244" y="347126"/>
            <a:ext cx="8884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13255" y="149639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30063" y="454423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15374" y="180666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36992" y="14965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1971644" y="738327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62520" y="564825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25584" y="3067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2275" y="4312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407" y="19883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2866" y="347110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06997" y="3471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26624" y="132371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2591" y="1922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1629" y="408489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6525" y="1661057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74918" y="4046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44124" y="1207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19269" y="306743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69621" y="1207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33308" y="120723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24184" y="294224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679274" y="1760013"/>
            <a:ext cx="89060" cy="888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18858" y="2278952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17448" y="1988451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02757" y="1125468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0510" y="952251"/>
            <a:ext cx="89020" cy="8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26337" y="404759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55493" y="2671141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29363" y="183769"/>
            <a:ext cx="89020" cy="8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292934" y="119698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880220" y="56487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2147" y="183741"/>
            <a:ext cx="89060" cy="888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60669" y="192363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5970" y="776088"/>
            <a:ext cx="89020" cy="8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1624" y="431334"/>
            <a:ext cx="89107" cy="888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0480" y="166100"/>
            <a:ext cx="89107" cy="888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594" y="8371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6752" y="25490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12397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658368"/>
            <a:ext cx="10264543" cy="7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841432"/>
            <a:ext cx="10264543" cy="4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CF168-F01B-BFA8-D5CA-05417883D618}"/>
              </a:ext>
            </a:extLst>
          </p:cNvPr>
          <p:cNvSpPr txBox="1"/>
          <p:nvPr userDrawn="1"/>
        </p:nvSpPr>
        <p:spPr>
          <a:xfrm rot="16200000">
            <a:off x="-6284363" y="2963881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D2FE7-3685-BFE9-54F2-A84CA5B36D9D}"/>
              </a:ext>
            </a:extLst>
          </p:cNvPr>
          <p:cNvSpPr txBox="1"/>
          <p:nvPr userDrawn="1"/>
        </p:nvSpPr>
        <p:spPr>
          <a:xfrm rot="16200000">
            <a:off x="14084388" y="3292449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676F2-D498-BD54-63A6-99EC3791A350}"/>
              </a:ext>
            </a:extLst>
          </p:cNvPr>
          <p:cNvSpPr txBox="1"/>
          <p:nvPr userDrawn="1"/>
        </p:nvSpPr>
        <p:spPr>
          <a:xfrm>
            <a:off x="3647235" y="7671934"/>
            <a:ext cx="486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8" r:id="rId3"/>
    <p:sldLayoutId id="2147483671" r:id="rId4"/>
    <p:sldLayoutId id="2147483672" r:id="rId5"/>
    <p:sldLayoutId id="2147483715" r:id="rId6"/>
    <p:sldLayoutId id="2147483716" r:id="rId7"/>
    <p:sldLayoutId id="214748374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RwCtlnLTcu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94767" y="394171"/>
            <a:ext cx="9802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buClrTx/>
              <a:defRPr/>
            </a:pP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711185" y="2372364"/>
            <a:ext cx="1068871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4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3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 MỞ RỘNG</a:t>
            </a:r>
            <a:endParaRPr lang="en-US" sz="36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6737" y="4340354"/>
            <a:ext cx="5472827" cy="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buClrTx/>
              <a:defRPr/>
            </a:pPr>
            <a:r>
              <a:rPr lang="en-US" sz="3192" b="1" i="1" kern="1200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Giáo viên: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Dương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Thị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Quyên</a:t>
            </a:r>
            <a:endParaRPr lang="en-US" sz="3192" b="1" i="1" kern="1200" dirty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Google Shape;4383;p45"/>
          <p:cNvSpPr/>
          <p:nvPr/>
        </p:nvSpPr>
        <p:spPr>
          <a:xfrm>
            <a:off x="3269614" y="769256"/>
            <a:ext cx="7899148" cy="3200657"/>
          </a:xfrm>
          <a:prstGeom prst="roundRect">
            <a:avLst>
              <a:gd name="adj" fmla="val 20578"/>
            </a:avLst>
          </a:prstGeom>
          <a:solidFill>
            <a:schemeClr val="bg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11500"/>
              <a:t>DẶN DÒ</a:t>
            </a:r>
            <a:endParaRPr sz="11500"/>
          </a:p>
        </p:txBody>
      </p:sp>
      <p:grpSp>
        <p:nvGrpSpPr>
          <p:cNvPr id="4554" name="Google Shape;4554;p45"/>
          <p:cNvGrpSpPr/>
          <p:nvPr/>
        </p:nvGrpSpPr>
        <p:grpSpPr>
          <a:xfrm>
            <a:off x="1252828" y="276209"/>
            <a:ext cx="9873963" cy="5956701"/>
            <a:chOff x="1101069" y="1010541"/>
            <a:chExt cx="8677900" cy="5235148"/>
          </a:xfrm>
        </p:grpSpPr>
        <p:sp>
          <p:nvSpPr>
            <p:cNvPr id="4555" name="Google Shape;4555;p45"/>
            <p:cNvSpPr/>
            <p:nvPr/>
          </p:nvSpPr>
          <p:spPr>
            <a:xfrm rot="696579">
              <a:off x="1128175" y="3075237"/>
              <a:ext cx="318366" cy="301755"/>
            </a:xfrm>
            <a:custGeom>
              <a:avLst/>
              <a:gdLst/>
              <a:ahLst/>
              <a:cxnLst/>
              <a:rect l="l" t="t" r="r" b="b"/>
              <a:pathLst>
                <a:path w="3680" h="3488" extrusionOk="0">
                  <a:moveTo>
                    <a:pt x="2596" y="1"/>
                  </a:moveTo>
                  <a:cubicBezTo>
                    <a:pt x="2586" y="1"/>
                    <a:pt x="2577" y="4"/>
                    <a:pt x="2569" y="11"/>
                  </a:cubicBezTo>
                  <a:cubicBezTo>
                    <a:pt x="2551" y="26"/>
                    <a:pt x="2550" y="53"/>
                    <a:pt x="2551" y="76"/>
                  </a:cubicBezTo>
                  <a:cubicBezTo>
                    <a:pt x="2555" y="189"/>
                    <a:pt x="2563" y="301"/>
                    <a:pt x="2578" y="414"/>
                  </a:cubicBezTo>
                  <a:cubicBezTo>
                    <a:pt x="2582" y="446"/>
                    <a:pt x="2587" y="478"/>
                    <a:pt x="2579" y="509"/>
                  </a:cubicBezTo>
                  <a:cubicBezTo>
                    <a:pt x="2573" y="532"/>
                    <a:pt x="2561" y="553"/>
                    <a:pt x="2550" y="573"/>
                  </a:cubicBezTo>
                  <a:cubicBezTo>
                    <a:pt x="2442" y="774"/>
                    <a:pt x="2382" y="997"/>
                    <a:pt x="2354" y="1225"/>
                  </a:cubicBezTo>
                  <a:cubicBezTo>
                    <a:pt x="2347" y="1275"/>
                    <a:pt x="2342" y="1326"/>
                    <a:pt x="2338" y="1376"/>
                  </a:cubicBezTo>
                  <a:cubicBezTo>
                    <a:pt x="2297" y="1330"/>
                    <a:pt x="2257" y="1284"/>
                    <a:pt x="2215" y="1237"/>
                  </a:cubicBezTo>
                  <a:cubicBezTo>
                    <a:pt x="2083" y="1095"/>
                    <a:pt x="1949" y="948"/>
                    <a:pt x="1775" y="864"/>
                  </a:cubicBezTo>
                  <a:cubicBezTo>
                    <a:pt x="1656" y="807"/>
                    <a:pt x="1518" y="777"/>
                    <a:pt x="1426" y="682"/>
                  </a:cubicBezTo>
                  <a:cubicBezTo>
                    <a:pt x="1323" y="575"/>
                    <a:pt x="1298" y="407"/>
                    <a:pt x="1187" y="308"/>
                  </a:cubicBezTo>
                  <a:cubicBezTo>
                    <a:pt x="1174" y="296"/>
                    <a:pt x="1157" y="284"/>
                    <a:pt x="1138" y="284"/>
                  </a:cubicBezTo>
                  <a:cubicBezTo>
                    <a:pt x="1138" y="284"/>
                    <a:pt x="1137" y="284"/>
                    <a:pt x="1137" y="284"/>
                  </a:cubicBezTo>
                  <a:cubicBezTo>
                    <a:pt x="1100" y="284"/>
                    <a:pt x="1076" y="327"/>
                    <a:pt x="1076" y="364"/>
                  </a:cubicBezTo>
                  <a:cubicBezTo>
                    <a:pt x="1074" y="444"/>
                    <a:pt x="1129" y="511"/>
                    <a:pt x="1161" y="584"/>
                  </a:cubicBezTo>
                  <a:cubicBezTo>
                    <a:pt x="1270" y="823"/>
                    <a:pt x="1137" y="1095"/>
                    <a:pt x="1099" y="1356"/>
                  </a:cubicBezTo>
                  <a:cubicBezTo>
                    <a:pt x="1065" y="1581"/>
                    <a:pt x="1108" y="1808"/>
                    <a:pt x="1203" y="2017"/>
                  </a:cubicBezTo>
                  <a:cubicBezTo>
                    <a:pt x="1093" y="2000"/>
                    <a:pt x="983" y="1990"/>
                    <a:pt x="872" y="1990"/>
                  </a:cubicBezTo>
                  <a:cubicBezTo>
                    <a:pt x="770" y="1990"/>
                    <a:pt x="668" y="1998"/>
                    <a:pt x="568" y="2018"/>
                  </a:cubicBezTo>
                  <a:cubicBezTo>
                    <a:pt x="548" y="2022"/>
                    <a:pt x="528" y="2026"/>
                    <a:pt x="509" y="2026"/>
                  </a:cubicBezTo>
                  <a:cubicBezTo>
                    <a:pt x="505" y="2026"/>
                    <a:pt x="502" y="2026"/>
                    <a:pt x="498" y="2026"/>
                  </a:cubicBezTo>
                  <a:cubicBezTo>
                    <a:pt x="466" y="2024"/>
                    <a:pt x="436" y="2010"/>
                    <a:pt x="407" y="1997"/>
                  </a:cubicBezTo>
                  <a:cubicBezTo>
                    <a:pt x="305" y="1949"/>
                    <a:pt x="200" y="1907"/>
                    <a:pt x="93" y="1871"/>
                  </a:cubicBezTo>
                  <a:cubicBezTo>
                    <a:pt x="80" y="1866"/>
                    <a:pt x="65" y="1862"/>
                    <a:pt x="51" y="1862"/>
                  </a:cubicBezTo>
                  <a:cubicBezTo>
                    <a:pt x="41" y="1862"/>
                    <a:pt x="32" y="1864"/>
                    <a:pt x="24" y="1869"/>
                  </a:cubicBezTo>
                  <a:cubicBezTo>
                    <a:pt x="0" y="1884"/>
                    <a:pt x="0" y="1923"/>
                    <a:pt x="17" y="1947"/>
                  </a:cubicBezTo>
                  <a:cubicBezTo>
                    <a:pt x="34" y="1971"/>
                    <a:pt x="62" y="1985"/>
                    <a:pt x="87" y="2000"/>
                  </a:cubicBezTo>
                  <a:cubicBezTo>
                    <a:pt x="304" y="2129"/>
                    <a:pt x="343" y="2410"/>
                    <a:pt x="459" y="2618"/>
                  </a:cubicBezTo>
                  <a:cubicBezTo>
                    <a:pt x="598" y="2868"/>
                    <a:pt x="795" y="3083"/>
                    <a:pt x="1038" y="3235"/>
                  </a:cubicBezTo>
                  <a:cubicBezTo>
                    <a:pt x="1302" y="3401"/>
                    <a:pt x="1614" y="3488"/>
                    <a:pt x="1925" y="3488"/>
                  </a:cubicBezTo>
                  <a:cubicBezTo>
                    <a:pt x="2029" y="3488"/>
                    <a:pt x="2133" y="3478"/>
                    <a:pt x="2236" y="3458"/>
                  </a:cubicBezTo>
                  <a:cubicBezTo>
                    <a:pt x="2454" y="3415"/>
                    <a:pt x="2667" y="3327"/>
                    <a:pt x="2837" y="3182"/>
                  </a:cubicBezTo>
                  <a:cubicBezTo>
                    <a:pt x="2856" y="3166"/>
                    <a:pt x="2876" y="3146"/>
                    <a:pt x="2890" y="3125"/>
                  </a:cubicBezTo>
                  <a:cubicBezTo>
                    <a:pt x="2924" y="3122"/>
                    <a:pt x="2959" y="3104"/>
                    <a:pt x="2988" y="3085"/>
                  </a:cubicBezTo>
                  <a:cubicBezTo>
                    <a:pt x="3177" y="2967"/>
                    <a:pt x="3325" y="2791"/>
                    <a:pt x="3431" y="2594"/>
                  </a:cubicBezTo>
                  <a:cubicBezTo>
                    <a:pt x="3628" y="2228"/>
                    <a:pt x="3679" y="1786"/>
                    <a:pt x="3573" y="1383"/>
                  </a:cubicBezTo>
                  <a:cubicBezTo>
                    <a:pt x="3501" y="1106"/>
                    <a:pt x="3353" y="855"/>
                    <a:pt x="3155" y="648"/>
                  </a:cubicBezTo>
                  <a:cubicBezTo>
                    <a:pt x="2992" y="476"/>
                    <a:pt x="2736" y="355"/>
                    <a:pt x="2676" y="109"/>
                  </a:cubicBezTo>
                  <a:cubicBezTo>
                    <a:pt x="2669" y="80"/>
                    <a:pt x="2664" y="50"/>
                    <a:pt x="2646" y="26"/>
                  </a:cubicBezTo>
                  <a:cubicBezTo>
                    <a:pt x="2635" y="11"/>
                    <a:pt x="2615" y="1"/>
                    <a:pt x="25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6" name="Google Shape;4556;p45"/>
            <p:cNvSpPr/>
            <p:nvPr/>
          </p:nvSpPr>
          <p:spPr>
            <a:xfrm>
              <a:off x="6913376" y="1010541"/>
              <a:ext cx="314213" cy="290336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7" name="Google Shape;4557;p45"/>
            <p:cNvSpPr/>
            <p:nvPr/>
          </p:nvSpPr>
          <p:spPr>
            <a:xfrm rot="-2546038">
              <a:off x="9407963" y="487772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8" name="Google Shape;4558;p45"/>
            <p:cNvSpPr/>
            <p:nvPr/>
          </p:nvSpPr>
          <p:spPr>
            <a:xfrm rot="-2546038">
              <a:off x="4550213" y="588737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8969">
                <a:alpha val="6776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5F2947-EC80-1B45-3685-B562EA055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59" y="2152090"/>
            <a:ext cx="2121592" cy="4669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A6B367-5573-CF02-F421-B8E9B4B03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831" r="3168" b="22375"/>
          <a:stretch/>
        </p:blipFill>
        <p:spPr>
          <a:xfrm>
            <a:off x="1078608" y="1872636"/>
            <a:ext cx="10004622" cy="517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0" y="8484"/>
            <a:ext cx="12161838" cy="2925216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52">
              <a:buClrTx/>
              <a:defRPr/>
            </a:pPr>
            <a:endParaRPr lang="en-US" sz="5852">
              <a:solidFill>
                <a:srgbClr val="FFFFFF"/>
              </a:solidFill>
              <a:latin typeface="AvantGard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37" b="15234"/>
          <a:stretch/>
        </p:blipFill>
        <p:spPr>
          <a:xfrm>
            <a:off x="-158617" y="9226547"/>
            <a:ext cx="12320455" cy="548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22560" y="131409"/>
            <a:ext cx="1885492" cy="174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2188900" y="643042"/>
            <a:ext cx="778403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</p:spTree>
    <p:extLst>
      <p:ext uri="{BB962C8B-B14F-4D97-AF65-F5344CB8AC3E}">
        <p14:creationId xmlns:p14="http://schemas.microsoft.com/office/powerpoint/2010/main" val="10288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933338" y="655782"/>
            <a:ext cx="10295162" cy="1191491"/>
          </a:xfrm>
          <a:prstGeom prst="roundRect">
            <a:avLst>
              <a:gd name="adj" fmla="val 20578"/>
            </a:avLst>
          </a:prstGeom>
          <a:solidFill>
            <a:schemeClr val="accent2">
              <a:lumMod val="20000"/>
              <a:lumOff val="80000"/>
            </a:schemeClr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KHỞI </a:t>
            </a:r>
            <a:r>
              <a:rPr lang="en-US" sz="54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1030" name="Picture 6" descr="Cartoon Children, Kids, People 08 png">
            <a:extLst>
              <a:ext uri="{FF2B5EF4-FFF2-40B4-BE49-F238E27FC236}">
                <a16:creationId xmlns:a16="http://schemas.microsoft.com/office/drawing/2014/main" id="{9D442496-F135-FDEC-B742-515E344D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19" y="2839633"/>
            <a:ext cx="1642834" cy="20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hildren, Kids, People 08 png">
            <a:extLst>
              <a:ext uri="{FF2B5EF4-FFF2-40B4-BE49-F238E27FC236}">
                <a16:creationId xmlns:a16="http://schemas.microsoft.com/office/drawing/2014/main" id="{B6707B1E-BD77-E787-5BF0-8E1118C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07" y="3392553"/>
            <a:ext cx="1120093" cy="20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Children, Kids, People 08 png">
            <a:extLst>
              <a:ext uri="{FF2B5EF4-FFF2-40B4-BE49-F238E27FC236}">
                <a16:creationId xmlns:a16="http://schemas.microsoft.com/office/drawing/2014/main" id="{F6BE6FF2-6A27-0B59-65B4-2725F584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786" y="4093838"/>
            <a:ext cx="1376768" cy="24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hildren, Kids, People 08 png">
            <a:extLst>
              <a:ext uri="{FF2B5EF4-FFF2-40B4-BE49-F238E27FC236}">
                <a16:creationId xmlns:a16="http://schemas.microsoft.com/office/drawing/2014/main" id="{1F56B691-5C74-D61E-BA0C-C74A2297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60" y="3829637"/>
            <a:ext cx="1294233" cy="212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6982" y="5696630"/>
            <a:ext cx="4525818" cy="66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7"/>
              </a:rPr>
              <a:t>https://www.youtube.com/watch?v=RwCtlnLTcuY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2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2340DA-AE23-370E-6385-9CE3214EA2DA}"/>
              </a:ext>
            </a:extLst>
          </p:cNvPr>
          <p:cNvGrpSpPr/>
          <p:nvPr/>
        </p:nvGrpSpPr>
        <p:grpSpPr>
          <a:xfrm>
            <a:off x="2627524" y="295491"/>
            <a:ext cx="6906789" cy="1671506"/>
            <a:chOff x="1519678" y="600821"/>
            <a:chExt cx="9192937" cy="1521598"/>
          </a:xfrm>
          <a:solidFill>
            <a:srgbClr val="CFD982"/>
          </a:solidFill>
        </p:grpSpPr>
        <p:grpSp>
          <p:nvGrpSpPr>
            <p:cNvPr id="3" name="Google Shape;1177;p37">
              <a:extLst>
                <a:ext uri="{FF2B5EF4-FFF2-40B4-BE49-F238E27FC236}">
                  <a16:creationId xmlns:a16="http://schemas.microsoft.com/office/drawing/2014/main" id="{3D3D57BA-9203-E67C-353E-442F81C4CC05}"/>
                </a:ext>
              </a:extLst>
            </p:cNvPr>
            <p:cNvGrpSpPr/>
            <p:nvPr/>
          </p:nvGrpSpPr>
          <p:grpSpPr>
            <a:xfrm>
              <a:off x="1635287" y="600821"/>
              <a:ext cx="8891264" cy="1521598"/>
              <a:chOff x="-352065" y="2832623"/>
              <a:chExt cx="3948218" cy="667944"/>
            </a:xfrm>
            <a:grpFill/>
          </p:grpSpPr>
          <p:sp>
            <p:nvSpPr>
              <p:cNvPr id="5" name="Google Shape;1178;p37">
                <a:extLst>
                  <a:ext uri="{FF2B5EF4-FFF2-40B4-BE49-F238E27FC236}">
                    <a16:creationId xmlns:a16="http://schemas.microsoft.com/office/drawing/2014/main" id="{C4571FC8-9590-AFBD-86CE-C2F98B208DC1}"/>
                  </a:ext>
                </a:extLst>
              </p:cNvPr>
              <p:cNvSpPr/>
              <p:nvPr/>
            </p:nvSpPr>
            <p:spPr>
              <a:xfrm>
                <a:off x="68157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6" name="Google Shape;1179;p37">
                <a:extLst>
                  <a:ext uri="{FF2B5EF4-FFF2-40B4-BE49-F238E27FC236}">
                    <a16:creationId xmlns:a16="http://schemas.microsoft.com/office/drawing/2014/main" id="{20CFDE47-0432-EA32-98E6-12AC5984F4E2}"/>
                  </a:ext>
                </a:extLst>
              </p:cNvPr>
              <p:cNvSpPr/>
              <p:nvPr/>
            </p:nvSpPr>
            <p:spPr>
              <a:xfrm>
                <a:off x="1213300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7" name="Google Shape;1180;p37">
                <a:extLst>
                  <a:ext uri="{FF2B5EF4-FFF2-40B4-BE49-F238E27FC236}">
                    <a16:creationId xmlns:a16="http://schemas.microsoft.com/office/drawing/2014/main" id="{18F3CB38-F788-CF05-7FF8-EBDD01B8D890}"/>
                  </a:ext>
                </a:extLst>
              </p:cNvPr>
              <p:cNvSpPr/>
              <p:nvPr/>
            </p:nvSpPr>
            <p:spPr>
              <a:xfrm>
                <a:off x="161532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F04134E8-362D-363A-92B8-97EBC406E9DF}"/>
                  </a:ext>
                </a:extLst>
              </p:cNvPr>
              <p:cNvSpPr/>
              <p:nvPr/>
            </p:nvSpPr>
            <p:spPr>
              <a:xfrm>
                <a:off x="17885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01EB9683-6BBC-9C27-B2D8-EEFAA79A09B7}"/>
                  </a:ext>
                </a:extLst>
              </p:cNvPr>
              <p:cNvSpPr/>
              <p:nvPr/>
            </p:nvSpPr>
            <p:spPr>
              <a:xfrm>
                <a:off x="2118048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10" name="Google Shape;1179;p37">
                <a:extLst>
                  <a:ext uri="{FF2B5EF4-FFF2-40B4-BE49-F238E27FC236}">
                    <a16:creationId xmlns:a16="http://schemas.microsoft.com/office/drawing/2014/main" id="{573A1316-A6F3-616D-A747-739332F4AA89}"/>
                  </a:ext>
                </a:extLst>
              </p:cNvPr>
              <p:cNvSpPr/>
              <p:nvPr/>
            </p:nvSpPr>
            <p:spPr>
              <a:xfrm>
                <a:off x="-35206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11" name="Google Shape;1180;p37">
                <a:extLst>
                  <a:ext uri="{FF2B5EF4-FFF2-40B4-BE49-F238E27FC236}">
                    <a16:creationId xmlns:a16="http://schemas.microsoft.com/office/drawing/2014/main" id="{B4A9F14D-7E14-0EA9-F0E6-B26583AE8917}"/>
                  </a:ext>
                </a:extLst>
              </p:cNvPr>
              <p:cNvSpPr/>
              <p:nvPr/>
            </p:nvSpPr>
            <p:spPr>
              <a:xfrm>
                <a:off x="250744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6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FCF7FB-ABA0-2275-C567-7268E08EFD65}"/>
                </a:ext>
              </a:extLst>
            </p:cNvPr>
            <p:cNvSpPr txBox="1"/>
            <p:nvPr/>
          </p:nvSpPr>
          <p:spPr>
            <a:xfrm>
              <a:off x="1519678" y="673920"/>
              <a:ext cx="9192937" cy="1204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CHỦ ĐIỂM 1:</a:t>
              </a:r>
            </a:p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MỖI NGƯỜI MỘT VẺ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9449833-7B1B-C1B1-77E9-B422606F7DC4}"/>
              </a:ext>
            </a:extLst>
          </p:cNvPr>
          <p:cNvSpPr txBox="1"/>
          <p:nvPr/>
        </p:nvSpPr>
        <p:spPr>
          <a:xfrm>
            <a:off x="1864476" y="2284484"/>
            <a:ext cx="8357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/>
              <a:t>BÀI 4: CÔNG CHÚA </a:t>
            </a:r>
          </a:p>
          <a:p>
            <a:pPr algn="ctr"/>
            <a:r>
              <a:rPr lang="en-US" sz="4000" b="1"/>
              <a:t>VÀ NGƯỜI DẪN CHUYỆN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93D87D-EA8A-919E-3DB2-4C0874D63353}"/>
              </a:ext>
            </a:extLst>
          </p:cNvPr>
          <p:cNvSpPr/>
          <p:nvPr/>
        </p:nvSpPr>
        <p:spPr>
          <a:xfrm>
            <a:off x="7214388" y="5929758"/>
            <a:ext cx="2319925" cy="552450"/>
          </a:xfrm>
          <a:prstGeom prst="roundRect">
            <a:avLst/>
          </a:prstGeom>
          <a:noFill/>
          <a:ln>
            <a:solidFill>
              <a:srgbClr val="56A58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Trang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06EF2-062C-F891-84FD-92BBB058251A}"/>
              </a:ext>
            </a:extLst>
          </p:cNvPr>
          <p:cNvSpPr txBox="1"/>
          <p:nvPr/>
        </p:nvSpPr>
        <p:spPr>
          <a:xfrm>
            <a:off x="2282183" y="4048521"/>
            <a:ext cx="7597468" cy="1021556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02035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A4972C-7AAD-143B-6373-974DAC243F96}"/>
              </a:ext>
            </a:extLst>
          </p:cNvPr>
          <p:cNvSpPr txBox="1"/>
          <p:nvPr/>
        </p:nvSpPr>
        <p:spPr>
          <a:xfrm>
            <a:off x="522514" y="228326"/>
            <a:ext cx="1163932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/>
              <a:t>1. Đọc câu chuyện về những người có năng khiếu nổi bật.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091BB-7EF5-E14E-27BB-6E649269C21E}"/>
              </a:ext>
            </a:extLst>
          </p:cNvPr>
          <p:cNvSpPr txBox="1"/>
          <p:nvPr/>
        </p:nvSpPr>
        <p:spPr>
          <a:xfrm>
            <a:off x="1021344" y="1089989"/>
            <a:ext cx="1064166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G: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– Thần đồng đất Việt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– Danh nhân thế giới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EE8ED-8190-E5B7-9923-36E379CE6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6742" y="3212354"/>
            <a:ext cx="8523809" cy="305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853B22-4C92-74F4-410A-1A9FFE049A09}"/>
              </a:ext>
            </a:extLst>
          </p:cNvPr>
          <p:cNvSpPr txBox="1"/>
          <p:nvPr/>
        </p:nvSpPr>
        <p:spPr>
          <a:xfrm>
            <a:off x="760086" y="566526"/>
            <a:ext cx="1064166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/>
              <a:t>2. Viết phiếu đọc sách theo mẫu.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92B83-1D53-56AE-674B-44C25FAC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70" y="1616304"/>
            <a:ext cx="11662097" cy="36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853B22-4C92-74F4-410A-1A9FFE049A09}"/>
              </a:ext>
            </a:extLst>
          </p:cNvPr>
          <p:cNvSpPr txBox="1"/>
          <p:nvPr/>
        </p:nvSpPr>
        <p:spPr>
          <a:xfrm>
            <a:off x="760086" y="566526"/>
            <a:ext cx="1064166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/>
              <a:t>3. Trao đổi với bạn bè về nội dung câu chuyện mà em yêu thích.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76F91-C882-EF63-C56E-B82E2B660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05" y="1305735"/>
            <a:ext cx="5332752" cy="53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7C9B0-40C8-D078-A794-F0CB739FDC1A}"/>
              </a:ext>
            </a:extLst>
          </p:cNvPr>
          <p:cNvGrpSpPr/>
          <p:nvPr/>
        </p:nvGrpSpPr>
        <p:grpSpPr>
          <a:xfrm>
            <a:off x="2627525" y="995494"/>
            <a:ext cx="6906789" cy="1671506"/>
            <a:chOff x="1469319" y="600821"/>
            <a:chExt cx="9192937" cy="1521598"/>
          </a:xfrm>
          <a:solidFill>
            <a:srgbClr val="92D050"/>
          </a:solidFill>
        </p:grpSpPr>
        <p:grpSp>
          <p:nvGrpSpPr>
            <p:cNvPr id="3" name="Google Shape;1177;p37">
              <a:extLst>
                <a:ext uri="{FF2B5EF4-FFF2-40B4-BE49-F238E27FC236}">
                  <a16:creationId xmlns:a16="http://schemas.microsoft.com/office/drawing/2014/main" id="{613A191D-294D-02F9-07CD-5E318D442D11}"/>
                </a:ext>
              </a:extLst>
            </p:cNvPr>
            <p:cNvGrpSpPr/>
            <p:nvPr/>
          </p:nvGrpSpPr>
          <p:grpSpPr>
            <a:xfrm>
              <a:off x="1635287" y="600821"/>
              <a:ext cx="8891264" cy="1521598"/>
              <a:chOff x="-352065" y="2832623"/>
              <a:chExt cx="3948218" cy="667944"/>
            </a:xfrm>
            <a:grpFill/>
          </p:grpSpPr>
          <p:sp>
            <p:nvSpPr>
              <p:cNvPr id="5" name="Google Shape;1178;p37">
                <a:extLst>
                  <a:ext uri="{FF2B5EF4-FFF2-40B4-BE49-F238E27FC236}">
                    <a16:creationId xmlns:a16="http://schemas.microsoft.com/office/drawing/2014/main" id="{73A99A70-7A5D-56CF-46EC-80286540238E}"/>
                  </a:ext>
                </a:extLst>
              </p:cNvPr>
              <p:cNvSpPr/>
              <p:nvPr/>
            </p:nvSpPr>
            <p:spPr>
              <a:xfrm>
                <a:off x="68157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" name="Google Shape;1179;p37">
                <a:extLst>
                  <a:ext uri="{FF2B5EF4-FFF2-40B4-BE49-F238E27FC236}">
                    <a16:creationId xmlns:a16="http://schemas.microsoft.com/office/drawing/2014/main" id="{96A671A5-6C98-D0F2-A9A2-7427AF99991A}"/>
                  </a:ext>
                </a:extLst>
              </p:cNvPr>
              <p:cNvSpPr/>
              <p:nvPr/>
            </p:nvSpPr>
            <p:spPr>
              <a:xfrm>
                <a:off x="1213300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7" name="Google Shape;1180;p37">
                <a:extLst>
                  <a:ext uri="{FF2B5EF4-FFF2-40B4-BE49-F238E27FC236}">
                    <a16:creationId xmlns:a16="http://schemas.microsoft.com/office/drawing/2014/main" id="{04D25203-7C75-EA30-5F99-4DC93B33A83B}"/>
                  </a:ext>
                </a:extLst>
              </p:cNvPr>
              <p:cNvSpPr/>
              <p:nvPr/>
            </p:nvSpPr>
            <p:spPr>
              <a:xfrm>
                <a:off x="161532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31A312D6-4631-860E-F3DB-3FF80FF4D91F}"/>
                  </a:ext>
                </a:extLst>
              </p:cNvPr>
              <p:cNvSpPr/>
              <p:nvPr/>
            </p:nvSpPr>
            <p:spPr>
              <a:xfrm>
                <a:off x="17885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46A5FEE0-96AA-44EA-CD35-04A49127AEEA}"/>
                  </a:ext>
                </a:extLst>
              </p:cNvPr>
              <p:cNvSpPr/>
              <p:nvPr/>
            </p:nvSpPr>
            <p:spPr>
              <a:xfrm>
                <a:off x="2118048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" name="Google Shape;1179;p37">
                <a:extLst>
                  <a:ext uri="{FF2B5EF4-FFF2-40B4-BE49-F238E27FC236}">
                    <a16:creationId xmlns:a16="http://schemas.microsoft.com/office/drawing/2014/main" id="{7FD8A034-A3CE-E26B-F8D0-31652B4ACB92}"/>
                  </a:ext>
                </a:extLst>
              </p:cNvPr>
              <p:cNvSpPr/>
              <p:nvPr/>
            </p:nvSpPr>
            <p:spPr>
              <a:xfrm>
                <a:off x="-35206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" name="Google Shape;1180;p37">
                <a:extLst>
                  <a:ext uri="{FF2B5EF4-FFF2-40B4-BE49-F238E27FC236}">
                    <a16:creationId xmlns:a16="http://schemas.microsoft.com/office/drawing/2014/main" id="{A69016C8-B4F8-0968-8168-DDDEBDEE3E28}"/>
                  </a:ext>
                </a:extLst>
              </p:cNvPr>
              <p:cNvSpPr/>
              <p:nvPr/>
            </p:nvSpPr>
            <p:spPr>
              <a:xfrm>
                <a:off x="250744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CBA5FA-96EC-07A7-D9D0-D135751BCA96}"/>
                </a:ext>
              </a:extLst>
            </p:cNvPr>
            <p:cNvSpPr txBox="1"/>
            <p:nvPr/>
          </p:nvSpPr>
          <p:spPr>
            <a:xfrm>
              <a:off x="1469319" y="857307"/>
              <a:ext cx="9192937" cy="1008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/>
                <a:t>VẬN DỤNG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87EF831-6E59-406B-C18D-30FCD415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544" y="2948755"/>
            <a:ext cx="3714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853B22-4C92-74F4-410A-1A9FFE049A09}"/>
              </a:ext>
            </a:extLst>
          </p:cNvPr>
          <p:cNvSpPr txBox="1"/>
          <p:nvPr/>
        </p:nvSpPr>
        <p:spPr>
          <a:xfrm>
            <a:off x="760086" y="876769"/>
            <a:ext cx="1064166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/>
              <a:t>Kể với người thân một câu chuyện của tác giả mà em yêu thích.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74277-F2F1-0005-DBF7-B76CDD7CF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372" y="2439730"/>
            <a:ext cx="4977331" cy="4126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AB8C2-B0E4-0797-5639-664ACD1F2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716" y="2922814"/>
            <a:ext cx="3314279" cy="38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her's Day in Brazil XL by Slidesgo">
  <a:themeElements>
    <a:clrScheme name="Simple Light">
      <a:dk1>
        <a:srgbClr val="212121"/>
      </a:dk1>
      <a:lt1>
        <a:srgbClr val="F7F4DD"/>
      </a:lt1>
      <a:dk2>
        <a:srgbClr val="57A1CC"/>
      </a:dk2>
      <a:lt2>
        <a:srgbClr val="3B7992"/>
      </a:lt2>
      <a:accent1>
        <a:srgbClr val="79BD9F"/>
      </a:accent1>
      <a:accent2>
        <a:srgbClr val="E9D355"/>
      </a:accent2>
      <a:accent3>
        <a:srgbClr val="E48044"/>
      </a:accent3>
      <a:accent4>
        <a:srgbClr val="DB3F8E"/>
      </a:accent4>
      <a:accent5>
        <a:srgbClr val="EC81AD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137</Words>
  <Application>Microsoft Office PowerPoint</Application>
  <PresentationFormat>Custom</PresentationFormat>
  <Paragraphs>26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Lexend</vt:lpstr>
      <vt:lpstr>Londrina Solid</vt:lpstr>
      <vt:lpstr>.TMC-Ong Do</vt:lpstr>
      <vt:lpstr>AvantGarde</vt:lpstr>
      <vt:lpstr>Times New Roman</vt:lpstr>
      <vt:lpstr>Arial</vt:lpstr>
      <vt:lpstr>Wingdings</vt:lpstr>
      <vt:lpstr>Elsie</vt:lpstr>
      <vt:lpstr>Mother's Day in Brazil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Das Mães</dc:title>
  <dc:creator>PC</dc:creator>
  <cp:lastModifiedBy>STD_DELL</cp:lastModifiedBy>
  <cp:revision>37</cp:revision>
  <dcterms:modified xsi:type="dcterms:W3CDTF">2024-09-16T15:31:19Z</dcterms:modified>
</cp:coreProperties>
</file>