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4" r:id="rId3"/>
    <p:sldId id="275" r:id="rId4"/>
    <p:sldId id="258" r:id="rId5"/>
    <p:sldId id="259" r:id="rId6"/>
    <p:sldId id="276" r:id="rId7"/>
    <p:sldId id="261" r:id="rId8"/>
    <p:sldId id="262" r:id="rId9"/>
    <p:sldId id="263" r:id="rId10"/>
    <p:sldId id="264" r:id="rId11"/>
    <p:sldId id="267" r:id="rId12"/>
    <p:sldId id="260" r:id="rId13"/>
    <p:sldId id="265" r:id="rId14"/>
    <p:sldId id="268" r:id="rId15"/>
    <p:sldId id="266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8" y="2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3533E-6622-43E5-AE1A-9DDC77784792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EE5CD-D5B7-4EE1-AFF2-7FD93B2A8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90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EE5CD-D5B7-4EE1-AFF2-7FD93B2A8B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0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BEE5CD-D5B7-4EE1-AFF2-7FD93B2A8BA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587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EE5CD-D5B7-4EE1-AFF2-7FD93B2A8BA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57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BEE5CD-D5B7-4EE1-AFF2-7FD93B2A8B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3C50-0283-9C26-637C-15F348792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CC08E2-0056-D6FC-A829-325AFCA95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A1552-E39E-C9B4-C00D-E83130B9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1C9F6-9FF6-07A4-6835-A39DEB048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004C5-275E-7FE6-DBBC-C38565BD4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35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65A0E-CAC0-779F-1C8E-5A836D436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2D053-FD0D-D122-ABED-7328DBD80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8A898-1902-462E-B1BE-48BC648CE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5E8F-3EB4-E4B2-D61F-3E1E5297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BD476-4151-27D1-B8D6-F6E68772D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60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2363E2-2324-41A3-08DC-CAB78A39C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C1FEA5-576B-9992-05A8-BF1500CBAB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0F950-3D52-29C8-C941-788598F0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FC88E-ADF1-8BA8-E16D-5E8610D0E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94EAC6-508F-5DF5-D1EC-D08F3D5BF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88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928B-A369-528A-E9DC-FBEA5BE84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B3AA7-765B-9AD3-5340-C828EF3F2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82214-A9F2-9F1A-CA01-9AD48FC8C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BC07E-B713-409F-C877-EC43528A4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99F3C-8CA2-01BE-C965-E0867E791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39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0322D-A6DE-9BDB-866E-2AE922AB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2DFEB-8CCA-2C40-F52B-A4718BEF0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3C55-FA6C-77A5-96E1-E7E7BC6F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5A4F2-3D91-D313-3EB7-7878281D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BE760-427E-CF6B-E37D-67361525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574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67DF-7406-69DB-E14F-97880DED7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861E8-C29B-85CB-6319-AAF7AC7B9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07537-29EB-B681-0A6A-9A40A8A8C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93BAA0-5115-4E5A-E311-6DAF77343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3C883-D860-09B9-E14E-085E8C6E8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35173-9A0D-C6F6-DC45-A25EB6892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36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74FA-C278-EC0A-68BB-F5567D401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9451D-1A59-2097-2351-B804C85C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412B4-4328-32A8-DC94-03D63FB9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A26757-F2A2-AB5C-3C4B-5A326AC00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C475B-DC1B-0878-0001-BD9AB94EE9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E68DB4-ED7E-0E96-EB8E-3F53FF93F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6992A1-BD55-E223-A6D8-0563CA59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F00677-64AF-E037-14B0-DD5A51DC1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50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831E-2C12-0518-1D74-D23BA4E3A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74061F-3D18-892D-F4B4-F61903FC0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C5925-B2BF-D953-4842-DAD6AE408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3BF15-29E6-74EE-969A-6608A765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26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FAFD9-C394-7D4F-1966-1D1344553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1DB78-99DE-CF23-C6CE-FE310627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A1A90-C3B4-A455-D50C-6D08A7EEF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9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B399-DE9A-B829-330B-8C07F9FC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3D283-99B9-BD7A-E27C-979464BD6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42A7AA-56D9-9986-59FA-6D890552A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C103E-7CA3-A0D0-0AB8-EE0D7E362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ABB097-6811-2347-450D-BD41E5615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2EA6D-C982-F766-EBA1-BB040AE8C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28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4354-6056-8CF4-A9B7-35E3EB6A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3EB390-1D78-9DE1-6466-D9576FCF07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B6C37-0CFA-8794-F9F3-4B51B07AC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AF4E4E-AAD6-E279-B674-928406AFC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1F425A-16FF-D124-06F2-D3D643CE3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ABC15-1912-7D9F-87B8-442AD0C1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604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705B6F-2E2B-29C8-0814-9FFB423B4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4425A-C476-ED4E-8E9C-412CAF05D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057B8-106F-9ECD-7DDE-BF1DB437D1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6728FA-F1CD-4EE8-A366-BBCF77FF15DB}" type="datetimeFigureOut">
              <a:rPr lang="en-US" smtClean="0"/>
              <a:t>9/22/2024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95FF2-A352-DB15-5EA3-C311D27A0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1B3F7-C47F-7D97-2C0F-F32A5901B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3B7C85-FB75-4DF4-A35C-42DCE003E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5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F4BEC-51AE-5452-7899-869A59B06F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AA651-6EDD-2664-8576-2E11DBD44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cartoon kids pla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AA29BAA5-1DF0-3783-6925-49DF882B8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23174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80973" y="1568179"/>
            <a:ext cx="48680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4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Môn</a:t>
            </a:r>
            <a:r>
              <a:rPr lang="en-US" sz="48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:  </a:t>
            </a:r>
            <a:r>
              <a:rPr lang="en-US" sz="48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Tiếng Việt </a:t>
            </a:r>
            <a:endParaRPr lang="en-US" sz="48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69151" y="2496128"/>
            <a:ext cx="644717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48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Luyện từ và câu: Đại từ</a:t>
            </a:r>
            <a:endParaRPr lang="en-US" sz="48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25071" y="4079230"/>
            <a:ext cx="1181481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2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Giáo</a:t>
            </a:r>
            <a:r>
              <a:rPr lang="en-US" sz="2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800" b="1" dirty="0" err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viên</a:t>
            </a:r>
            <a:r>
              <a:rPr lang="en-US" sz="2800" b="1" dirty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800" b="1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: </a:t>
            </a:r>
            <a:r>
              <a:rPr lang="en-US" sz="28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Bùi Thị Kim Duyên</a:t>
            </a:r>
            <a:endParaRPr lang="en-US" sz="28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00764" y="387503"/>
            <a:ext cx="621556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24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PHÒNG GIÁO DỤC HUYỆN AN LÃO </a:t>
            </a:r>
          </a:p>
          <a:p>
            <a:pPr algn="ctr" defTabSz="1219170"/>
            <a:r>
              <a:rPr lang="en-US" sz="24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 </a:t>
            </a:r>
            <a:r>
              <a:rPr lang="en-US" sz="20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TRƯỜNG </a:t>
            </a:r>
            <a:r>
              <a:rPr lang="en-US" sz="2000" b="1" u="sng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TIỂU HỌC QUANG </a:t>
            </a:r>
            <a:r>
              <a:rPr lang="en-US" sz="20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5E5E5E">
                    <a:lumMod val="75000"/>
                  </a:srgbClr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TRUNG</a:t>
            </a:r>
            <a:endParaRPr lang="en-US" sz="20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5E5E5E">
                  <a:lumMod val="75000"/>
                </a:srgbClr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3373" y="3327125"/>
            <a:ext cx="486804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1219170"/>
            <a:r>
              <a:rPr lang="en-US" sz="3600" b="1" smtClean="0">
                <a:ln w="12700">
                  <a:solidFill>
                    <a:srgbClr val="9BBB59">
                      <a:lumMod val="5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rgbClr val="9BBB59">
                      <a:lumMod val="50000"/>
                    </a:srgbClr>
                  </a:innerShdw>
                </a:effectLst>
                <a:latin typeface="Calibri"/>
                <a:ea typeface="微软雅黑"/>
              </a:rPr>
              <a:t>LỚP 5C</a:t>
            </a:r>
            <a:endParaRPr lang="en-US" sz="3600" b="1" dirty="0">
              <a:ln w="12700">
                <a:solidFill>
                  <a:srgbClr val="9BBB59">
                    <a:lumMod val="50000"/>
                  </a:srgbClr>
                </a:solidFill>
                <a:prstDash val="solid"/>
              </a:ln>
              <a:solidFill>
                <a:srgbClr val="FFFF00"/>
              </a:solidFill>
              <a:effectLst>
                <a:innerShdw blurRad="177800">
                  <a:srgbClr val="9BBB59">
                    <a:lumMod val="50000"/>
                  </a:srgbClr>
                </a:innerShdw>
              </a:effectLst>
              <a:latin typeface="Calibri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945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7D5FA7DB-960C-6D7D-15D9-ACF31A0A8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6090" y="-2555157"/>
            <a:ext cx="4699819" cy="11658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6DB33-A335-4065-39A8-630328E817C1}"/>
              </a:ext>
            </a:extLst>
          </p:cNvPr>
          <p:cNvSpPr txBox="1"/>
          <p:nvPr/>
        </p:nvSpPr>
        <p:spPr>
          <a:xfrm>
            <a:off x="266699" y="196645"/>
            <a:ext cx="105487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3323FC-C5D2-A8C3-A00F-E1FEDA719A0E}"/>
              </a:ext>
            </a:extLst>
          </p:cNvPr>
          <p:cNvSpPr txBox="1"/>
          <p:nvPr/>
        </p:nvSpPr>
        <p:spPr>
          <a:xfrm>
            <a:off x="266699" y="5707248"/>
            <a:ext cx="11785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dung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Trong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ng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00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B7D7-5579-33AB-5F2A-32566740B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66F36-66D9-2A85-6292-FDAFF254A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lue sky with clouds and trees&#10;&#10;Description automatically generated">
            <a:extLst>
              <a:ext uri="{FF2B5EF4-FFF2-40B4-BE49-F238E27FC236}">
                <a16:creationId xmlns:a16="http://schemas.microsoft.com/office/drawing/2014/main" id="{1C985F86-6DFE-A3CA-DED6-C05AFD5AC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484"/>
            <a:ext cx="12319820" cy="707822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08D62D-8A1C-0B95-3185-14A6AAE8C62D}"/>
              </a:ext>
            </a:extLst>
          </p:cNvPr>
          <p:cNvCxnSpPr/>
          <p:nvPr/>
        </p:nvCxnSpPr>
        <p:spPr>
          <a:xfrm>
            <a:off x="4050890" y="242808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122FC97-E994-3AB3-5D40-8B9F5AD5F93E}"/>
              </a:ext>
            </a:extLst>
          </p:cNvPr>
          <p:cNvSpPr/>
          <p:nvPr/>
        </p:nvSpPr>
        <p:spPr>
          <a:xfrm>
            <a:off x="1288026" y="1996614"/>
            <a:ext cx="9743767" cy="639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FD093B-5B98-C91E-390C-A990E91E4501}"/>
              </a:ext>
            </a:extLst>
          </p:cNvPr>
          <p:cNvSpPr/>
          <p:nvPr/>
        </p:nvSpPr>
        <p:spPr>
          <a:xfrm>
            <a:off x="1288027" y="3190413"/>
            <a:ext cx="9743766" cy="639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11287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B7D7-5579-33AB-5F2A-32566740B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66F36-66D9-2A85-6292-FDAFF254A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lue sky with clouds and trees&#10;&#10;Description automatically generated">
            <a:extLst>
              <a:ext uri="{FF2B5EF4-FFF2-40B4-BE49-F238E27FC236}">
                <a16:creationId xmlns:a16="http://schemas.microsoft.com/office/drawing/2014/main" id="{1C985F86-6DFE-A3CA-DED6-C05AFD5AC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CF379224-5735-717D-2690-812FED9BAD19}"/>
              </a:ext>
            </a:extLst>
          </p:cNvPr>
          <p:cNvSpPr/>
          <p:nvPr/>
        </p:nvSpPr>
        <p:spPr>
          <a:xfrm>
            <a:off x="117922" y="2316163"/>
            <a:ext cx="3165987" cy="165576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08D62D-8A1C-0B95-3185-14A6AAE8C62D}"/>
              </a:ext>
            </a:extLst>
          </p:cNvPr>
          <p:cNvCxnSpPr/>
          <p:nvPr/>
        </p:nvCxnSpPr>
        <p:spPr>
          <a:xfrm>
            <a:off x="4050890" y="242808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98FB83-AE4E-F725-0321-C0EBE1764229}"/>
              </a:ext>
            </a:extLst>
          </p:cNvPr>
          <p:cNvSpPr/>
          <p:nvPr/>
        </p:nvSpPr>
        <p:spPr>
          <a:xfrm rot="20278118">
            <a:off x="3413023" y="2068226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3AEB73-6012-16CD-E4CF-0722A8F3ABD6}"/>
              </a:ext>
            </a:extLst>
          </p:cNvPr>
          <p:cNvSpPr/>
          <p:nvPr/>
        </p:nvSpPr>
        <p:spPr>
          <a:xfrm>
            <a:off x="4498297" y="1563507"/>
            <a:ext cx="2483613" cy="560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63A103C-28AF-04A4-C85A-F27EA3B4C316}"/>
              </a:ext>
            </a:extLst>
          </p:cNvPr>
          <p:cNvSpPr/>
          <p:nvPr/>
        </p:nvSpPr>
        <p:spPr>
          <a:xfrm>
            <a:off x="7086733" y="1656734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53AF092-8D47-EEA2-A817-B595E28EE915}"/>
              </a:ext>
            </a:extLst>
          </p:cNvPr>
          <p:cNvSpPr/>
          <p:nvPr/>
        </p:nvSpPr>
        <p:spPr>
          <a:xfrm>
            <a:off x="8094427" y="1541011"/>
            <a:ext cx="2594709" cy="560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FF29D7-A510-E973-DE6A-C3EAE731A907}"/>
              </a:ext>
            </a:extLst>
          </p:cNvPr>
          <p:cNvSpPr/>
          <p:nvPr/>
        </p:nvSpPr>
        <p:spPr>
          <a:xfrm>
            <a:off x="4501324" y="2921180"/>
            <a:ext cx="2483613" cy="560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45C3389-A818-7549-8A38-FE5939356852}"/>
              </a:ext>
            </a:extLst>
          </p:cNvPr>
          <p:cNvSpPr/>
          <p:nvPr/>
        </p:nvSpPr>
        <p:spPr>
          <a:xfrm>
            <a:off x="4479247" y="4298697"/>
            <a:ext cx="2483613" cy="560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4A7EB8-EF27-BDA3-CC3A-A04591B19027}"/>
              </a:ext>
            </a:extLst>
          </p:cNvPr>
          <p:cNvSpPr/>
          <p:nvPr/>
        </p:nvSpPr>
        <p:spPr>
          <a:xfrm>
            <a:off x="8115562" y="2520097"/>
            <a:ext cx="2594710" cy="11897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45F645-83C0-CAF1-4B38-3DA050AB6B96}"/>
              </a:ext>
            </a:extLst>
          </p:cNvPr>
          <p:cNvSpPr/>
          <p:nvPr/>
        </p:nvSpPr>
        <p:spPr>
          <a:xfrm>
            <a:off x="8160943" y="3971925"/>
            <a:ext cx="2594710" cy="15185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BF3AA48-CC44-6EC7-B910-DC63F4E42528}"/>
              </a:ext>
            </a:extLst>
          </p:cNvPr>
          <p:cNvSpPr/>
          <p:nvPr/>
        </p:nvSpPr>
        <p:spPr>
          <a:xfrm rot="2148064">
            <a:off x="3354859" y="3867175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51FC5AA-FDB6-C6B7-08A9-B5FA19D5E18E}"/>
              </a:ext>
            </a:extLst>
          </p:cNvPr>
          <p:cNvSpPr/>
          <p:nvPr/>
        </p:nvSpPr>
        <p:spPr>
          <a:xfrm>
            <a:off x="3479737" y="2968385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B07526B3-1F57-76E3-D6A0-D70160151431}"/>
              </a:ext>
            </a:extLst>
          </p:cNvPr>
          <p:cNvSpPr/>
          <p:nvPr/>
        </p:nvSpPr>
        <p:spPr>
          <a:xfrm>
            <a:off x="7152235" y="3014407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FAB1AF6-DAFC-3F6C-085F-60BD1AEDFA09}"/>
              </a:ext>
            </a:extLst>
          </p:cNvPr>
          <p:cNvSpPr/>
          <p:nvPr/>
        </p:nvSpPr>
        <p:spPr>
          <a:xfrm>
            <a:off x="7152234" y="4372080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6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ACE4F0F6-4666-E1D2-F845-C9A5A374A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2784" y="-2122886"/>
            <a:ext cx="4285096" cy="1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4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ard&#10;&#10;Description automatically generated">
            <a:extLst>
              <a:ext uri="{FF2B5EF4-FFF2-40B4-BE49-F238E27FC236}">
                <a16:creationId xmlns:a16="http://schemas.microsoft.com/office/drawing/2014/main" id="{7D5FA7DB-960C-6D7D-15D9-ACF31A0A8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6088" y="-1753828"/>
            <a:ext cx="4699819" cy="1165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2DB0A4-830C-F4F2-90B6-8568696F1B3C}"/>
              </a:ext>
            </a:extLst>
          </p:cNvPr>
          <p:cNvSpPr txBox="1"/>
          <p:nvPr/>
        </p:nvSpPr>
        <p:spPr>
          <a:xfrm>
            <a:off x="266699" y="432618"/>
            <a:ext cx="116586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417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kids pla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96BAD31F-CAAC-5CDB-97D0-BE4D50579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97"/>
            <a:ext cx="12192000" cy="6858000"/>
          </a:xfrm>
          <a:prstGeom prst="rect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579E69A6-5896-8267-C8E1-670914A68AAA}"/>
              </a:ext>
            </a:extLst>
          </p:cNvPr>
          <p:cNvSpPr/>
          <p:nvPr/>
        </p:nvSpPr>
        <p:spPr>
          <a:xfrm>
            <a:off x="2871019" y="176981"/>
            <a:ext cx="6449961" cy="1858296"/>
          </a:xfrm>
          <a:prstGeom prst="irregularSeal1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06DBCB-9782-5455-D0B6-CD144553409E}"/>
              </a:ext>
            </a:extLst>
          </p:cNvPr>
          <p:cNvSpPr/>
          <p:nvPr/>
        </p:nvSpPr>
        <p:spPr>
          <a:xfrm>
            <a:off x="1612491" y="2219632"/>
            <a:ext cx="8613058" cy="13863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:”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hay.” đ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0364CE-63AE-DBA2-60F6-B1CD0EF7A183}"/>
              </a:ext>
            </a:extLst>
          </p:cNvPr>
          <p:cNvSpPr/>
          <p:nvPr/>
        </p:nvSpPr>
        <p:spPr>
          <a:xfrm>
            <a:off x="2310580" y="4043515"/>
            <a:ext cx="1799304" cy="4227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Lan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EF6AB-C715-33FC-6454-BF82DEDFFF0A}"/>
              </a:ext>
            </a:extLst>
          </p:cNvPr>
          <p:cNvSpPr/>
          <p:nvPr/>
        </p:nvSpPr>
        <p:spPr>
          <a:xfrm>
            <a:off x="4847307" y="4053347"/>
            <a:ext cx="1799304" cy="4227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760223-9D2A-E30C-D665-81D1CFA926DB}"/>
              </a:ext>
            </a:extLst>
          </p:cNvPr>
          <p:cNvSpPr/>
          <p:nvPr/>
        </p:nvSpPr>
        <p:spPr>
          <a:xfrm>
            <a:off x="7344694" y="4053347"/>
            <a:ext cx="3106996" cy="4227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BCFEA5-DD33-C0D6-8E5B-723C24ED95D1}"/>
              </a:ext>
            </a:extLst>
          </p:cNvPr>
          <p:cNvSpPr/>
          <p:nvPr/>
        </p:nvSpPr>
        <p:spPr>
          <a:xfrm>
            <a:off x="7344694" y="4043515"/>
            <a:ext cx="3106996" cy="4227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1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kids pla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96BAD31F-CAAC-5CDB-97D0-BE4D50579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579E69A6-5896-8267-C8E1-670914A68AAA}"/>
              </a:ext>
            </a:extLst>
          </p:cNvPr>
          <p:cNvSpPr/>
          <p:nvPr/>
        </p:nvSpPr>
        <p:spPr>
          <a:xfrm>
            <a:off x="2871019" y="176981"/>
            <a:ext cx="6449961" cy="1858296"/>
          </a:xfrm>
          <a:prstGeom prst="irregularSeal1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06DBCB-9782-5455-D0B6-CD144553409E}"/>
              </a:ext>
            </a:extLst>
          </p:cNvPr>
          <p:cNvSpPr/>
          <p:nvPr/>
        </p:nvSpPr>
        <p:spPr>
          <a:xfrm>
            <a:off x="2633869" y="2212258"/>
            <a:ext cx="7472410" cy="11298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0364CE-63AE-DBA2-60F6-B1CD0EF7A183}"/>
              </a:ext>
            </a:extLst>
          </p:cNvPr>
          <p:cNvSpPr/>
          <p:nvPr/>
        </p:nvSpPr>
        <p:spPr>
          <a:xfrm>
            <a:off x="3224980" y="3630559"/>
            <a:ext cx="1799304" cy="4227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Anh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AEF6AB-C715-33FC-6454-BF82DEDFFF0A}"/>
              </a:ext>
            </a:extLst>
          </p:cNvPr>
          <p:cNvSpPr/>
          <p:nvPr/>
        </p:nvSpPr>
        <p:spPr>
          <a:xfrm>
            <a:off x="7014037" y="3638680"/>
            <a:ext cx="1799304" cy="4227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05BB29-4A38-A388-5BC8-C630375E27BF}"/>
              </a:ext>
            </a:extLst>
          </p:cNvPr>
          <p:cNvSpPr/>
          <p:nvPr/>
        </p:nvSpPr>
        <p:spPr>
          <a:xfrm>
            <a:off x="3224980" y="4465874"/>
            <a:ext cx="1799304" cy="4227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AD59E4-177A-F5D5-5C88-44ED68052191}"/>
              </a:ext>
            </a:extLst>
          </p:cNvPr>
          <p:cNvSpPr/>
          <p:nvPr/>
        </p:nvSpPr>
        <p:spPr>
          <a:xfrm>
            <a:off x="7014037" y="4465874"/>
            <a:ext cx="1799304" cy="42278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3B4A33-EF56-3896-39EA-8D0678D723B9}"/>
              </a:ext>
            </a:extLst>
          </p:cNvPr>
          <p:cNvSpPr/>
          <p:nvPr/>
        </p:nvSpPr>
        <p:spPr>
          <a:xfrm>
            <a:off x="3224980" y="4467101"/>
            <a:ext cx="1799304" cy="4227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3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kids pla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96BAD31F-CAAC-5CDB-97D0-BE4D50579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33"/>
            <a:ext cx="12192000" cy="6858000"/>
          </a:xfrm>
          <a:prstGeom prst="rect">
            <a:avLst/>
          </a:prstGeom>
        </p:spPr>
      </p:pic>
      <p:sp>
        <p:nvSpPr>
          <p:cNvPr id="7" name="Explosion: 8 Points 6">
            <a:extLst>
              <a:ext uri="{FF2B5EF4-FFF2-40B4-BE49-F238E27FC236}">
                <a16:creationId xmlns:a16="http://schemas.microsoft.com/office/drawing/2014/main" id="{579E69A6-5896-8267-C8E1-670914A68AAA}"/>
              </a:ext>
            </a:extLst>
          </p:cNvPr>
          <p:cNvSpPr/>
          <p:nvPr/>
        </p:nvSpPr>
        <p:spPr>
          <a:xfrm>
            <a:off x="2871018" y="0"/>
            <a:ext cx="6449961" cy="1669483"/>
          </a:xfrm>
          <a:prstGeom prst="irregularSeal1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06DBCB-9782-5455-D0B6-CD144553409E}"/>
              </a:ext>
            </a:extLst>
          </p:cNvPr>
          <p:cNvSpPr/>
          <p:nvPr/>
        </p:nvSpPr>
        <p:spPr>
          <a:xfrm>
            <a:off x="2095498" y="1526498"/>
            <a:ext cx="8001000" cy="5739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0364CE-63AE-DBA2-60F6-B1CD0EF7A183}"/>
              </a:ext>
            </a:extLst>
          </p:cNvPr>
          <p:cNvSpPr/>
          <p:nvPr/>
        </p:nvSpPr>
        <p:spPr>
          <a:xfrm>
            <a:off x="2521304" y="2474283"/>
            <a:ext cx="7472411" cy="87937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Ng</a:t>
            </a: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92621F-9425-89D5-CB5B-9F6CB4120ABA}"/>
              </a:ext>
            </a:extLst>
          </p:cNvPr>
          <p:cNvSpPr/>
          <p:nvPr/>
        </p:nvSpPr>
        <p:spPr>
          <a:xfrm>
            <a:off x="2508958" y="3617825"/>
            <a:ext cx="7472410" cy="5168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Lan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B027767-E935-8A8E-C133-F8E486D01DA9}"/>
              </a:ext>
            </a:extLst>
          </p:cNvPr>
          <p:cNvSpPr/>
          <p:nvPr/>
        </p:nvSpPr>
        <p:spPr>
          <a:xfrm>
            <a:off x="2521304" y="4422647"/>
            <a:ext cx="7472411" cy="10652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tể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5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1C706B-DD03-4F5C-544F-FD2F0898EDC4}"/>
              </a:ext>
            </a:extLst>
          </p:cNvPr>
          <p:cNvSpPr/>
          <p:nvPr/>
        </p:nvSpPr>
        <p:spPr>
          <a:xfrm>
            <a:off x="2521304" y="3617826"/>
            <a:ext cx="7472410" cy="5168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Lan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5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B7D7-5579-33AB-5F2A-32566740B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66F36-66D9-2A85-6292-FDAFF254A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lue sky with clouds and trees&#10;&#10;Description automatically generated">
            <a:extLst>
              <a:ext uri="{FF2B5EF4-FFF2-40B4-BE49-F238E27FC236}">
                <a16:creationId xmlns:a16="http://schemas.microsoft.com/office/drawing/2014/main" id="{1C985F86-6DFE-A3CA-DED6-C05AFD5AC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CF379224-5735-717D-2690-812FED9BAD19}"/>
              </a:ext>
            </a:extLst>
          </p:cNvPr>
          <p:cNvSpPr/>
          <p:nvPr/>
        </p:nvSpPr>
        <p:spPr>
          <a:xfrm>
            <a:off x="413569" y="2075656"/>
            <a:ext cx="3165987" cy="165576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08D62D-8A1C-0B95-3185-14A6AAE8C62D}"/>
              </a:ext>
            </a:extLst>
          </p:cNvPr>
          <p:cNvCxnSpPr/>
          <p:nvPr/>
        </p:nvCxnSpPr>
        <p:spPr>
          <a:xfrm>
            <a:off x="4050890" y="242808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D98FB83-AE4E-F725-0321-C0EBE1764229}"/>
              </a:ext>
            </a:extLst>
          </p:cNvPr>
          <p:cNvSpPr/>
          <p:nvPr/>
        </p:nvSpPr>
        <p:spPr>
          <a:xfrm rot="20278118">
            <a:off x="3545669" y="1509062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83AEB73-6012-16CD-E4CF-0722A8F3ABD6}"/>
              </a:ext>
            </a:extLst>
          </p:cNvPr>
          <p:cNvSpPr/>
          <p:nvPr/>
        </p:nvSpPr>
        <p:spPr>
          <a:xfrm>
            <a:off x="4721104" y="1024091"/>
            <a:ext cx="2483613" cy="560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63A103C-28AF-04A4-C85A-F27EA3B4C316}"/>
              </a:ext>
            </a:extLst>
          </p:cNvPr>
          <p:cNvSpPr/>
          <p:nvPr/>
        </p:nvSpPr>
        <p:spPr>
          <a:xfrm>
            <a:off x="7394029" y="1117319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53AF092-8D47-EEA2-A817-B595E28EE915}"/>
              </a:ext>
            </a:extLst>
          </p:cNvPr>
          <p:cNvSpPr/>
          <p:nvPr/>
        </p:nvSpPr>
        <p:spPr>
          <a:xfrm>
            <a:off x="8398370" y="1024091"/>
            <a:ext cx="2594709" cy="560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1FF29D7-A510-E973-DE6A-C3EAE731A907}"/>
              </a:ext>
            </a:extLst>
          </p:cNvPr>
          <p:cNvSpPr/>
          <p:nvPr/>
        </p:nvSpPr>
        <p:spPr>
          <a:xfrm>
            <a:off x="4758499" y="2721155"/>
            <a:ext cx="2483613" cy="560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45C3389-A818-7549-8A38-FE5939356852}"/>
              </a:ext>
            </a:extLst>
          </p:cNvPr>
          <p:cNvSpPr/>
          <p:nvPr/>
        </p:nvSpPr>
        <p:spPr>
          <a:xfrm>
            <a:off x="4758499" y="4294163"/>
            <a:ext cx="2483613" cy="56043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vi-V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B4A7EB8-EF27-BDA3-CC3A-A04591B19027}"/>
              </a:ext>
            </a:extLst>
          </p:cNvPr>
          <p:cNvSpPr/>
          <p:nvPr/>
        </p:nvSpPr>
        <p:spPr>
          <a:xfrm>
            <a:off x="8398369" y="2380943"/>
            <a:ext cx="2594710" cy="118970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45F645-83C0-CAF1-4B38-3DA050AB6B96}"/>
              </a:ext>
            </a:extLst>
          </p:cNvPr>
          <p:cNvSpPr/>
          <p:nvPr/>
        </p:nvSpPr>
        <p:spPr>
          <a:xfrm>
            <a:off x="8398369" y="4077494"/>
            <a:ext cx="2594710" cy="15185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3BF3AA48-CC44-6EC7-B910-DC63F4E42528}"/>
              </a:ext>
            </a:extLst>
          </p:cNvPr>
          <p:cNvSpPr/>
          <p:nvPr/>
        </p:nvSpPr>
        <p:spPr>
          <a:xfrm rot="2148064">
            <a:off x="3498868" y="4096238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51FC5AA-FDB6-C6B7-08A9-B5FA19D5E18E}"/>
              </a:ext>
            </a:extLst>
          </p:cNvPr>
          <p:cNvSpPr/>
          <p:nvPr/>
        </p:nvSpPr>
        <p:spPr>
          <a:xfrm>
            <a:off x="3741460" y="2874645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B07526B3-1F57-76E3-D6A0-D70160151431}"/>
              </a:ext>
            </a:extLst>
          </p:cNvPr>
          <p:cNvSpPr/>
          <p:nvPr/>
        </p:nvSpPr>
        <p:spPr>
          <a:xfrm>
            <a:off x="7388683" y="2874644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3FAB1AF6-DAFC-3F6C-085F-60BD1AEDFA09}"/>
              </a:ext>
            </a:extLst>
          </p:cNvPr>
          <p:cNvSpPr/>
          <p:nvPr/>
        </p:nvSpPr>
        <p:spPr>
          <a:xfrm>
            <a:off x="7388683" y="4387390"/>
            <a:ext cx="854289" cy="37398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0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F4BEC-51AE-5452-7899-869A59B06F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AA651-6EDD-2664-8576-2E11DBD44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cartoon kids pla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AA29BAA5-1DF0-3783-6925-49DF882B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23174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DF52AD-C9DE-2D8B-E5FE-0D27A40D8D4D}"/>
              </a:ext>
            </a:extLst>
          </p:cNvPr>
          <p:cNvSpPr/>
          <p:nvPr/>
        </p:nvSpPr>
        <p:spPr>
          <a:xfrm>
            <a:off x="2127538" y="1790700"/>
            <a:ext cx="762606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5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TRÂN TRỌNG CẢM ƠN</a:t>
            </a:r>
            <a:r>
              <a:rPr lang="en-US" sz="7500" b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!!!</a:t>
            </a:r>
            <a:endParaRPr lang="en-US" sz="75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65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2241806" y="1629711"/>
            <a:ext cx="7576066" cy="331058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>
            <a:off x="1290158" y="1024540"/>
            <a:ext cx="9141784" cy="480892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982311">
            <a:off x="8050607" y="3051955"/>
            <a:ext cx="979367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Freeform 9"/>
          <p:cNvSpPr/>
          <p:nvPr/>
        </p:nvSpPr>
        <p:spPr>
          <a:xfrm rot="-672166" flipH="1">
            <a:off x="3326203" y="3051955"/>
            <a:ext cx="979367" cy="1231909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48E7161-64C2-474B-D6F1-AC3C1974AAC2}"/>
              </a:ext>
            </a:extLst>
          </p:cNvPr>
          <p:cNvSpPr txBox="1">
            <a:spLocks noChangeAspect="1"/>
          </p:cNvSpPr>
          <p:nvPr/>
        </p:nvSpPr>
        <p:spPr>
          <a:xfrm>
            <a:off x="4405568" y="1900116"/>
            <a:ext cx="3280029" cy="2707602"/>
          </a:xfrm>
          <a:custGeom>
            <a:avLst/>
            <a:gdLst/>
            <a:ahLst/>
            <a:cxnLst/>
            <a:rect l="l" t="t" r="r" b="b"/>
            <a:pathLst>
              <a:path w="4920044" h="4061403">
                <a:moveTo>
                  <a:pt x="1777270" y="3825945"/>
                </a:moveTo>
                <a:lnTo>
                  <a:pt x="1777270" y="3828888"/>
                </a:lnTo>
                <a:lnTo>
                  <a:pt x="1775307" y="3829869"/>
                </a:lnTo>
                <a:close/>
                <a:moveTo>
                  <a:pt x="1873905" y="3812210"/>
                </a:moveTo>
                <a:cubicBezTo>
                  <a:pt x="1883389" y="3812210"/>
                  <a:pt x="1893036" y="3812864"/>
                  <a:pt x="1902847" y="3814172"/>
                </a:cubicBezTo>
                <a:cubicBezTo>
                  <a:pt x="1910696" y="3814172"/>
                  <a:pt x="1919198" y="3814499"/>
                  <a:pt x="1928355" y="3815153"/>
                </a:cubicBezTo>
                <a:cubicBezTo>
                  <a:pt x="1937512" y="3815807"/>
                  <a:pt x="1946014" y="3816134"/>
                  <a:pt x="1953863" y="3816134"/>
                </a:cubicBezTo>
                <a:cubicBezTo>
                  <a:pt x="1961712" y="3817442"/>
                  <a:pt x="1969233" y="3818423"/>
                  <a:pt x="1976428" y="3819077"/>
                </a:cubicBezTo>
                <a:cubicBezTo>
                  <a:pt x="1983622" y="3819731"/>
                  <a:pt x="1990490" y="3820712"/>
                  <a:pt x="1997030" y="3822020"/>
                </a:cubicBezTo>
                <a:cubicBezTo>
                  <a:pt x="2007496" y="3824637"/>
                  <a:pt x="2012728" y="3826599"/>
                  <a:pt x="2012728" y="3827907"/>
                </a:cubicBezTo>
                <a:cubicBezTo>
                  <a:pt x="2012728" y="3829215"/>
                  <a:pt x="2014036" y="3837063"/>
                  <a:pt x="2016652" y="3851453"/>
                </a:cubicBezTo>
                <a:lnTo>
                  <a:pt x="2016652" y="3894620"/>
                </a:lnTo>
                <a:lnTo>
                  <a:pt x="2016652" y="3943673"/>
                </a:lnTo>
                <a:cubicBezTo>
                  <a:pt x="2015344" y="3951522"/>
                  <a:pt x="2014690" y="3959371"/>
                  <a:pt x="2014690" y="3967219"/>
                </a:cubicBezTo>
                <a:cubicBezTo>
                  <a:pt x="2014690" y="3975068"/>
                  <a:pt x="2014036" y="3983571"/>
                  <a:pt x="2012728" y="3992727"/>
                </a:cubicBezTo>
                <a:cubicBezTo>
                  <a:pt x="2012728" y="4009733"/>
                  <a:pt x="2012074" y="4020852"/>
                  <a:pt x="2010766" y="4026084"/>
                </a:cubicBezTo>
                <a:cubicBezTo>
                  <a:pt x="2006841" y="4040473"/>
                  <a:pt x="2004225" y="4048321"/>
                  <a:pt x="2002917" y="4049630"/>
                </a:cubicBezTo>
                <a:cubicBezTo>
                  <a:pt x="2000301" y="4050938"/>
                  <a:pt x="1995395" y="4052246"/>
                  <a:pt x="1988201" y="4053554"/>
                </a:cubicBezTo>
                <a:cubicBezTo>
                  <a:pt x="1981006" y="4054862"/>
                  <a:pt x="1972176" y="4056170"/>
                  <a:pt x="1961712" y="4057478"/>
                </a:cubicBezTo>
                <a:cubicBezTo>
                  <a:pt x="1951247" y="4058786"/>
                  <a:pt x="1940455" y="4059768"/>
                  <a:pt x="1929336" y="4060422"/>
                </a:cubicBezTo>
                <a:cubicBezTo>
                  <a:pt x="1918218" y="4061076"/>
                  <a:pt x="1906772" y="4061403"/>
                  <a:pt x="1894998" y="4061403"/>
                </a:cubicBezTo>
                <a:cubicBezTo>
                  <a:pt x="1883226" y="4061403"/>
                  <a:pt x="1871780" y="4061076"/>
                  <a:pt x="1860661" y="4060422"/>
                </a:cubicBezTo>
                <a:cubicBezTo>
                  <a:pt x="1849542" y="4059768"/>
                  <a:pt x="1838750" y="4058786"/>
                  <a:pt x="1828286" y="4057478"/>
                </a:cubicBezTo>
                <a:cubicBezTo>
                  <a:pt x="1819129" y="4056170"/>
                  <a:pt x="1810953" y="4054535"/>
                  <a:pt x="1803758" y="4052573"/>
                </a:cubicBezTo>
                <a:cubicBezTo>
                  <a:pt x="1796564" y="4050611"/>
                  <a:pt x="1791659" y="4048321"/>
                  <a:pt x="1789042" y="4045705"/>
                </a:cubicBezTo>
                <a:cubicBezTo>
                  <a:pt x="1787734" y="4039165"/>
                  <a:pt x="1786426" y="4031643"/>
                  <a:pt x="1785118" y="4023141"/>
                </a:cubicBezTo>
                <a:cubicBezTo>
                  <a:pt x="1783810" y="4014638"/>
                  <a:pt x="1782502" y="4005154"/>
                  <a:pt x="1781194" y="3994690"/>
                </a:cubicBezTo>
                <a:cubicBezTo>
                  <a:pt x="1779886" y="3981608"/>
                  <a:pt x="1778905" y="3969509"/>
                  <a:pt x="1778251" y="3958390"/>
                </a:cubicBezTo>
                <a:cubicBezTo>
                  <a:pt x="1777597" y="3947271"/>
                  <a:pt x="1777270" y="3935171"/>
                  <a:pt x="1777270" y="3922090"/>
                </a:cubicBezTo>
                <a:lnTo>
                  <a:pt x="1777270" y="3828888"/>
                </a:lnTo>
                <a:lnTo>
                  <a:pt x="1784137" y="3825454"/>
                </a:lnTo>
                <a:cubicBezTo>
                  <a:pt x="1788716" y="3823819"/>
                  <a:pt x="1794929" y="3822020"/>
                  <a:pt x="1802778" y="3820058"/>
                </a:cubicBezTo>
                <a:cubicBezTo>
                  <a:pt x="1814550" y="3816134"/>
                  <a:pt x="1828940" y="3814172"/>
                  <a:pt x="1845945" y="3814172"/>
                </a:cubicBezTo>
                <a:cubicBezTo>
                  <a:pt x="1855102" y="3812864"/>
                  <a:pt x="1864422" y="3812210"/>
                  <a:pt x="1873905" y="3812210"/>
                </a:cubicBezTo>
                <a:close/>
                <a:moveTo>
                  <a:pt x="1906772" y="2740876"/>
                </a:moveTo>
                <a:cubicBezTo>
                  <a:pt x="1885842" y="2740876"/>
                  <a:pt x="1869490" y="2744800"/>
                  <a:pt x="1857718" y="2752649"/>
                </a:cubicBezTo>
                <a:cubicBezTo>
                  <a:pt x="1852486" y="2760497"/>
                  <a:pt x="1848561" y="2783389"/>
                  <a:pt x="1845945" y="2821324"/>
                </a:cubicBezTo>
                <a:cubicBezTo>
                  <a:pt x="1844637" y="2839637"/>
                  <a:pt x="1843982" y="2859913"/>
                  <a:pt x="1843982" y="2882150"/>
                </a:cubicBezTo>
                <a:cubicBezTo>
                  <a:pt x="1843982" y="2904388"/>
                  <a:pt x="1843982" y="2928588"/>
                  <a:pt x="1843982" y="2954750"/>
                </a:cubicBezTo>
                <a:cubicBezTo>
                  <a:pt x="1843982" y="2980912"/>
                  <a:pt x="1844310" y="3007401"/>
                  <a:pt x="1844964" y="3034217"/>
                </a:cubicBezTo>
                <a:cubicBezTo>
                  <a:pt x="1845618" y="3061033"/>
                  <a:pt x="1846599" y="3089484"/>
                  <a:pt x="1847907" y="3119571"/>
                </a:cubicBezTo>
                <a:cubicBezTo>
                  <a:pt x="1849215" y="3149657"/>
                  <a:pt x="1850523" y="3177781"/>
                  <a:pt x="1851832" y="3203943"/>
                </a:cubicBezTo>
                <a:cubicBezTo>
                  <a:pt x="1853140" y="3230105"/>
                  <a:pt x="1855102" y="3255613"/>
                  <a:pt x="1857718" y="3280467"/>
                </a:cubicBezTo>
                <a:cubicBezTo>
                  <a:pt x="1861642" y="3328867"/>
                  <a:pt x="1865566" y="3370072"/>
                  <a:pt x="1869490" y="3404082"/>
                </a:cubicBezTo>
                <a:cubicBezTo>
                  <a:pt x="1873415" y="3438093"/>
                  <a:pt x="1876032" y="3455752"/>
                  <a:pt x="1877339" y="3457060"/>
                </a:cubicBezTo>
                <a:lnTo>
                  <a:pt x="1936798" y="3457060"/>
                </a:lnTo>
                <a:lnTo>
                  <a:pt x="1937430" y="3454976"/>
                </a:lnTo>
                <a:cubicBezTo>
                  <a:pt x="1938902" y="3447863"/>
                  <a:pt x="1941109" y="3431552"/>
                  <a:pt x="1944052" y="3406044"/>
                </a:cubicBezTo>
                <a:cubicBezTo>
                  <a:pt x="1947976" y="3372034"/>
                  <a:pt x="1951901" y="3330829"/>
                  <a:pt x="1955825" y="3282429"/>
                </a:cubicBezTo>
                <a:cubicBezTo>
                  <a:pt x="1958442" y="3257575"/>
                  <a:pt x="1960404" y="3231740"/>
                  <a:pt x="1961712" y="3204924"/>
                </a:cubicBezTo>
                <a:cubicBezTo>
                  <a:pt x="1963020" y="3178108"/>
                  <a:pt x="1964328" y="3149657"/>
                  <a:pt x="1965636" y="3119571"/>
                </a:cubicBezTo>
                <a:cubicBezTo>
                  <a:pt x="1966944" y="3089484"/>
                  <a:pt x="1967925" y="3061033"/>
                  <a:pt x="1968579" y="3034217"/>
                </a:cubicBezTo>
                <a:cubicBezTo>
                  <a:pt x="1969233" y="3007401"/>
                  <a:pt x="1969560" y="2980912"/>
                  <a:pt x="1969560" y="2954750"/>
                </a:cubicBezTo>
                <a:cubicBezTo>
                  <a:pt x="1969560" y="2928588"/>
                  <a:pt x="1969560" y="2904388"/>
                  <a:pt x="1969560" y="2882150"/>
                </a:cubicBezTo>
                <a:cubicBezTo>
                  <a:pt x="1969560" y="2859913"/>
                  <a:pt x="1968906" y="2839637"/>
                  <a:pt x="1967598" y="2821324"/>
                </a:cubicBezTo>
                <a:cubicBezTo>
                  <a:pt x="1964982" y="2783389"/>
                  <a:pt x="1961058" y="2760497"/>
                  <a:pt x="1955825" y="2752649"/>
                </a:cubicBezTo>
                <a:cubicBezTo>
                  <a:pt x="1944052" y="2744800"/>
                  <a:pt x="1927701" y="2740876"/>
                  <a:pt x="1906772" y="2740876"/>
                </a:cubicBezTo>
                <a:close/>
                <a:moveTo>
                  <a:pt x="572948" y="2725178"/>
                </a:moveTo>
                <a:cubicBezTo>
                  <a:pt x="567715" y="2725178"/>
                  <a:pt x="563791" y="2725832"/>
                  <a:pt x="561175" y="2727141"/>
                </a:cubicBezTo>
                <a:cubicBezTo>
                  <a:pt x="555943" y="2728449"/>
                  <a:pt x="552018" y="2730411"/>
                  <a:pt x="549402" y="2733027"/>
                </a:cubicBezTo>
                <a:lnTo>
                  <a:pt x="545478" y="2740876"/>
                </a:lnTo>
                <a:cubicBezTo>
                  <a:pt x="545478" y="2747416"/>
                  <a:pt x="545478" y="2754611"/>
                  <a:pt x="545478" y="2762459"/>
                </a:cubicBezTo>
                <a:cubicBezTo>
                  <a:pt x="545478" y="2770308"/>
                  <a:pt x="544824" y="2778811"/>
                  <a:pt x="543516" y="2787967"/>
                </a:cubicBezTo>
                <a:cubicBezTo>
                  <a:pt x="542208" y="2795816"/>
                  <a:pt x="541553" y="2804319"/>
                  <a:pt x="541553" y="2813475"/>
                </a:cubicBezTo>
                <a:cubicBezTo>
                  <a:pt x="541553" y="2822632"/>
                  <a:pt x="541553" y="2832443"/>
                  <a:pt x="541553" y="2842908"/>
                </a:cubicBezTo>
                <a:cubicBezTo>
                  <a:pt x="541553" y="2853372"/>
                  <a:pt x="541553" y="2864491"/>
                  <a:pt x="541553" y="2876264"/>
                </a:cubicBezTo>
                <a:cubicBezTo>
                  <a:pt x="541553" y="2888037"/>
                  <a:pt x="540899" y="2900464"/>
                  <a:pt x="539591" y="2913545"/>
                </a:cubicBezTo>
                <a:cubicBezTo>
                  <a:pt x="565753" y="2917469"/>
                  <a:pt x="581450" y="2922047"/>
                  <a:pt x="586683" y="2927280"/>
                </a:cubicBezTo>
                <a:cubicBezTo>
                  <a:pt x="593223" y="2932512"/>
                  <a:pt x="597148" y="2950172"/>
                  <a:pt x="598456" y="2980258"/>
                </a:cubicBezTo>
                <a:cubicBezTo>
                  <a:pt x="599764" y="2994647"/>
                  <a:pt x="600418" y="3009363"/>
                  <a:pt x="600418" y="3024406"/>
                </a:cubicBezTo>
                <a:cubicBezTo>
                  <a:pt x="600418" y="3039449"/>
                  <a:pt x="600418" y="3054820"/>
                  <a:pt x="600418" y="3070517"/>
                </a:cubicBezTo>
                <a:cubicBezTo>
                  <a:pt x="600418" y="3101911"/>
                  <a:pt x="598456" y="3131343"/>
                  <a:pt x="594531" y="3158814"/>
                </a:cubicBezTo>
                <a:cubicBezTo>
                  <a:pt x="590607" y="3184976"/>
                  <a:pt x="586683" y="3199365"/>
                  <a:pt x="582759" y="3201981"/>
                </a:cubicBezTo>
                <a:cubicBezTo>
                  <a:pt x="580142" y="3204597"/>
                  <a:pt x="562483" y="3207867"/>
                  <a:pt x="529781" y="3211792"/>
                </a:cubicBezTo>
                <a:lnTo>
                  <a:pt x="529781" y="3311861"/>
                </a:lnTo>
                <a:lnTo>
                  <a:pt x="529781" y="3396234"/>
                </a:lnTo>
                <a:lnTo>
                  <a:pt x="529781" y="3460985"/>
                </a:lnTo>
                <a:cubicBezTo>
                  <a:pt x="529781" y="3476682"/>
                  <a:pt x="531089" y="3488455"/>
                  <a:pt x="533705" y="3496303"/>
                </a:cubicBezTo>
                <a:cubicBezTo>
                  <a:pt x="537629" y="3497611"/>
                  <a:pt x="545478" y="3499574"/>
                  <a:pt x="557251" y="3502190"/>
                </a:cubicBezTo>
                <a:cubicBezTo>
                  <a:pt x="569023" y="3504806"/>
                  <a:pt x="576218" y="3504806"/>
                  <a:pt x="578834" y="3502190"/>
                </a:cubicBezTo>
                <a:cubicBezTo>
                  <a:pt x="585375" y="3486493"/>
                  <a:pt x="593877" y="3458368"/>
                  <a:pt x="604342" y="3417817"/>
                </a:cubicBezTo>
                <a:cubicBezTo>
                  <a:pt x="609575" y="3398196"/>
                  <a:pt x="614153" y="3377266"/>
                  <a:pt x="618077" y="3355029"/>
                </a:cubicBezTo>
                <a:cubicBezTo>
                  <a:pt x="622002" y="3332791"/>
                  <a:pt x="625926" y="3309245"/>
                  <a:pt x="629850" y="3284391"/>
                </a:cubicBezTo>
                <a:cubicBezTo>
                  <a:pt x="633774" y="3259537"/>
                  <a:pt x="637372" y="3234029"/>
                  <a:pt x="640642" y="3207867"/>
                </a:cubicBezTo>
                <a:cubicBezTo>
                  <a:pt x="643912" y="3181705"/>
                  <a:pt x="646856" y="3154889"/>
                  <a:pt x="649472" y="3127419"/>
                </a:cubicBezTo>
                <a:cubicBezTo>
                  <a:pt x="652088" y="3099949"/>
                  <a:pt x="654050" y="3073133"/>
                  <a:pt x="655358" y="3046971"/>
                </a:cubicBezTo>
                <a:cubicBezTo>
                  <a:pt x="656666" y="3020809"/>
                  <a:pt x="657320" y="2994647"/>
                  <a:pt x="657320" y="2968485"/>
                </a:cubicBezTo>
                <a:cubicBezTo>
                  <a:pt x="657320" y="2907004"/>
                  <a:pt x="652088" y="2852064"/>
                  <a:pt x="641623" y="2803665"/>
                </a:cubicBezTo>
                <a:cubicBezTo>
                  <a:pt x="632466" y="2757881"/>
                  <a:pt x="614807" y="2732373"/>
                  <a:pt x="588645" y="2727141"/>
                </a:cubicBezTo>
                <a:cubicBezTo>
                  <a:pt x="584721" y="2725832"/>
                  <a:pt x="579488" y="2725178"/>
                  <a:pt x="572948" y="2725178"/>
                </a:cubicBezTo>
                <a:close/>
                <a:moveTo>
                  <a:pt x="88297" y="2485796"/>
                </a:moveTo>
                <a:lnTo>
                  <a:pt x="88117" y="2489845"/>
                </a:lnTo>
                <a:lnTo>
                  <a:pt x="78486" y="2493645"/>
                </a:lnTo>
                <a:close/>
                <a:moveTo>
                  <a:pt x="3590429" y="2368067"/>
                </a:moveTo>
                <a:cubicBezTo>
                  <a:pt x="3645370" y="2368067"/>
                  <a:pt x="3678726" y="2373954"/>
                  <a:pt x="3690499" y="2385727"/>
                </a:cubicBezTo>
                <a:cubicBezTo>
                  <a:pt x="3702272" y="2400116"/>
                  <a:pt x="3712082" y="2438051"/>
                  <a:pt x="3719931" y="2499531"/>
                </a:cubicBezTo>
                <a:cubicBezTo>
                  <a:pt x="3736936" y="2630341"/>
                  <a:pt x="3747402" y="2761151"/>
                  <a:pt x="3751326" y="2891961"/>
                </a:cubicBezTo>
                <a:cubicBezTo>
                  <a:pt x="3755250" y="3022771"/>
                  <a:pt x="3757212" y="3153581"/>
                  <a:pt x="3757212" y="3284391"/>
                </a:cubicBezTo>
                <a:lnTo>
                  <a:pt x="3757212" y="3427628"/>
                </a:lnTo>
                <a:cubicBezTo>
                  <a:pt x="3757212" y="3434169"/>
                  <a:pt x="3756885" y="3450520"/>
                  <a:pt x="3756231" y="3476682"/>
                </a:cubicBezTo>
                <a:cubicBezTo>
                  <a:pt x="3755577" y="3502844"/>
                  <a:pt x="3754596" y="3530314"/>
                  <a:pt x="3753288" y="3559092"/>
                </a:cubicBezTo>
                <a:cubicBezTo>
                  <a:pt x="3751980" y="3587870"/>
                  <a:pt x="3750344" y="3614359"/>
                  <a:pt x="3748382" y="3638559"/>
                </a:cubicBezTo>
                <a:cubicBezTo>
                  <a:pt x="3746420" y="3662759"/>
                  <a:pt x="3744132" y="3676167"/>
                  <a:pt x="3741514" y="3678783"/>
                </a:cubicBezTo>
                <a:cubicBezTo>
                  <a:pt x="3727126" y="3693172"/>
                  <a:pt x="3705215" y="3707561"/>
                  <a:pt x="3675782" y="3721951"/>
                </a:cubicBezTo>
                <a:cubicBezTo>
                  <a:pt x="3646350" y="3736340"/>
                  <a:pt x="3614630" y="3749094"/>
                  <a:pt x="3580618" y="3760213"/>
                </a:cubicBezTo>
                <a:cubicBezTo>
                  <a:pt x="3546608" y="3771331"/>
                  <a:pt x="3512924" y="3780488"/>
                  <a:pt x="3479568" y="3787683"/>
                </a:cubicBezTo>
                <a:cubicBezTo>
                  <a:pt x="3446211" y="3794877"/>
                  <a:pt x="3417760" y="3798474"/>
                  <a:pt x="3394214" y="3798474"/>
                </a:cubicBezTo>
                <a:cubicBezTo>
                  <a:pt x="3371976" y="3798474"/>
                  <a:pt x="3346469" y="3787029"/>
                  <a:pt x="3317690" y="3764137"/>
                </a:cubicBezTo>
                <a:cubicBezTo>
                  <a:pt x="3288912" y="3741245"/>
                  <a:pt x="3260134" y="3714429"/>
                  <a:pt x="3231356" y="3683689"/>
                </a:cubicBezTo>
                <a:cubicBezTo>
                  <a:pt x="3202578" y="3652948"/>
                  <a:pt x="3176089" y="3621227"/>
                  <a:pt x="3151889" y="3588524"/>
                </a:cubicBezTo>
                <a:cubicBezTo>
                  <a:pt x="3127690" y="3555822"/>
                  <a:pt x="3108394" y="3529660"/>
                  <a:pt x="3094006" y="3510039"/>
                </a:cubicBezTo>
                <a:cubicBezTo>
                  <a:pt x="3062611" y="3466871"/>
                  <a:pt x="3037103" y="3433514"/>
                  <a:pt x="3017482" y="3409969"/>
                </a:cubicBezTo>
                <a:cubicBezTo>
                  <a:pt x="3020098" y="3430898"/>
                  <a:pt x="3022060" y="3458368"/>
                  <a:pt x="3023368" y="3492379"/>
                </a:cubicBezTo>
                <a:lnTo>
                  <a:pt x="3029254" y="3592449"/>
                </a:lnTo>
                <a:cubicBezTo>
                  <a:pt x="3030563" y="3609454"/>
                  <a:pt x="3031216" y="3625478"/>
                  <a:pt x="3031216" y="3640521"/>
                </a:cubicBezTo>
                <a:cubicBezTo>
                  <a:pt x="3031216" y="3655565"/>
                  <a:pt x="3031216" y="3670281"/>
                  <a:pt x="3031216" y="3684670"/>
                </a:cubicBezTo>
                <a:cubicBezTo>
                  <a:pt x="3031216" y="3712140"/>
                  <a:pt x="3029254" y="3729799"/>
                  <a:pt x="3025330" y="3737648"/>
                </a:cubicBezTo>
                <a:cubicBezTo>
                  <a:pt x="3016174" y="3744188"/>
                  <a:pt x="3001784" y="3749421"/>
                  <a:pt x="2982163" y="3753345"/>
                </a:cubicBezTo>
                <a:cubicBezTo>
                  <a:pt x="2962542" y="3757269"/>
                  <a:pt x="2941285" y="3760213"/>
                  <a:pt x="2918393" y="3762175"/>
                </a:cubicBezTo>
                <a:cubicBezTo>
                  <a:pt x="2895502" y="3764137"/>
                  <a:pt x="2873591" y="3765118"/>
                  <a:pt x="2852661" y="3765118"/>
                </a:cubicBezTo>
                <a:cubicBezTo>
                  <a:pt x="2831732" y="3765118"/>
                  <a:pt x="2815380" y="3765118"/>
                  <a:pt x="2803608" y="3765118"/>
                </a:cubicBezTo>
                <a:cubicBezTo>
                  <a:pt x="2795758" y="3765118"/>
                  <a:pt x="2782351" y="3764791"/>
                  <a:pt x="2763384" y="3764137"/>
                </a:cubicBezTo>
                <a:cubicBezTo>
                  <a:pt x="2744416" y="3763483"/>
                  <a:pt x="2724140" y="3762502"/>
                  <a:pt x="2702556" y="3761194"/>
                </a:cubicBezTo>
                <a:cubicBezTo>
                  <a:pt x="2680973" y="3759886"/>
                  <a:pt x="2661024" y="3757923"/>
                  <a:pt x="2642711" y="3755307"/>
                </a:cubicBezTo>
                <a:cubicBezTo>
                  <a:pt x="2624398" y="3752691"/>
                  <a:pt x="2612625" y="3748767"/>
                  <a:pt x="2607392" y="3743534"/>
                </a:cubicBezTo>
                <a:cubicBezTo>
                  <a:pt x="2600852" y="3687286"/>
                  <a:pt x="2595946" y="3631692"/>
                  <a:pt x="2592676" y="3576752"/>
                </a:cubicBezTo>
                <a:cubicBezTo>
                  <a:pt x="2589406" y="3521811"/>
                  <a:pt x="2586462" y="3466217"/>
                  <a:pt x="2583846" y="3409969"/>
                </a:cubicBezTo>
                <a:cubicBezTo>
                  <a:pt x="2581230" y="3347180"/>
                  <a:pt x="2579268" y="3285045"/>
                  <a:pt x="2577960" y="3223564"/>
                </a:cubicBezTo>
                <a:cubicBezTo>
                  <a:pt x="2576652" y="3162084"/>
                  <a:pt x="2575998" y="3099949"/>
                  <a:pt x="2575998" y="3037160"/>
                </a:cubicBezTo>
                <a:lnTo>
                  <a:pt x="2575998" y="2837021"/>
                </a:lnTo>
                <a:cubicBezTo>
                  <a:pt x="2575998" y="2805627"/>
                  <a:pt x="2576325" y="2775867"/>
                  <a:pt x="2576979" y="2747743"/>
                </a:cubicBezTo>
                <a:cubicBezTo>
                  <a:pt x="2577633" y="2719619"/>
                  <a:pt x="2578614" y="2693130"/>
                  <a:pt x="2579922" y="2668276"/>
                </a:cubicBezTo>
                <a:cubicBezTo>
                  <a:pt x="2581230" y="2639498"/>
                  <a:pt x="2582212" y="2612355"/>
                  <a:pt x="2582866" y="2586847"/>
                </a:cubicBezTo>
                <a:cubicBezTo>
                  <a:pt x="2583520" y="2561339"/>
                  <a:pt x="2583846" y="2537466"/>
                  <a:pt x="2583846" y="2515228"/>
                </a:cubicBezTo>
                <a:lnTo>
                  <a:pt x="2585808" y="2513266"/>
                </a:lnTo>
                <a:cubicBezTo>
                  <a:pt x="2604122" y="2500185"/>
                  <a:pt x="2627341" y="2486123"/>
                  <a:pt x="2655465" y="2471080"/>
                </a:cubicBezTo>
                <a:cubicBezTo>
                  <a:pt x="2683589" y="2456037"/>
                  <a:pt x="2714002" y="2442302"/>
                  <a:pt x="2746705" y="2429875"/>
                </a:cubicBezTo>
                <a:cubicBezTo>
                  <a:pt x="2779408" y="2417448"/>
                  <a:pt x="2811456" y="2406983"/>
                  <a:pt x="2842850" y="2398480"/>
                </a:cubicBezTo>
                <a:cubicBezTo>
                  <a:pt x="2874244" y="2389978"/>
                  <a:pt x="2901714" y="2385727"/>
                  <a:pt x="2925260" y="2385727"/>
                </a:cubicBezTo>
                <a:cubicBezTo>
                  <a:pt x="2931801" y="2385727"/>
                  <a:pt x="2941612" y="2387035"/>
                  <a:pt x="2954693" y="2389651"/>
                </a:cubicBezTo>
                <a:cubicBezTo>
                  <a:pt x="2963850" y="2392267"/>
                  <a:pt x="2973988" y="2401751"/>
                  <a:pt x="2985106" y="2418102"/>
                </a:cubicBezTo>
                <a:cubicBezTo>
                  <a:pt x="2996225" y="2434453"/>
                  <a:pt x="3007344" y="2452440"/>
                  <a:pt x="3018463" y="2472061"/>
                </a:cubicBezTo>
                <a:cubicBezTo>
                  <a:pt x="3029582" y="2491683"/>
                  <a:pt x="3039392" y="2510977"/>
                  <a:pt x="3047895" y="2529944"/>
                </a:cubicBezTo>
                <a:cubicBezTo>
                  <a:pt x="3056398" y="2548912"/>
                  <a:pt x="3062611" y="2562320"/>
                  <a:pt x="3066536" y="2570169"/>
                </a:cubicBezTo>
                <a:cubicBezTo>
                  <a:pt x="3077000" y="2595022"/>
                  <a:pt x="3088119" y="2620531"/>
                  <a:pt x="3099892" y="2646692"/>
                </a:cubicBezTo>
                <a:cubicBezTo>
                  <a:pt x="3111665" y="2672854"/>
                  <a:pt x="3123438" y="2700324"/>
                  <a:pt x="3135210" y="2729103"/>
                </a:cubicBezTo>
                <a:cubicBezTo>
                  <a:pt x="3146984" y="2757881"/>
                  <a:pt x="3158756" y="2785678"/>
                  <a:pt x="3170530" y="2812494"/>
                </a:cubicBezTo>
                <a:cubicBezTo>
                  <a:pt x="3182302" y="2839310"/>
                  <a:pt x="3193422" y="2865799"/>
                  <a:pt x="3203886" y="2891961"/>
                </a:cubicBezTo>
                <a:cubicBezTo>
                  <a:pt x="3214351" y="2918123"/>
                  <a:pt x="3224488" y="2942323"/>
                  <a:pt x="3234300" y="2964561"/>
                </a:cubicBezTo>
                <a:cubicBezTo>
                  <a:pt x="3244110" y="2986798"/>
                  <a:pt x="3253594" y="3007074"/>
                  <a:pt x="3262750" y="3025387"/>
                </a:cubicBezTo>
                <a:cubicBezTo>
                  <a:pt x="3281064" y="3064630"/>
                  <a:pt x="3294799" y="3089484"/>
                  <a:pt x="3303956" y="3099949"/>
                </a:cubicBezTo>
                <a:cubicBezTo>
                  <a:pt x="3302647" y="3085560"/>
                  <a:pt x="3301339" y="3068555"/>
                  <a:pt x="3300031" y="3048933"/>
                </a:cubicBezTo>
                <a:cubicBezTo>
                  <a:pt x="3298723" y="3029312"/>
                  <a:pt x="3296761" y="3007728"/>
                  <a:pt x="3294145" y="2984182"/>
                </a:cubicBezTo>
                <a:cubicBezTo>
                  <a:pt x="3291528" y="2960637"/>
                  <a:pt x="3289566" y="2936110"/>
                  <a:pt x="3288258" y="2910602"/>
                </a:cubicBezTo>
                <a:cubicBezTo>
                  <a:pt x="3286950" y="2885094"/>
                  <a:pt x="3284988" y="2859259"/>
                  <a:pt x="3282372" y="2833097"/>
                </a:cubicBezTo>
                <a:lnTo>
                  <a:pt x="3270598" y="2674163"/>
                </a:lnTo>
                <a:cubicBezTo>
                  <a:pt x="3266674" y="2620531"/>
                  <a:pt x="3264712" y="2575401"/>
                  <a:pt x="3264712" y="2538774"/>
                </a:cubicBezTo>
                <a:cubicBezTo>
                  <a:pt x="3264712" y="2494299"/>
                  <a:pt x="3267983" y="2463558"/>
                  <a:pt x="3274524" y="2446553"/>
                </a:cubicBezTo>
                <a:cubicBezTo>
                  <a:pt x="3320306" y="2421699"/>
                  <a:pt x="3371322" y="2402405"/>
                  <a:pt x="3427571" y="2388670"/>
                </a:cubicBezTo>
                <a:cubicBezTo>
                  <a:pt x="3483820" y="2374935"/>
                  <a:pt x="3538106" y="2368067"/>
                  <a:pt x="3590429" y="2368067"/>
                </a:cubicBezTo>
                <a:close/>
                <a:moveTo>
                  <a:pt x="657320" y="2368067"/>
                </a:moveTo>
                <a:cubicBezTo>
                  <a:pt x="741039" y="2368067"/>
                  <a:pt x="817562" y="2376570"/>
                  <a:pt x="886892" y="2393575"/>
                </a:cubicBezTo>
                <a:cubicBezTo>
                  <a:pt x="958837" y="2410580"/>
                  <a:pt x="1022280" y="2440013"/>
                  <a:pt x="1077220" y="2481872"/>
                </a:cubicBezTo>
                <a:cubicBezTo>
                  <a:pt x="1132161" y="2522423"/>
                  <a:pt x="1175328" y="2577363"/>
                  <a:pt x="1206722" y="2646692"/>
                </a:cubicBezTo>
                <a:cubicBezTo>
                  <a:pt x="1238117" y="2714714"/>
                  <a:pt x="1253814" y="2801048"/>
                  <a:pt x="1253814" y="2905696"/>
                </a:cubicBezTo>
                <a:cubicBezTo>
                  <a:pt x="1253814" y="3009036"/>
                  <a:pt x="1242041" y="3101911"/>
                  <a:pt x="1218495" y="3184322"/>
                </a:cubicBezTo>
                <a:cubicBezTo>
                  <a:pt x="1194949" y="3266732"/>
                  <a:pt x="1165517" y="3339331"/>
                  <a:pt x="1130199" y="3402120"/>
                </a:cubicBezTo>
                <a:cubicBezTo>
                  <a:pt x="1094880" y="3464909"/>
                  <a:pt x="1055637" y="3519849"/>
                  <a:pt x="1012469" y="3566941"/>
                </a:cubicBezTo>
                <a:cubicBezTo>
                  <a:pt x="969302" y="3614032"/>
                  <a:pt x="929405" y="3651967"/>
                  <a:pt x="892778" y="3680746"/>
                </a:cubicBezTo>
                <a:cubicBezTo>
                  <a:pt x="854843" y="3710832"/>
                  <a:pt x="822795" y="3732415"/>
                  <a:pt x="796633" y="3745496"/>
                </a:cubicBezTo>
                <a:cubicBezTo>
                  <a:pt x="767855" y="3759886"/>
                  <a:pt x="751503" y="3767734"/>
                  <a:pt x="747579" y="3769042"/>
                </a:cubicBezTo>
                <a:cubicBezTo>
                  <a:pt x="709644" y="3770350"/>
                  <a:pt x="672036" y="3771004"/>
                  <a:pt x="634756" y="3771004"/>
                </a:cubicBezTo>
                <a:cubicBezTo>
                  <a:pt x="597475" y="3771004"/>
                  <a:pt x="560521" y="3769696"/>
                  <a:pt x="523894" y="3767080"/>
                </a:cubicBezTo>
                <a:cubicBezTo>
                  <a:pt x="459797" y="3764464"/>
                  <a:pt x="393738" y="3758577"/>
                  <a:pt x="325717" y="3749421"/>
                </a:cubicBezTo>
                <a:cubicBezTo>
                  <a:pt x="257696" y="3738956"/>
                  <a:pt x="196869" y="3723259"/>
                  <a:pt x="143237" y="3702329"/>
                </a:cubicBezTo>
                <a:cubicBezTo>
                  <a:pt x="130156" y="3625151"/>
                  <a:pt x="118383" y="3544703"/>
                  <a:pt x="107918" y="3460985"/>
                </a:cubicBezTo>
                <a:cubicBezTo>
                  <a:pt x="98762" y="3375958"/>
                  <a:pt x="90913" y="3291586"/>
                  <a:pt x="84372" y="3207867"/>
                </a:cubicBezTo>
                <a:cubicBezTo>
                  <a:pt x="54286" y="3205251"/>
                  <a:pt x="35319" y="3201327"/>
                  <a:pt x="27470" y="3196094"/>
                </a:cubicBezTo>
                <a:cubicBezTo>
                  <a:pt x="17005" y="3189554"/>
                  <a:pt x="9811" y="3171895"/>
                  <a:pt x="5887" y="3143116"/>
                </a:cubicBezTo>
                <a:cubicBezTo>
                  <a:pt x="1962" y="3113030"/>
                  <a:pt x="0" y="3080328"/>
                  <a:pt x="0" y="3045009"/>
                </a:cubicBezTo>
                <a:cubicBezTo>
                  <a:pt x="0" y="3009690"/>
                  <a:pt x="1962" y="2977642"/>
                  <a:pt x="5887" y="2948864"/>
                </a:cubicBezTo>
                <a:cubicBezTo>
                  <a:pt x="9811" y="2920085"/>
                  <a:pt x="15043" y="2902426"/>
                  <a:pt x="21584" y="2895885"/>
                </a:cubicBezTo>
                <a:cubicBezTo>
                  <a:pt x="26816" y="2893269"/>
                  <a:pt x="46438" y="2891307"/>
                  <a:pt x="80448" y="2889999"/>
                </a:cubicBezTo>
                <a:cubicBezTo>
                  <a:pt x="79140" y="2861221"/>
                  <a:pt x="78486" y="2833751"/>
                  <a:pt x="78486" y="2807589"/>
                </a:cubicBezTo>
                <a:cubicBezTo>
                  <a:pt x="78486" y="2781427"/>
                  <a:pt x="78486" y="2755919"/>
                  <a:pt x="78486" y="2731065"/>
                </a:cubicBezTo>
                <a:cubicBezTo>
                  <a:pt x="78486" y="2706211"/>
                  <a:pt x="78813" y="2682992"/>
                  <a:pt x="79467" y="2661409"/>
                </a:cubicBezTo>
                <a:cubicBezTo>
                  <a:pt x="80121" y="2639825"/>
                  <a:pt x="81102" y="2619876"/>
                  <a:pt x="82410" y="2601563"/>
                </a:cubicBezTo>
                <a:cubicBezTo>
                  <a:pt x="84372" y="2567225"/>
                  <a:pt x="85967" y="2536935"/>
                  <a:pt x="87193" y="2510691"/>
                </a:cubicBezTo>
                <a:lnTo>
                  <a:pt x="88117" y="2489845"/>
                </a:lnTo>
                <a:lnTo>
                  <a:pt x="163349" y="2460166"/>
                </a:lnTo>
                <a:cubicBezTo>
                  <a:pt x="246740" y="2429507"/>
                  <a:pt x="325717" y="2407310"/>
                  <a:pt x="400279" y="2393575"/>
                </a:cubicBezTo>
                <a:cubicBezTo>
                  <a:pt x="449986" y="2384418"/>
                  <a:pt x="496097" y="2377878"/>
                  <a:pt x="538610" y="2373954"/>
                </a:cubicBezTo>
                <a:cubicBezTo>
                  <a:pt x="581123" y="2370029"/>
                  <a:pt x="620694" y="2368067"/>
                  <a:pt x="657320" y="2368067"/>
                </a:cubicBezTo>
                <a:close/>
                <a:moveTo>
                  <a:pt x="1904809" y="2360219"/>
                </a:moveTo>
                <a:cubicBezTo>
                  <a:pt x="2008149" y="2360219"/>
                  <a:pt x="2095792" y="2373954"/>
                  <a:pt x="2167738" y="2401424"/>
                </a:cubicBezTo>
                <a:cubicBezTo>
                  <a:pt x="2240991" y="2428894"/>
                  <a:pt x="2301164" y="2467483"/>
                  <a:pt x="2348256" y="2517190"/>
                </a:cubicBezTo>
                <a:cubicBezTo>
                  <a:pt x="2396655" y="2566898"/>
                  <a:pt x="2431320" y="2625763"/>
                  <a:pt x="2452249" y="2693784"/>
                </a:cubicBezTo>
                <a:cubicBezTo>
                  <a:pt x="2474487" y="2764421"/>
                  <a:pt x="2485606" y="2838983"/>
                  <a:pt x="2485606" y="2917469"/>
                </a:cubicBezTo>
                <a:cubicBezTo>
                  <a:pt x="2485606" y="2982874"/>
                  <a:pt x="2483971" y="3042393"/>
                  <a:pt x="2480700" y="3096025"/>
                </a:cubicBezTo>
                <a:cubicBezTo>
                  <a:pt x="2477430" y="3149657"/>
                  <a:pt x="2472524" y="3198710"/>
                  <a:pt x="2465984" y="3243186"/>
                </a:cubicBezTo>
                <a:cubicBezTo>
                  <a:pt x="2452903" y="3330829"/>
                  <a:pt x="2435244" y="3403428"/>
                  <a:pt x="2413006" y="3460985"/>
                </a:cubicBezTo>
                <a:cubicBezTo>
                  <a:pt x="2390768" y="3518541"/>
                  <a:pt x="2367222" y="3563016"/>
                  <a:pt x="2342369" y="3594411"/>
                </a:cubicBezTo>
                <a:cubicBezTo>
                  <a:pt x="2314899" y="3627113"/>
                  <a:pt x="2291353" y="3651967"/>
                  <a:pt x="2271731" y="3668972"/>
                </a:cubicBezTo>
                <a:cubicBezTo>
                  <a:pt x="2239029" y="3695135"/>
                  <a:pt x="2189975" y="3716064"/>
                  <a:pt x="2124570" y="3731761"/>
                </a:cubicBezTo>
                <a:cubicBezTo>
                  <a:pt x="2057857" y="3747459"/>
                  <a:pt x="1983950" y="3755307"/>
                  <a:pt x="1902847" y="3755307"/>
                </a:cubicBezTo>
                <a:lnTo>
                  <a:pt x="1900885" y="3757269"/>
                </a:lnTo>
                <a:cubicBezTo>
                  <a:pt x="1821091" y="3757269"/>
                  <a:pt x="1748492" y="3749421"/>
                  <a:pt x="1683086" y="3733723"/>
                </a:cubicBezTo>
                <a:cubicBezTo>
                  <a:pt x="1618990" y="3718026"/>
                  <a:pt x="1570590" y="3697097"/>
                  <a:pt x="1537887" y="3670935"/>
                </a:cubicBezTo>
                <a:cubicBezTo>
                  <a:pt x="1518266" y="3653930"/>
                  <a:pt x="1494720" y="3629076"/>
                  <a:pt x="1467250" y="3596373"/>
                </a:cubicBezTo>
                <a:cubicBezTo>
                  <a:pt x="1442396" y="3564979"/>
                  <a:pt x="1418850" y="3520503"/>
                  <a:pt x="1396613" y="3462947"/>
                </a:cubicBezTo>
                <a:cubicBezTo>
                  <a:pt x="1375683" y="3405390"/>
                  <a:pt x="1358024" y="3332791"/>
                  <a:pt x="1343635" y="3245148"/>
                </a:cubicBezTo>
                <a:cubicBezTo>
                  <a:pt x="1337094" y="3200673"/>
                  <a:pt x="1332189" y="3151292"/>
                  <a:pt x="1328918" y="3097006"/>
                </a:cubicBezTo>
                <a:cubicBezTo>
                  <a:pt x="1325648" y="3042720"/>
                  <a:pt x="1324013" y="2982874"/>
                  <a:pt x="1324013" y="2917469"/>
                </a:cubicBezTo>
                <a:cubicBezTo>
                  <a:pt x="1324013" y="2838983"/>
                  <a:pt x="1335132" y="2764421"/>
                  <a:pt x="1357370" y="2693784"/>
                </a:cubicBezTo>
                <a:cubicBezTo>
                  <a:pt x="1378299" y="2625763"/>
                  <a:pt x="1412964" y="2566898"/>
                  <a:pt x="1461364" y="2517190"/>
                </a:cubicBezTo>
                <a:cubicBezTo>
                  <a:pt x="1508455" y="2467483"/>
                  <a:pt x="1568628" y="2428894"/>
                  <a:pt x="1641881" y="2401424"/>
                </a:cubicBezTo>
                <a:cubicBezTo>
                  <a:pt x="1715135" y="2373954"/>
                  <a:pt x="1802778" y="2360219"/>
                  <a:pt x="1904809" y="2360219"/>
                </a:cubicBezTo>
                <a:close/>
                <a:moveTo>
                  <a:pt x="4468748" y="2356294"/>
                </a:moveTo>
                <a:cubicBezTo>
                  <a:pt x="4536770" y="2356294"/>
                  <a:pt x="4607734" y="2366432"/>
                  <a:pt x="4681642" y="2386708"/>
                </a:cubicBezTo>
                <a:cubicBezTo>
                  <a:pt x="4755550" y="2406983"/>
                  <a:pt x="4819319" y="2439359"/>
                  <a:pt x="4872952" y="2483834"/>
                </a:cubicBezTo>
                <a:cubicBezTo>
                  <a:pt x="4896498" y="2503456"/>
                  <a:pt x="4910233" y="2519153"/>
                  <a:pt x="4914157" y="2530926"/>
                </a:cubicBezTo>
                <a:cubicBezTo>
                  <a:pt x="4918081" y="2546623"/>
                  <a:pt x="4910887" y="2574747"/>
                  <a:pt x="4892574" y="2615298"/>
                </a:cubicBezTo>
                <a:cubicBezTo>
                  <a:pt x="4870335" y="2662390"/>
                  <a:pt x="4845808" y="2708827"/>
                  <a:pt x="4818992" y="2754611"/>
                </a:cubicBezTo>
                <a:cubicBezTo>
                  <a:pt x="4792176" y="2800394"/>
                  <a:pt x="4763726" y="2844870"/>
                  <a:pt x="4733639" y="2888037"/>
                </a:cubicBezTo>
                <a:lnTo>
                  <a:pt x="4733639" y="2907658"/>
                </a:lnTo>
                <a:cubicBezTo>
                  <a:pt x="4729715" y="2903734"/>
                  <a:pt x="4719904" y="2895885"/>
                  <a:pt x="4704207" y="2884113"/>
                </a:cubicBezTo>
                <a:cubicBezTo>
                  <a:pt x="4678044" y="2864491"/>
                  <a:pt x="4645996" y="2844870"/>
                  <a:pt x="4608062" y="2825248"/>
                </a:cubicBezTo>
                <a:cubicBezTo>
                  <a:pt x="4570126" y="2805627"/>
                  <a:pt x="4534154" y="2795816"/>
                  <a:pt x="4500144" y="2795816"/>
                </a:cubicBezTo>
                <a:cubicBezTo>
                  <a:pt x="4472674" y="2795816"/>
                  <a:pt x="4450108" y="2803010"/>
                  <a:pt x="4432449" y="2817399"/>
                </a:cubicBezTo>
                <a:cubicBezTo>
                  <a:pt x="4414790" y="2831789"/>
                  <a:pt x="4400728" y="2849775"/>
                  <a:pt x="4390263" y="2871359"/>
                </a:cubicBezTo>
                <a:cubicBezTo>
                  <a:pt x="4379798" y="2892942"/>
                  <a:pt x="4372604" y="2916488"/>
                  <a:pt x="4368679" y="2941996"/>
                </a:cubicBezTo>
                <a:cubicBezTo>
                  <a:pt x="4364755" y="2967504"/>
                  <a:pt x="4362138" y="2991377"/>
                  <a:pt x="4360831" y="3013615"/>
                </a:cubicBezTo>
                <a:cubicBezTo>
                  <a:pt x="4359522" y="3031928"/>
                  <a:pt x="4358869" y="3049587"/>
                  <a:pt x="4358869" y="3066592"/>
                </a:cubicBezTo>
                <a:cubicBezTo>
                  <a:pt x="4358869" y="3083598"/>
                  <a:pt x="4358869" y="3099295"/>
                  <a:pt x="4358869" y="3113684"/>
                </a:cubicBezTo>
                <a:cubicBezTo>
                  <a:pt x="4358869" y="3128073"/>
                  <a:pt x="4359850" y="3151619"/>
                  <a:pt x="4361812" y="3184322"/>
                </a:cubicBezTo>
                <a:cubicBezTo>
                  <a:pt x="4363774" y="3217024"/>
                  <a:pt x="4368024" y="3249727"/>
                  <a:pt x="4374566" y="3282429"/>
                </a:cubicBezTo>
                <a:cubicBezTo>
                  <a:pt x="4381106" y="3315132"/>
                  <a:pt x="4390917" y="3343910"/>
                  <a:pt x="4403998" y="3368763"/>
                </a:cubicBezTo>
                <a:cubicBezTo>
                  <a:pt x="4417078" y="3393617"/>
                  <a:pt x="4434738" y="3406044"/>
                  <a:pt x="4456976" y="3406044"/>
                </a:cubicBezTo>
                <a:cubicBezTo>
                  <a:pt x="4470057" y="3406044"/>
                  <a:pt x="4478560" y="3402774"/>
                  <a:pt x="4482484" y="3396234"/>
                </a:cubicBezTo>
                <a:cubicBezTo>
                  <a:pt x="4485100" y="3391001"/>
                  <a:pt x="4487716" y="3377266"/>
                  <a:pt x="4490332" y="3355029"/>
                </a:cubicBezTo>
                <a:cubicBezTo>
                  <a:pt x="4491640" y="3344564"/>
                  <a:pt x="4492295" y="3333445"/>
                  <a:pt x="4492295" y="3321672"/>
                </a:cubicBezTo>
                <a:cubicBezTo>
                  <a:pt x="4492295" y="3309899"/>
                  <a:pt x="4492295" y="3296818"/>
                  <a:pt x="4492295" y="3282429"/>
                </a:cubicBezTo>
                <a:lnTo>
                  <a:pt x="4492295" y="3201981"/>
                </a:lnTo>
                <a:cubicBezTo>
                  <a:pt x="4492295" y="3187592"/>
                  <a:pt x="4492295" y="3175165"/>
                  <a:pt x="4492295" y="3164700"/>
                </a:cubicBezTo>
                <a:cubicBezTo>
                  <a:pt x="4492295" y="3154235"/>
                  <a:pt x="4492948" y="3144425"/>
                  <a:pt x="4494257" y="3135268"/>
                </a:cubicBezTo>
                <a:cubicBezTo>
                  <a:pt x="4496873" y="3124803"/>
                  <a:pt x="4503414" y="3116954"/>
                  <a:pt x="4513878" y="3111722"/>
                </a:cubicBezTo>
                <a:cubicBezTo>
                  <a:pt x="4542656" y="3097333"/>
                  <a:pt x="4573070" y="3088176"/>
                  <a:pt x="4605118" y="3084252"/>
                </a:cubicBezTo>
                <a:cubicBezTo>
                  <a:pt x="4637167" y="3080328"/>
                  <a:pt x="4668888" y="3078366"/>
                  <a:pt x="4700283" y="3078366"/>
                </a:cubicBezTo>
                <a:cubicBezTo>
                  <a:pt x="4714672" y="3078366"/>
                  <a:pt x="4732658" y="3079020"/>
                  <a:pt x="4754242" y="3080328"/>
                </a:cubicBezTo>
                <a:cubicBezTo>
                  <a:pt x="4775826" y="3081636"/>
                  <a:pt x="4798063" y="3084579"/>
                  <a:pt x="4820955" y="3089157"/>
                </a:cubicBezTo>
                <a:cubicBezTo>
                  <a:pt x="4843846" y="3093736"/>
                  <a:pt x="4864449" y="3100603"/>
                  <a:pt x="4882762" y="3109760"/>
                </a:cubicBezTo>
                <a:cubicBezTo>
                  <a:pt x="4901076" y="3118917"/>
                  <a:pt x="4913502" y="3130689"/>
                  <a:pt x="4920044" y="3145079"/>
                </a:cubicBezTo>
                <a:lnTo>
                  <a:pt x="4920044" y="3190208"/>
                </a:lnTo>
                <a:lnTo>
                  <a:pt x="4920044" y="3231413"/>
                </a:lnTo>
                <a:cubicBezTo>
                  <a:pt x="4920044" y="3257575"/>
                  <a:pt x="4919062" y="3294856"/>
                  <a:pt x="4917100" y="3343256"/>
                </a:cubicBezTo>
                <a:cubicBezTo>
                  <a:pt x="4915138" y="3391655"/>
                  <a:pt x="4910233" y="3441690"/>
                  <a:pt x="4902384" y="3493360"/>
                </a:cubicBezTo>
                <a:cubicBezTo>
                  <a:pt x="4894536" y="3545030"/>
                  <a:pt x="4883416" y="3592776"/>
                  <a:pt x="4869028" y="3636597"/>
                </a:cubicBezTo>
                <a:cubicBezTo>
                  <a:pt x="4854638" y="3680419"/>
                  <a:pt x="4835016" y="3710178"/>
                  <a:pt x="4810163" y="3725875"/>
                </a:cubicBezTo>
                <a:cubicBezTo>
                  <a:pt x="4751298" y="3746805"/>
                  <a:pt x="4690144" y="3761194"/>
                  <a:pt x="4626702" y="3769042"/>
                </a:cubicBezTo>
                <a:cubicBezTo>
                  <a:pt x="4563258" y="3776891"/>
                  <a:pt x="4500798" y="3780815"/>
                  <a:pt x="4439317" y="3780815"/>
                </a:cubicBezTo>
                <a:cubicBezTo>
                  <a:pt x="4330744" y="3780815"/>
                  <a:pt x="4238523" y="3764137"/>
                  <a:pt x="4162654" y="3730780"/>
                </a:cubicBezTo>
                <a:cubicBezTo>
                  <a:pt x="4086784" y="3697424"/>
                  <a:pt x="4024976" y="3650986"/>
                  <a:pt x="3977230" y="3591468"/>
                </a:cubicBezTo>
                <a:cubicBezTo>
                  <a:pt x="3929484" y="3531949"/>
                  <a:pt x="3894820" y="3461312"/>
                  <a:pt x="3873236" y="3379556"/>
                </a:cubicBezTo>
                <a:cubicBezTo>
                  <a:pt x="3851652" y="3297799"/>
                  <a:pt x="3840861" y="3208522"/>
                  <a:pt x="3840861" y="3111722"/>
                </a:cubicBezTo>
                <a:cubicBezTo>
                  <a:pt x="3840861" y="3009690"/>
                  <a:pt x="3853288" y="2913218"/>
                  <a:pt x="3878142" y="2822305"/>
                </a:cubicBezTo>
                <a:cubicBezTo>
                  <a:pt x="3902996" y="2731392"/>
                  <a:pt x="3940930" y="2651271"/>
                  <a:pt x="3991946" y="2581941"/>
                </a:cubicBezTo>
                <a:cubicBezTo>
                  <a:pt x="4042962" y="2512612"/>
                  <a:pt x="4108040" y="2457672"/>
                  <a:pt x="4187180" y="2417121"/>
                </a:cubicBezTo>
                <a:cubicBezTo>
                  <a:pt x="4266320" y="2376570"/>
                  <a:pt x="4360176" y="2356294"/>
                  <a:pt x="4468748" y="2356294"/>
                </a:cubicBezTo>
                <a:close/>
                <a:moveTo>
                  <a:pt x="1896961" y="1973675"/>
                </a:moveTo>
                <a:cubicBezTo>
                  <a:pt x="1906117" y="1974983"/>
                  <a:pt x="1920506" y="1980870"/>
                  <a:pt x="1940128" y="1991334"/>
                </a:cubicBezTo>
                <a:cubicBezTo>
                  <a:pt x="1949285" y="1996567"/>
                  <a:pt x="1958768" y="2001799"/>
                  <a:pt x="1968579" y="2007032"/>
                </a:cubicBezTo>
                <a:cubicBezTo>
                  <a:pt x="1978390" y="2012264"/>
                  <a:pt x="1988528" y="2018150"/>
                  <a:pt x="1998992" y="2024691"/>
                </a:cubicBezTo>
                <a:cubicBezTo>
                  <a:pt x="2009457" y="2031231"/>
                  <a:pt x="2020576" y="2038426"/>
                  <a:pt x="2032349" y="2046275"/>
                </a:cubicBezTo>
                <a:cubicBezTo>
                  <a:pt x="2044122" y="2054123"/>
                  <a:pt x="2055895" y="2062626"/>
                  <a:pt x="2067668" y="2071783"/>
                </a:cubicBezTo>
                <a:cubicBezTo>
                  <a:pt x="2079441" y="2079631"/>
                  <a:pt x="2090560" y="2087153"/>
                  <a:pt x="2101024" y="2094347"/>
                </a:cubicBezTo>
                <a:cubicBezTo>
                  <a:pt x="2111489" y="2101542"/>
                  <a:pt x="2121300" y="2108409"/>
                  <a:pt x="2130456" y="2114950"/>
                </a:cubicBezTo>
                <a:cubicBezTo>
                  <a:pt x="2139613" y="2121490"/>
                  <a:pt x="2148116" y="2128031"/>
                  <a:pt x="2155964" y="2134571"/>
                </a:cubicBezTo>
                <a:cubicBezTo>
                  <a:pt x="2163813" y="2141112"/>
                  <a:pt x="2171008" y="2147652"/>
                  <a:pt x="2177548" y="2154193"/>
                </a:cubicBezTo>
                <a:cubicBezTo>
                  <a:pt x="2190629" y="2164658"/>
                  <a:pt x="2197170" y="2171852"/>
                  <a:pt x="2197170" y="2175776"/>
                </a:cubicBezTo>
                <a:cubicBezTo>
                  <a:pt x="2195862" y="2182317"/>
                  <a:pt x="2189975" y="2194744"/>
                  <a:pt x="2179510" y="2213057"/>
                </a:cubicBezTo>
                <a:cubicBezTo>
                  <a:pt x="2174278" y="2220906"/>
                  <a:pt x="2167738" y="2228754"/>
                  <a:pt x="2159889" y="2236603"/>
                </a:cubicBezTo>
                <a:cubicBezTo>
                  <a:pt x="2152040" y="2244452"/>
                  <a:pt x="2144192" y="2252300"/>
                  <a:pt x="2136343" y="2260149"/>
                </a:cubicBezTo>
                <a:cubicBezTo>
                  <a:pt x="2120646" y="2277154"/>
                  <a:pt x="2104949" y="2290889"/>
                  <a:pt x="2089252" y="2301354"/>
                </a:cubicBezTo>
                <a:cubicBezTo>
                  <a:pt x="2073554" y="2311819"/>
                  <a:pt x="2059819" y="2317051"/>
                  <a:pt x="2048046" y="2317051"/>
                </a:cubicBezTo>
                <a:cubicBezTo>
                  <a:pt x="2042814" y="2315743"/>
                  <a:pt x="2037254" y="2314108"/>
                  <a:pt x="2031368" y="2312146"/>
                </a:cubicBezTo>
                <a:cubicBezTo>
                  <a:pt x="2025482" y="2310184"/>
                  <a:pt x="2017960" y="2306587"/>
                  <a:pt x="2008803" y="2301354"/>
                </a:cubicBezTo>
                <a:cubicBezTo>
                  <a:pt x="2000955" y="2297430"/>
                  <a:pt x="1993106" y="2292851"/>
                  <a:pt x="1985257" y="2287619"/>
                </a:cubicBezTo>
                <a:cubicBezTo>
                  <a:pt x="1977409" y="2282387"/>
                  <a:pt x="1969560" y="2277808"/>
                  <a:pt x="1961712" y="2273884"/>
                </a:cubicBezTo>
                <a:cubicBezTo>
                  <a:pt x="1951247" y="2267344"/>
                  <a:pt x="1940782" y="2261457"/>
                  <a:pt x="1930317" y="2256225"/>
                </a:cubicBezTo>
                <a:cubicBezTo>
                  <a:pt x="1919852" y="2250992"/>
                  <a:pt x="1909388" y="2245106"/>
                  <a:pt x="1898923" y="2238565"/>
                </a:cubicBezTo>
                <a:cubicBezTo>
                  <a:pt x="1888458" y="2246414"/>
                  <a:pt x="1877666" y="2253609"/>
                  <a:pt x="1866547" y="2260149"/>
                </a:cubicBezTo>
                <a:cubicBezTo>
                  <a:pt x="1855428" y="2266689"/>
                  <a:pt x="1844637" y="2273230"/>
                  <a:pt x="1834172" y="2279770"/>
                </a:cubicBezTo>
                <a:cubicBezTo>
                  <a:pt x="1826323" y="2286311"/>
                  <a:pt x="1818475" y="2291543"/>
                  <a:pt x="1810626" y="2295468"/>
                </a:cubicBezTo>
                <a:cubicBezTo>
                  <a:pt x="1802778" y="2299392"/>
                  <a:pt x="1794275" y="2303970"/>
                  <a:pt x="1785118" y="2309203"/>
                </a:cubicBezTo>
                <a:cubicBezTo>
                  <a:pt x="1769421" y="2317051"/>
                  <a:pt x="1758956" y="2320976"/>
                  <a:pt x="1753724" y="2320976"/>
                </a:cubicBezTo>
                <a:cubicBezTo>
                  <a:pt x="1741951" y="2320976"/>
                  <a:pt x="1726908" y="2315743"/>
                  <a:pt x="1708594" y="2305278"/>
                </a:cubicBezTo>
                <a:cubicBezTo>
                  <a:pt x="1700746" y="2300046"/>
                  <a:pt x="1692897" y="2293833"/>
                  <a:pt x="1685049" y="2286638"/>
                </a:cubicBezTo>
                <a:cubicBezTo>
                  <a:pt x="1677200" y="2279443"/>
                  <a:pt x="1669351" y="2272576"/>
                  <a:pt x="1661503" y="2266035"/>
                </a:cubicBezTo>
                <a:cubicBezTo>
                  <a:pt x="1645805" y="2251646"/>
                  <a:pt x="1632725" y="2236603"/>
                  <a:pt x="1622260" y="2220906"/>
                </a:cubicBezTo>
                <a:cubicBezTo>
                  <a:pt x="1611795" y="2205209"/>
                  <a:pt x="1606563" y="2190820"/>
                  <a:pt x="1606563" y="2177739"/>
                </a:cubicBezTo>
                <a:lnTo>
                  <a:pt x="1598714" y="2175776"/>
                </a:lnTo>
                <a:cubicBezTo>
                  <a:pt x="1619644" y="2160079"/>
                  <a:pt x="1639265" y="2145036"/>
                  <a:pt x="1657579" y="2130647"/>
                </a:cubicBezTo>
                <a:cubicBezTo>
                  <a:pt x="1675892" y="2116258"/>
                  <a:pt x="1694859" y="2102523"/>
                  <a:pt x="1714481" y="2089442"/>
                </a:cubicBezTo>
                <a:cubicBezTo>
                  <a:pt x="1728870" y="2077669"/>
                  <a:pt x="1744240" y="2066223"/>
                  <a:pt x="1760591" y="2055104"/>
                </a:cubicBezTo>
                <a:cubicBezTo>
                  <a:pt x="1776943" y="2043985"/>
                  <a:pt x="1794275" y="2033194"/>
                  <a:pt x="1812588" y="2022729"/>
                </a:cubicBezTo>
                <a:cubicBezTo>
                  <a:pt x="1829594" y="2012264"/>
                  <a:pt x="1845291" y="2003107"/>
                  <a:pt x="1859680" y="1995259"/>
                </a:cubicBezTo>
                <a:cubicBezTo>
                  <a:pt x="1874069" y="1987410"/>
                  <a:pt x="1886496" y="1980215"/>
                  <a:pt x="1896961" y="1973675"/>
                </a:cubicBezTo>
                <a:close/>
                <a:moveTo>
                  <a:pt x="3412007" y="839800"/>
                </a:moveTo>
                <a:cubicBezTo>
                  <a:pt x="3391078" y="839800"/>
                  <a:pt x="3374726" y="843724"/>
                  <a:pt x="3362954" y="851573"/>
                </a:cubicBezTo>
                <a:cubicBezTo>
                  <a:pt x="3357721" y="859421"/>
                  <a:pt x="3353796" y="882313"/>
                  <a:pt x="3351180" y="920248"/>
                </a:cubicBezTo>
                <a:cubicBezTo>
                  <a:pt x="3349872" y="938561"/>
                  <a:pt x="3349218" y="958837"/>
                  <a:pt x="3349218" y="981075"/>
                </a:cubicBezTo>
                <a:cubicBezTo>
                  <a:pt x="3349218" y="1003312"/>
                  <a:pt x="3349218" y="1027512"/>
                  <a:pt x="3349218" y="1053674"/>
                </a:cubicBezTo>
                <a:cubicBezTo>
                  <a:pt x="3349218" y="1079836"/>
                  <a:pt x="3349546" y="1106325"/>
                  <a:pt x="3350200" y="1133141"/>
                </a:cubicBezTo>
                <a:cubicBezTo>
                  <a:pt x="3350854" y="1159957"/>
                  <a:pt x="3351834" y="1188409"/>
                  <a:pt x="3353142" y="1218495"/>
                </a:cubicBezTo>
                <a:cubicBezTo>
                  <a:pt x="3354451" y="1248581"/>
                  <a:pt x="3355758" y="1276705"/>
                  <a:pt x="3357066" y="1302867"/>
                </a:cubicBezTo>
                <a:cubicBezTo>
                  <a:pt x="3358375" y="1329029"/>
                  <a:pt x="3360338" y="1354537"/>
                  <a:pt x="3362954" y="1379391"/>
                </a:cubicBezTo>
                <a:cubicBezTo>
                  <a:pt x="3366878" y="1427791"/>
                  <a:pt x="3370802" y="1468996"/>
                  <a:pt x="3374726" y="1503007"/>
                </a:cubicBezTo>
                <a:cubicBezTo>
                  <a:pt x="3378650" y="1537017"/>
                  <a:pt x="3381267" y="1554677"/>
                  <a:pt x="3382575" y="1555985"/>
                </a:cubicBezTo>
                <a:lnTo>
                  <a:pt x="3441440" y="1555985"/>
                </a:lnTo>
                <a:cubicBezTo>
                  <a:pt x="3442748" y="1554677"/>
                  <a:pt x="3445364" y="1537671"/>
                  <a:pt x="3449288" y="1504969"/>
                </a:cubicBezTo>
                <a:cubicBezTo>
                  <a:pt x="3453212" y="1470958"/>
                  <a:pt x="3457136" y="1429753"/>
                  <a:pt x="3461061" y="1381353"/>
                </a:cubicBezTo>
                <a:cubicBezTo>
                  <a:pt x="3463677" y="1356499"/>
                  <a:pt x="3465639" y="1330664"/>
                  <a:pt x="3466947" y="1303848"/>
                </a:cubicBezTo>
                <a:cubicBezTo>
                  <a:pt x="3468256" y="1277032"/>
                  <a:pt x="3469563" y="1248581"/>
                  <a:pt x="3470871" y="1218495"/>
                </a:cubicBezTo>
                <a:cubicBezTo>
                  <a:pt x="3472180" y="1188409"/>
                  <a:pt x="3473160" y="1159957"/>
                  <a:pt x="3473814" y="1133141"/>
                </a:cubicBezTo>
                <a:cubicBezTo>
                  <a:pt x="3474468" y="1106325"/>
                  <a:pt x="3474796" y="1079836"/>
                  <a:pt x="3474796" y="1053674"/>
                </a:cubicBezTo>
                <a:cubicBezTo>
                  <a:pt x="3474796" y="1027512"/>
                  <a:pt x="3474796" y="1003312"/>
                  <a:pt x="3474796" y="981075"/>
                </a:cubicBezTo>
                <a:cubicBezTo>
                  <a:pt x="3474796" y="958837"/>
                  <a:pt x="3474142" y="938561"/>
                  <a:pt x="3472834" y="920248"/>
                </a:cubicBezTo>
                <a:cubicBezTo>
                  <a:pt x="3470218" y="882313"/>
                  <a:pt x="3466293" y="859421"/>
                  <a:pt x="3461061" y="851573"/>
                </a:cubicBezTo>
                <a:cubicBezTo>
                  <a:pt x="3449288" y="843724"/>
                  <a:pt x="3432937" y="839800"/>
                  <a:pt x="3412007" y="839800"/>
                </a:cubicBezTo>
                <a:close/>
                <a:moveTo>
                  <a:pt x="383572" y="561175"/>
                </a:moveTo>
                <a:lnTo>
                  <a:pt x="383572" y="563137"/>
                </a:lnTo>
                <a:cubicBezTo>
                  <a:pt x="380956" y="564445"/>
                  <a:pt x="377031" y="567715"/>
                  <a:pt x="371799" y="572948"/>
                </a:cubicBezTo>
                <a:close/>
                <a:moveTo>
                  <a:pt x="4106742" y="553326"/>
                </a:moveTo>
                <a:cubicBezTo>
                  <a:pt x="4105434" y="554634"/>
                  <a:pt x="4104780" y="555615"/>
                  <a:pt x="4104780" y="556269"/>
                </a:cubicBezTo>
                <a:cubicBezTo>
                  <a:pt x="4104780" y="556923"/>
                  <a:pt x="4104126" y="557904"/>
                  <a:pt x="4102817" y="559212"/>
                </a:cubicBezTo>
                <a:cubicBezTo>
                  <a:pt x="4101509" y="560521"/>
                  <a:pt x="4100202" y="561502"/>
                  <a:pt x="4098893" y="562156"/>
                </a:cubicBezTo>
                <a:cubicBezTo>
                  <a:pt x="4097584" y="562810"/>
                  <a:pt x="4096276" y="563791"/>
                  <a:pt x="4094968" y="565099"/>
                </a:cubicBezTo>
                <a:close/>
                <a:moveTo>
                  <a:pt x="734797" y="474840"/>
                </a:moveTo>
                <a:cubicBezTo>
                  <a:pt x="742645" y="474840"/>
                  <a:pt x="752456" y="475167"/>
                  <a:pt x="764229" y="475821"/>
                </a:cubicBezTo>
                <a:cubicBezTo>
                  <a:pt x="776002" y="476475"/>
                  <a:pt x="788102" y="477783"/>
                  <a:pt x="800529" y="479745"/>
                </a:cubicBezTo>
                <a:cubicBezTo>
                  <a:pt x="812956" y="481708"/>
                  <a:pt x="824402" y="484978"/>
                  <a:pt x="834866" y="489556"/>
                </a:cubicBezTo>
                <a:cubicBezTo>
                  <a:pt x="845331" y="494134"/>
                  <a:pt x="852526" y="500348"/>
                  <a:pt x="856450" y="508197"/>
                </a:cubicBezTo>
                <a:cubicBezTo>
                  <a:pt x="855142" y="519970"/>
                  <a:pt x="853180" y="541553"/>
                  <a:pt x="850564" y="572948"/>
                </a:cubicBezTo>
                <a:cubicBezTo>
                  <a:pt x="849256" y="588645"/>
                  <a:pt x="848274" y="605323"/>
                  <a:pt x="847620" y="622982"/>
                </a:cubicBezTo>
                <a:cubicBezTo>
                  <a:pt x="846966" y="640642"/>
                  <a:pt x="845331" y="659936"/>
                  <a:pt x="842715" y="680866"/>
                </a:cubicBezTo>
                <a:cubicBezTo>
                  <a:pt x="838790" y="725341"/>
                  <a:pt x="835193" y="769163"/>
                  <a:pt x="831923" y="812330"/>
                </a:cubicBezTo>
                <a:cubicBezTo>
                  <a:pt x="828653" y="855497"/>
                  <a:pt x="825710" y="899319"/>
                  <a:pt x="823093" y="943794"/>
                </a:cubicBezTo>
                <a:cubicBezTo>
                  <a:pt x="820477" y="988269"/>
                  <a:pt x="818515" y="1024896"/>
                  <a:pt x="817207" y="1053674"/>
                </a:cubicBezTo>
                <a:cubicBezTo>
                  <a:pt x="815899" y="1069372"/>
                  <a:pt x="815245" y="1082452"/>
                  <a:pt x="815245" y="1092917"/>
                </a:cubicBezTo>
                <a:cubicBezTo>
                  <a:pt x="815245" y="1103382"/>
                  <a:pt x="815245" y="1111885"/>
                  <a:pt x="815245" y="1118425"/>
                </a:cubicBezTo>
                <a:cubicBezTo>
                  <a:pt x="849256" y="1032091"/>
                  <a:pt x="885555" y="947064"/>
                  <a:pt x="924144" y="863346"/>
                </a:cubicBezTo>
                <a:cubicBezTo>
                  <a:pt x="962733" y="779627"/>
                  <a:pt x="1003611" y="696563"/>
                  <a:pt x="1046778" y="614153"/>
                </a:cubicBezTo>
                <a:cubicBezTo>
                  <a:pt x="1076865" y="556596"/>
                  <a:pt x="1104335" y="512121"/>
                  <a:pt x="1129189" y="480727"/>
                </a:cubicBezTo>
                <a:cubicBezTo>
                  <a:pt x="1176280" y="476802"/>
                  <a:pt x="1220756" y="489229"/>
                  <a:pt x="1262615" y="518007"/>
                </a:cubicBezTo>
                <a:cubicBezTo>
                  <a:pt x="1303166" y="545477"/>
                  <a:pt x="1339793" y="576872"/>
                  <a:pt x="1372495" y="612190"/>
                </a:cubicBezTo>
                <a:cubicBezTo>
                  <a:pt x="1405198" y="647509"/>
                  <a:pt x="1434630" y="686098"/>
                  <a:pt x="1460792" y="727957"/>
                </a:cubicBezTo>
                <a:cubicBezTo>
                  <a:pt x="1481722" y="763276"/>
                  <a:pt x="1493495" y="786168"/>
                  <a:pt x="1496111" y="796633"/>
                </a:cubicBezTo>
                <a:cubicBezTo>
                  <a:pt x="1498727" y="807097"/>
                  <a:pt x="1490224" y="827373"/>
                  <a:pt x="1470603" y="857459"/>
                </a:cubicBezTo>
                <a:cubicBezTo>
                  <a:pt x="1424820" y="930713"/>
                  <a:pt x="1372495" y="998734"/>
                  <a:pt x="1313631" y="1061523"/>
                </a:cubicBezTo>
                <a:cubicBezTo>
                  <a:pt x="1254766" y="1124312"/>
                  <a:pt x="1191323" y="1182522"/>
                  <a:pt x="1123302" y="1236154"/>
                </a:cubicBezTo>
                <a:cubicBezTo>
                  <a:pt x="1152081" y="1257084"/>
                  <a:pt x="1186745" y="1287497"/>
                  <a:pt x="1227296" y="1327394"/>
                </a:cubicBezTo>
                <a:cubicBezTo>
                  <a:pt x="1267847" y="1367291"/>
                  <a:pt x="1308071" y="1410786"/>
                  <a:pt x="1347968" y="1457877"/>
                </a:cubicBezTo>
                <a:cubicBezTo>
                  <a:pt x="1387865" y="1504969"/>
                  <a:pt x="1424492" y="1552387"/>
                  <a:pt x="1457849" y="1600133"/>
                </a:cubicBezTo>
                <a:cubicBezTo>
                  <a:pt x="1491206" y="1647879"/>
                  <a:pt x="1514424" y="1689411"/>
                  <a:pt x="1527505" y="1724730"/>
                </a:cubicBezTo>
                <a:cubicBezTo>
                  <a:pt x="1527505" y="1753508"/>
                  <a:pt x="1512789" y="1777054"/>
                  <a:pt x="1483357" y="1795367"/>
                </a:cubicBezTo>
                <a:cubicBezTo>
                  <a:pt x="1453925" y="1813680"/>
                  <a:pt x="1419260" y="1828397"/>
                  <a:pt x="1379363" y="1839515"/>
                </a:cubicBezTo>
                <a:cubicBezTo>
                  <a:pt x="1339466" y="1850634"/>
                  <a:pt x="1298915" y="1858483"/>
                  <a:pt x="1257710" y="1863061"/>
                </a:cubicBezTo>
                <a:cubicBezTo>
                  <a:pt x="1216504" y="1867640"/>
                  <a:pt x="1184783" y="1869929"/>
                  <a:pt x="1162545" y="1869929"/>
                </a:cubicBezTo>
                <a:cubicBezTo>
                  <a:pt x="1157313" y="1869929"/>
                  <a:pt x="1149137" y="1869602"/>
                  <a:pt x="1138018" y="1868948"/>
                </a:cubicBezTo>
                <a:cubicBezTo>
                  <a:pt x="1126900" y="1868294"/>
                  <a:pt x="1115454" y="1867313"/>
                  <a:pt x="1103681" y="1866004"/>
                </a:cubicBezTo>
                <a:cubicBezTo>
                  <a:pt x="1091908" y="1864696"/>
                  <a:pt x="1081116" y="1862407"/>
                  <a:pt x="1071305" y="1859137"/>
                </a:cubicBezTo>
                <a:cubicBezTo>
                  <a:pt x="1061495" y="1855867"/>
                  <a:pt x="1054627" y="1851615"/>
                  <a:pt x="1050703" y="1846383"/>
                </a:cubicBezTo>
                <a:cubicBezTo>
                  <a:pt x="1007535" y="1786210"/>
                  <a:pt x="968619" y="1723749"/>
                  <a:pt x="933955" y="1658998"/>
                </a:cubicBezTo>
                <a:cubicBezTo>
                  <a:pt x="899290" y="1594247"/>
                  <a:pt x="866261" y="1528515"/>
                  <a:pt x="834866" y="1461802"/>
                </a:cubicBezTo>
                <a:cubicBezTo>
                  <a:pt x="834866" y="1468342"/>
                  <a:pt x="834866" y="1477499"/>
                  <a:pt x="834866" y="1489272"/>
                </a:cubicBezTo>
                <a:cubicBezTo>
                  <a:pt x="834866" y="1501045"/>
                  <a:pt x="835520" y="1515434"/>
                  <a:pt x="836828" y="1532439"/>
                </a:cubicBezTo>
                <a:cubicBezTo>
                  <a:pt x="838136" y="1549444"/>
                  <a:pt x="839117" y="1566777"/>
                  <a:pt x="839772" y="1584436"/>
                </a:cubicBezTo>
                <a:cubicBezTo>
                  <a:pt x="840426" y="1602095"/>
                  <a:pt x="840753" y="1620082"/>
                  <a:pt x="840753" y="1638395"/>
                </a:cubicBezTo>
                <a:lnTo>
                  <a:pt x="840753" y="1744351"/>
                </a:lnTo>
                <a:cubicBezTo>
                  <a:pt x="840753" y="1761356"/>
                  <a:pt x="840426" y="1775746"/>
                  <a:pt x="839772" y="1787518"/>
                </a:cubicBezTo>
                <a:cubicBezTo>
                  <a:pt x="839117" y="1799291"/>
                  <a:pt x="838136" y="1809102"/>
                  <a:pt x="836828" y="1816951"/>
                </a:cubicBezTo>
                <a:cubicBezTo>
                  <a:pt x="835520" y="1824799"/>
                  <a:pt x="825056" y="1831013"/>
                  <a:pt x="805434" y="1835591"/>
                </a:cubicBezTo>
                <a:cubicBezTo>
                  <a:pt x="785813" y="1840169"/>
                  <a:pt x="763902" y="1843767"/>
                  <a:pt x="739702" y="1846383"/>
                </a:cubicBezTo>
                <a:cubicBezTo>
                  <a:pt x="715502" y="1848999"/>
                  <a:pt x="692283" y="1850634"/>
                  <a:pt x="670046" y="1851288"/>
                </a:cubicBezTo>
                <a:cubicBezTo>
                  <a:pt x="647808" y="1851942"/>
                  <a:pt x="632111" y="1852269"/>
                  <a:pt x="622954" y="1852269"/>
                </a:cubicBezTo>
                <a:cubicBezTo>
                  <a:pt x="594176" y="1852269"/>
                  <a:pt x="564417" y="1851615"/>
                  <a:pt x="533676" y="1850307"/>
                </a:cubicBezTo>
                <a:cubicBezTo>
                  <a:pt x="502936" y="1848999"/>
                  <a:pt x="473177" y="1844421"/>
                  <a:pt x="444398" y="1836572"/>
                </a:cubicBezTo>
                <a:cubicBezTo>
                  <a:pt x="423469" y="1830032"/>
                  <a:pt x="411696" y="1822183"/>
                  <a:pt x="409080" y="1813026"/>
                </a:cubicBezTo>
                <a:cubicBezTo>
                  <a:pt x="395999" y="1678292"/>
                  <a:pt x="387169" y="1543558"/>
                  <a:pt x="382591" y="1408823"/>
                </a:cubicBezTo>
                <a:cubicBezTo>
                  <a:pt x="378012" y="1274089"/>
                  <a:pt x="375723" y="1138701"/>
                  <a:pt x="375723" y="1002658"/>
                </a:cubicBezTo>
                <a:cubicBezTo>
                  <a:pt x="375723" y="928097"/>
                  <a:pt x="376377" y="854843"/>
                  <a:pt x="377685" y="782898"/>
                </a:cubicBezTo>
                <a:cubicBezTo>
                  <a:pt x="378994" y="710952"/>
                  <a:pt x="380956" y="637699"/>
                  <a:pt x="383572" y="563137"/>
                </a:cubicBezTo>
                <a:cubicBezTo>
                  <a:pt x="405810" y="547440"/>
                  <a:pt x="431318" y="533705"/>
                  <a:pt x="460096" y="521932"/>
                </a:cubicBezTo>
                <a:cubicBezTo>
                  <a:pt x="488874" y="510159"/>
                  <a:pt x="518960" y="501002"/>
                  <a:pt x="550355" y="494461"/>
                </a:cubicBezTo>
                <a:cubicBezTo>
                  <a:pt x="581749" y="487921"/>
                  <a:pt x="613470" y="483016"/>
                  <a:pt x="645519" y="479745"/>
                </a:cubicBezTo>
                <a:cubicBezTo>
                  <a:pt x="677567" y="476475"/>
                  <a:pt x="707327" y="474840"/>
                  <a:pt x="734797" y="474840"/>
                </a:cubicBezTo>
                <a:close/>
                <a:moveTo>
                  <a:pt x="4510944" y="470916"/>
                </a:moveTo>
                <a:cubicBezTo>
                  <a:pt x="4520102" y="470916"/>
                  <a:pt x="4528604" y="470916"/>
                  <a:pt x="4536452" y="470916"/>
                </a:cubicBezTo>
                <a:cubicBezTo>
                  <a:pt x="4544301" y="470916"/>
                  <a:pt x="4551496" y="471570"/>
                  <a:pt x="4558036" y="472878"/>
                </a:cubicBezTo>
                <a:cubicBezTo>
                  <a:pt x="4572425" y="474186"/>
                  <a:pt x="4582236" y="478110"/>
                  <a:pt x="4587468" y="484651"/>
                </a:cubicBezTo>
                <a:cubicBezTo>
                  <a:pt x="4588776" y="488575"/>
                  <a:pt x="4589430" y="496424"/>
                  <a:pt x="4589430" y="508197"/>
                </a:cubicBezTo>
                <a:lnTo>
                  <a:pt x="4589430" y="543515"/>
                </a:lnTo>
                <a:cubicBezTo>
                  <a:pt x="4589430" y="560521"/>
                  <a:pt x="4589430" y="579815"/>
                  <a:pt x="4589430" y="601399"/>
                </a:cubicBezTo>
                <a:cubicBezTo>
                  <a:pt x="4589430" y="622982"/>
                  <a:pt x="4588776" y="646855"/>
                  <a:pt x="4587468" y="673017"/>
                </a:cubicBezTo>
                <a:cubicBezTo>
                  <a:pt x="4586160" y="725341"/>
                  <a:pt x="4584198" y="784206"/>
                  <a:pt x="4581582" y="849611"/>
                </a:cubicBezTo>
                <a:cubicBezTo>
                  <a:pt x="4580274" y="882313"/>
                  <a:pt x="4578966" y="915670"/>
                  <a:pt x="4577658" y="949680"/>
                </a:cubicBezTo>
                <a:cubicBezTo>
                  <a:pt x="4576349" y="983691"/>
                  <a:pt x="4574387" y="1019010"/>
                  <a:pt x="4571771" y="1055636"/>
                </a:cubicBezTo>
                <a:cubicBezTo>
                  <a:pt x="4569155" y="1092263"/>
                  <a:pt x="4567192" y="1128563"/>
                  <a:pt x="4565884" y="1164536"/>
                </a:cubicBezTo>
                <a:cubicBezTo>
                  <a:pt x="4564576" y="1200509"/>
                  <a:pt x="4562614" y="1236154"/>
                  <a:pt x="4559998" y="1271473"/>
                </a:cubicBezTo>
                <a:cubicBezTo>
                  <a:pt x="4557382" y="1306792"/>
                  <a:pt x="4555420" y="1341456"/>
                  <a:pt x="4554112" y="1375467"/>
                </a:cubicBezTo>
                <a:cubicBezTo>
                  <a:pt x="4552804" y="1409478"/>
                  <a:pt x="4550842" y="1442834"/>
                  <a:pt x="4548225" y="1475537"/>
                </a:cubicBezTo>
                <a:cubicBezTo>
                  <a:pt x="4544301" y="1537017"/>
                  <a:pt x="4540377" y="1594574"/>
                  <a:pt x="4536452" y="1648206"/>
                </a:cubicBezTo>
                <a:cubicBezTo>
                  <a:pt x="4536452" y="1654746"/>
                  <a:pt x="4535798" y="1666519"/>
                  <a:pt x="4534490" y="1683525"/>
                </a:cubicBezTo>
                <a:cubicBezTo>
                  <a:pt x="4533182" y="1700530"/>
                  <a:pt x="4531547" y="1718843"/>
                  <a:pt x="4529585" y="1738465"/>
                </a:cubicBezTo>
                <a:cubicBezTo>
                  <a:pt x="4527622" y="1758086"/>
                  <a:pt x="4525334" y="1776073"/>
                  <a:pt x="4522718" y="1792424"/>
                </a:cubicBezTo>
                <a:cubicBezTo>
                  <a:pt x="4520102" y="1808775"/>
                  <a:pt x="4517484" y="1819567"/>
                  <a:pt x="4514868" y="1824799"/>
                </a:cubicBezTo>
                <a:cubicBezTo>
                  <a:pt x="4510944" y="1830032"/>
                  <a:pt x="4502442" y="1834610"/>
                  <a:pt x="4489361" y="1838534"/>
                </a:cubicBezTo>
                <a:cubicBezTo>
                  <a:pt x="4459275" y="1847691"/>
                  <a:pt x="4428207" y="1853578"/>
                  <a:pt x="4396158" y="1856194"/>
                </a:cubicBezTo>
                <a:cubicBezTo>
                  <a:pt x="4364110" y="1858810"/>
                  <a:pt x="4332389" y="1860118"/>
                  <a:pt x="4300994" y="1860118"/>
                </a:cubicBezTo>
                <a:cubicBezTo>
                  <a:pt x="4289222" y="1860118"/>
                  <a:pt x="4275814" y="1859791"/>
                  <a:pt x="4260770" y="1859137"/>
                </a:cubicBezTo>
                <a:cubicBezTo>
                  <a:pt x="4245728" y="1858483"/>
                  <a:pt x="4230357" y="1856848"/>
                  <a:pt x="4214660" y="1854232"/>
                </a:cubicBezTo>
                <a:cubicBezTo>
                  <a:pt x="4198962" y="1851615"/>
                  <a:pt x="4184246" y="1847691"/>
                  <a:pt x="4170511" y="1842459"/>
                </a:cubicBezTo>
                <a:cubicBezTo>
                  <a:pt x="4156776" y="1837226"/>
                  <a:pt x="4145984" y="1830686"/>
                  <a:pt x="4138136" y="1822837"/>
                </a:cubicBezTo>
                <a:cubicBezTo>
                  <a:pt x="4134212" y="1821529"/>
                  <a:pt x="4130288" y="1804524"/>
                  <a:pt x="4126363" y="1771821"/>
                </a:cubicBezTo>
                <a:cubicBezTo>
                  <a:pt x="4119822" y="1722113"/>
                  <a:pt x="4115244" y="1672733"/>
                  <a:pt x="4112628" y="1623679"/>
                </a:cubicBezTo>
                <a:cubicBezTo>
                  <a:pt x="4110012" y="1574625"/>
                  <a:pt x="4107396" y="1525244"/>
                  <a:pt x="4104780" y="1475537"/>
                </a:cubicBezTo>
                <a:cubicBezTo>
                  <a:pt x="4103472" y="1442834"/>
                  <a:pt x="4102490" y="1409805"/>
                  <a:pt x="4101836" y="1376448"/>
                </a:cubicBezTo>
                <a:cubicBezTo>
                  <a:pt x="4101182" y="1343091"/>
                  <a:pt x="4100202" y="1308754"/>
                  <a:pt x="4098893" y="1273435"/>
                </a:cubicBezTo>
                <a:lnTo>
                  <a:pt x="4093006" y="1061523"/>
                </a:lnTo>
                <a:cubicBezTo>
                  <a:pt x="4091698" y="1026204"/>
                  <a:pt x="4091044" y="991867"/>
                  <a:pt x="4091044" y="958510"/>
                </a:cubicBezTo>
                <a:cubicBezTo>
                  <a:pt x="4091044" y="925154"/>
                  <a:pt x="4091044" y="893432"/>
                  <a:pt x="4091044" y="863346"/>
                </a:cubicBezTo>
                <a:cubicBezTo>
                  <a:pt x="4091044" y="820179"/>
                  <a:pt x="4091372" y="780608"/>
                  <a:pt x="4092025" y="744636"/>
                </a:cubicBezTo>
                <a:cubicBezTo>
                  <a:pt x="4092679" y="708663"/>
                  <a:pt x="4093660" y="676288"/>
                  <a:pt x="4094968" y="647509"/>
                </a:cubicBezTo>
                <a:cubicBezTo>
                  <a:pt x="4097584" y="597802"/>
                  <a:pt x="4100202" y="568369"/>
                  <a:pt x="4102817" y="559212"/>
                </a:cubicBezTo>
                <a:cubicBezTo>
                  <a:pt x="4127672" y="546131"/>
                  <a:pt x="4157430" y="534359"/>
                  <a:pt x="4192095" y="523894"/>
                </a:cubicBezTo>
                <a:cubicBezTo>
                  <a:pt x="4226760" y="513429"/>
                  <a:pt x="4262732" y="504272"/>
                  <a:pt x="4300013" y="496424"/>
                </a:cubicBezTo>
                <a:cubicBezTo>
                  <a:pt x="4337294" y="488575"/>
                  <a:pt x="4374575" y="482362"/>
                  <a:pt x="4411856" y="477783"/>
                </a:cubicBezTo>
                <a:cubicBezTo>
                  <a:pt x="4449136" y="473205"/>
                  <a:pt x="4482166" y="470916"/>
                  <a:pt x="4510944" y="470916"/>
                </a:cubicBezTo>
                <a:close/>
                <a:moveTo>
                  <a:pt x="1874120" y="459143"/>
                </a:moveTo>
                <a:cubicBezTo>
                  <a:pt x="1884585" y="459143"/>
                  <a:pt x="1899628" y="459470"/>
                  <a:pt x="1919250" y="460124"/>
                </a:cubicBezTo>
                <a:cubicBezTo>
                  <a:pt x="1938871" y="460778"/>
                  <a:pt x="1959146" y="462086"/>
                  <a:pt x="1980076" y="464048"/>
                </a:cubicBezTo>
                <a:cubicBezTo>
                  <a:pt x="2001006" y="466010"/>
                  <a:pt x="2020300" y="469608"/>
                  <a:pt x="2037959" y="474840"/>
                </a:cubicBezTo>
                <a:cubicBezTo>
                  <a:pt x="2055619" y="480073"/>
                  <a:pt x="2067718" y="487267"/>
                  <a:pt x="2074259" y="496424"/>
                </a:cubicBezTo>
                <a:cubicBezTo>
                  <a:pt x="2080800" y="510813"/>
                  <a:pt x="2084724" y="546786"/>
                  <a:pt x="2086032" y="604342"/>
                </a:cubicBezTo>
                <a:cubicBezTo>
                  <a:pt x="2087340" y="634428"/>
                  <a:pt x="2088321" y="667131"/>
                  <a:pt x="2088975" y="702449"/>
                </a:cubicBezTo>
                <a:cubicBezTo>
                  <a:pt x="2089629" y="737768"/>
                  <a:pt x="2089956" y="776357"/>
                  <a:pt x="2089956" y="818216"/>
                </a:cubicBezTo>
                <a:lnTo>
                  <a:pt x="2089956" y="947718"/>
                </a:lnTo>
                <a:cubicBezTo>
                  <a:pt x="2089956" y="969956"/>
                  <a:pt x="2089956" y="992848"/>
                  <a:pt x="2089956" y="1016393"/>
                </a:cubicBezTo>
                <a:cubicBezTo>
                  <a:pt x="2089956" y="1039939"/>
                  <a:pt x="2089302" y="1064139"/>
                  <a:pt x="2087994" y="1088993"/>
                </a:cubicBezTo>
                <a:cubicBezTo>
                  <a:pt x="2101075" y="1087685"/>
                  <a:pt x="2113175" y="1086704"/>
                  <a:pt x="2124294" y="1086050"/>
                </a:cubicBezTo>
                <a:cubicBezTo>
                  <a:pt x="2135413" y="1085396"/>
                  <a:pt x="2146204" y="1085069"/>
                  <a:pt x="2156670" y="1085069"/>
                </a:cubicBezTo>
                <a:cubicBezTo>
                  <a:pt x="2167134" y="1085069"/>
                  <a:pt x="2177599" y="1085069"/>
                  <a:pt x="2188064" y="1085069"/>
                </a:cubicBezTo>
                <a:cubicBezTo>
                  <a:pt x="2198528" y="1085069"/>
                  <a:pt x="2209648" y="1085723"/>
                  <a:pt x="2221420" y="1087031"/>
                </a:cubicBezTo>
                <a:cubicBezTo>
                  <a:pt x="2221420" y="996772"/>
                  <a:pt x="2222728" y="906513"/>
                  <a:pt x="2225345" y="816254"/>
                </a:cubicBezTo>
                <a:cubicBezTo>
                  <a:pt x="2227961" y="725995"/>
                  <a:pt x="2234501" y="635736"/>
                  <a:pt x="2244966" y="545477"/>
                </a:cubicBezTo>
                <a:cubicBezTo>
                  <a:pt x="2247582" y="529780"/>
                  <a:pt x="2249544" y="517353"/>
                  <a:pt x="2250853" y="508197"/>
                </a:cubicBezTo>
                <a:cubicBezTo>
                  <a:pt x="2252161" y="499040"/>
                  <a:pt x="2252815" y="493153"/>
                  <a:pt x="2252815" y="490537"/>
                </a:cubicBezTo>
                <a:lnTo>
                  <a:pt x="2254777" y="488575"/>
                </a:lnTo>
                <a:lnTo>
                  <a:pt x="2258701" y="487594"/>
                </a:lnTo>
                <a:cubicBezTo>
                  <a:pt x="2260009" y="486940"/>
                  <a:pt x="2261318" y="486613"/>
                  <a:pt x="2262626" y="486613"/>
                </a:cubicBezTo>
                <a:cubicBezTo>
                  <a:pt x="2296636" y="477456"/>
                  <a:pt x="2330647" y="471570"/>
                  <a:pt x="2364657" y="468954"/>
                </a:cubicBezTo>
                <a:cubicBezTo>
                  <a:pt x="2398668" y="466337"/>
                  <a:pt x="2433332" y="465029"/>
                  <a:pt x="2468651" y="465029"/>
                </a:cubicBezTo>
                <a:cubicBezTo>
                  <a:pt x="2496122" y="465029"/>
                  <a:pt x="2523918" y="465356"/>
                  <a:pt x="2552043" y="466010"/>
                </a:cubicBezTo>
                <a:cubicBezTo>
                  <a:pt x="2580167" y="466664"/>
                  <a:pt x="2607964" y="469608"/>
                  <a:pt x="2635434" y="474840"/>
                </a:cubicBezTo>
                <a:cubicBezTo>
                  <a:pt x="2661596" y="478764"/>
                  <a:pt x="2681218" y="483343"/>
                  <a:pt x="2694298" y="488575"/>
                </a:cubicBezTo>
                <a:cubicBezTo>
                  <a:pt x="2709996" y="495115"/>
                  <a:pt x="2719806" y="501656"/>
                  <a:pt x="2723731" y="508197"/>
                </a:cubicBezTo>
                <a:cubicBezTo>
                  <a:pt x="2727655" y="519970"/>
                  <a:pt x="2729617" y="550056"/>
                  <a:pt x="2729617" y="598456"/>
                </a:cubicBezTo>
                <a:cubicBezTo>
                  <a:pt x="2729617" y="648163"/>
                  <a:pt x="2727655" y="712260"/>
                  <a:pt x="2723731" y="790746"/>
                </a:cubicBezTo>
                <a:cubicBezTo>
                  <a:pt x="2722422" y="810368"/>
                  <a:pt x="2720134" y="848630"/>
                  <a:pt x="2716863" y="905532"/>
                </a:cubicBezTo>
                <a:cubicBezTo>
                  <a:pt x="2713593" y="962434"/>
                  <a:pt x="2709014" y="1028166"/>
                  <a:pt x="2703128" y="1102728"/>
                </a:cubicBezTo>
                <a:cubicBezTo>
                  <a:pt x="2697242" y="1177290"/>
                  <a:pt x="2691028" y="1255776"/>
                  <a:pt x="2684488" y="1338186"/>
                </a:cubicBezTo>
                <a:cubicBezTo>
                  <a:pt x="2677948" y="1420596"/>
                  <a:pt x="2671406" y="1497120"/>
                  <a:pt x="2664866" y="1567758"/>
                </a:cubicBezTo>
                <a:cubicBezTo>
                  <a:pt x="2658326" y="1638395"/>
                  <a:pt x="2651785" y="1698241"/>
                  <a:pt x="2645244" y="1747294"/>
                </a:cubicBezTo>
                <a:cubicBezTo>
                  <a:pt x="2638704" y="1796348"/>
                  <a:pt x="2632818" y="1824799"/>
                  <a:pt x="2627586" y="1832648"/>
                </a:cubicBezTo>
                <a:cubicBezTo>
                  <a:pt x="2621045" y="1839188"/>
                  <a:pt x="2608945" y="1844094"/>
                  <a:pt x="2591286" y="1847364"/>
                </a:cubicBezTo>
                <a:cubicBezTo>
                  <a:pt x="2573626" y="1850634"/>
                  <a:pt x="2560872" y="1852924"/>
                  <a:pt x="2553024" y="1854232"/>
                </a:cubicBezTo>
                <a:cubicBezTo>
                  <a:pt x="2530786" y="1856848"/>
                  <a:pt x="2508221" y="1858810"/>
                  <a:pt x="2485330" y="1860118"/>
                </a:cubicBezTo>
                <a:cubicBezTo>
                  <a:pt x="2462438" y="1861426"/>
                  <a:pt x="2439873" y="1862080"/>
                  <a:pt x="2417635" y="1862080"/>
                </a:cubicBezTo>
                <a:cubicBezTo>
                  <a:pt x="2405863" y="1862080"/>
                  <a:pt x="2391473" y="1861753"/>
                  <a:pt x="2374468" y="1861099"/>
                </a:cubicBezTo>
                <a:cubicBezTo>
                  <a:pt x="2357463" y="1860445"/>
                  <a:pt x="2340130" y="1858810"/>
                  <a:pt x="2322471" y="1856194"/>
                </a:cubicBezTo>
                <a:cubicBezTo>
                  <a:pt x="2304812" y="1853578"/>
                  <a:pt x="2288134" y="1849653"/>
                  <a:pt x="2272436" y="1844421"/>
                </a:cubicBezTo>
                <a:cubicBezTo>
                  <a:pt x="2256739" y="1839188"/>
                  <a:pt x="2243658" y="1832648"/>
                  <a:pt x="2233193" y="1824799"/>
                </a:cubicBezTo>
                <a:cubicBezTo>
                  <a:pt x="2229269" y="1823491"/>
                  <a:pt x="2225999" y="1815970"/>
                  <a:pt x="2223382" y="1802235"/>
                </a:cubicBezTo>
                <a:cubicBezTo>
                  <a:pt x="2220766" y="1788500"/>
                  <a:pt x="2218477" y="1773456"/>
                  <a:pt x="2216515" y="1757105"/>
                </a:cubicBezTo>
                <a:cubicBezTo>
                  <a:pt x="2214553" y="1740754"/>
                  <a:pt x="2212918" y="1725384"/>
                  <a:pt x="2211610" y="1710995"/>
                </a:cubicBezTo>
                <a:cubicBezTo>
                  <a:pt x="2210302" y="1696605"/>
                  <a:pt x="2209648" y="1687449"/>
                  <a:pt x="2209648" y="1683525"/>
                </a:cubicBezTo>
                <a:cubicBezTo>
                  <a:pt x="2207031" y="1631200"/>
                  <a:pt x="2205069" y="1579204"/>
                  <a:pt x="2203761" y="1527534"/>
                </a:cubicBezTo>
                <a:cubicBezTo>
                  <a:pt x="2202453" y="1475864"/>
                  <a:pt x="2201799" y="1423867"/>
                  <a:pt x="2201799" y="1371543"/>
                </a:cubicBezTo>
                <a:cubicBezTo>
                  <a:pt x="2191334" y="1370235"/>
                  <a:pt x="2180542" y="1369254"/>
                  <a:pt x="2169424" y="1368599"/>
                </a:cubicBezTo>
                <a:cubicBezTo>
                  <a:pt x="2158304" y="1367945"/>
                  <a:pt x="2147513" y="1367618"/>
                  <a:pt x="2137048" y="1367618"/>
                </a:cubicBezTo>
                <a:cubicBezTo>
                  <a:pt x="2126583" y="1367618"/>
                  <a:pt x="2114810" y="1367945"/>
                  <a:pt x="2101729" y="1368599"/>
                </a:cubicBezTo>
                <a:cubicBezTo>
                  <a:pt x="2088648" y="1369254"/>
                  <a:pt x="2074913" y="1370235"/>
                  <a:pt x="2060524" y="1371543"/>
                </a:cubicBezTo>
                <a:cubicBezTo>
                  <a:pt x="2057908" y="1423867"/>
                  <a:pt x="2055946" y="1475864"/>
                  <a:pt x="2054638" y="1527534"/>
                </a:cubicBezTo>
                <a:cubicBezTo>
                  <a:pt x="2053330" y="1579204"/>
                  <a:pt x="2051368" y="1631200"/>
                  <a:pt x="2048751" y="1683525"/>
                </a:cubicBezTo>
                <a:cubicBezTo>
                  <a:pt x="2047443" y="1724076"/>
                  <a:pt x="2045481" y="1757432"/>
                  <a:pt x="2042865" y="1783594"/>
                </a:cubicBezTo>
                <a:cubicBezTo>
                  <a:pt x="2041556" y="1808448"/>
                  <a:pt x="2039595" y="1822837"/>
                  <a:pt x="2036978" y="1826761"/>
                </a:cubicBezTo>
                <a:cubicBezTo>
                  <a:pt x="2033054" y="1833302"/>
                  <a:pt x="2022589" y="1839188"/>
                  <a:pt x="2005584" y="1844421"/>
                </a:cubicBezTo>
                <a:cubicBezTo>
                  <a:pt x="1991195" y="1849653"/>
                  <a:pt x="1969611" y="1854232"/>
                  <a:pt x="1940833" y="1858156"/>
                </a:cubicBezTo>
                <a:cubicBezTo>
                  <a:pt x="1915979" y="1862080"/>
                  <a:pt x="1888509" y="1866004"/>
                  <a:pt x="1858422" y="1869929"/>
                </a:cubicBezTo>
                <a:cubicBezTo>
                  <a:pt x="1829644" y="1873853"/>
                  <a:pt x="1802174" y="1875815"/>
                  <a:pt x="1776012" y="1875815"/>
                </a:cubicBezTo>
                <a:cubicBezTo>
                  <a:pt x="1753775" y="1875815"/>
                  <a:pt x="1730556" y="1874507"/>
                  <a:pt x="1706356" y="1871891"/>
                </a:cubicBezTo>
                <a:cubicBezTo>
                  <a:pt x="1682156" y="1869275"/>
                  <a:pt x="1660900" y="1861426"/>
                  <a:pt x="1642586" y="1848345"/>
                </a:cubicBezTo>
                <a:cubicBezTo>
                  <a:pt x="1636046" y="1844421"/>
                  <a:pt x="1630159" y="1822183"/>
                  <a:pt x="1624927" y="1781632"/>
                </a:cubicBezTo>
                <a:cubicBezTo>
                  <a:pt x="1615770" y="1718843"/>
                  <a:pt x="1608575" y="1656054"/>
                  <a:pt x="1603343" y="1593266"/>
                </a:cubicBezTo>
                <a:cubicBezTo>
                  <a:pt x="1598111" y="1530477"/>
                  <a:pt x="1594187" y="1467688"/>
                  <a:pt x="1591570" y="1404899"/>
                </a:cubicBezTo>
                <a:cubicBezTo>
                  <a:pt x="1585030" y="1288478"/>
                  <a:pt x="1579798" y="1172384"/>
                  <a:pt x="1575873" y="1056618"/>
                </a:cubicBezTo>
                <a:cubicBezTo>
                  <a:pt x="1571949" y="940851"/>
                  <a:pt x="1569987" y="824757"/>
                  <a:pt x="1569987" y="708336"/>
                </a:cubicBezTo>
                <a:cubicBezTo>
                  <a:pt x="1569987" y="701795"/>
                  <a:pt x="1569987" y="688714"/>
                  <a:pt x="1569987" y="669093"/>
                </a:cubicBezTo>
                <a:cubicBezTo>
                  <a:pt x="1569987" y="649471"/>
                  <a:pt x="1570641" y="628542"/>
                  <a:pt x="1571949" y="606304"/>
                </a:cubicBezTo>
                <a:cubicBezTo>
                  <a:pt x="1573257" y="584066"/>
                  <a:pt x="1574565" y="563791"/>
                  <a:pt x="1575873" y="545477"/>
                </a:cubicBezTo>
                <a:cubicBezTo>
                  <a:pt x="1577181" y="527164"/>
                  <a:pt x="1579798" y="515391"/>
                  <a:pt x="1583722" y="510159"/>
                </a:cubicBezTo>
                <a:cubicBezTo>
                  <a:pt x="1586338" y="499694"/>
                  <a:pt x="1600073" y="491191"/>
                  <a:pt x="1624927" y="484651"/>
                </a:cubicBezTo>
                <a:cubicBezTo>
                  <a:pt x="1649781" y="478110"/>
                  <a:pt x="1678559" y="472878"/>
                  <a:pt x="1711262" y="468954"/>
                </a:cubicBezTo>
                <a:cubicBezTo>
                  <a:pt x="1743964" y="465029"/>
                  <a:pt x="1775686" y="462413"/>
                  <a:pt x="1806426" y="461105"/>
                </a:cubicBezTo>
                <a:cubicBezTo>
                  <a:pt x="1837166" y="459797"/>
                  <a:pt x="1859731" y="459143"/>
                  <a:pt x="1874120" y="459143"/>
                </a:cubicBezTo>
                <a:close/>
                <a:moveTo>
                  <a:pt x="3865264" y="221722"/>
                </a:moveTo>
                <a:cubicBezTo>
                  <a:pt x="3882270" y="220414"/>
                  <a:pt x="3895350" y="222376"/>
                  <a:pt x="3904506" y="227609"/>
                </a:cubicBezTo>
                <a:cubicBezTo>
                  <a:pt x="3907123" y="230225"/>
                  <a:pt x="3911048" y="233495"/>
                  <a:pt x="3916280" y="237420"/>
                </a:cubicBezTo>
                <a:cubicBezTo>
                  <a:pt x="3921512" y="241344"/>
                  <a:pt x="3926744" y="246576"/>
                  <a:pt x="3931977" y="253117"/>
                </a:cubicBezTo>
                <a:lnTo>
                  <a:pt x="3943750" y="262928"/>
                </a:lnTo>
                <a:cubicBezTo>
                  <a:pt x="3950290" y="269468"/>
                  <a:pt x="3957484" y="276663"/>
                  <a:pt x="3965334" y="284511"/>
                </a:cubicBezTo>
                <a:cubicBezTo>
                  <a:pt x="3973182" y="292360"/>
                  <a:pt x="3981030" y="301517"/>
                  <a:pt x="3988879" y="311981"/>
                </a:cubicBezTo>
                <a:cubicBezTo>
                  <a:pt x="3999344" y="323754"/>
                  <a:pt x="4008500" y="336508"/>
                  <a:pt x="4016349" y="350243"/>
                </a:cubicBezTo>
                <a:cubicBezTo>
                  <a:pt x="4024198" y="363978"/>
                  <a:pt x="4032700" y="378041"/>
                  <a:pt x="4041858" y="392430"/>
                </a:cubicBezTo>
                <a:cubicBezTo>
                  <a:pt x="4057554" y="426440"/>
                  <a:pt x="4062133" y="459143"/>
                  <a:pt x="4055592" y="490537"/>
                </a:cubicBezTo>
                <a:cubicBezTo>
                  <a:pt x="4047744" y="524548"/>
                  <a:pt x="4025506" y="555942"/>
                  <a:pt x="3988879" y="584720"/>
                </a:cubicBezTo>
                <a:cubicBezTo>
                  <a:pt x="3970566" y="599109"/>
                  <a:pt x="3953560" y="611863"/>
                  <a:pt x="3937863" y="622982"/>
                </a:cubicBezTo>
                <a:cubicBezTo>
                  <a:pt x="3922166" y="634101"/>
                  <a:pt x="3903853" y="643585"/>
                  <a:pt x="3882923" y="651434"/>
                </a:cubicBezTo>
                <a:cubicBezTo>
                  <a:pt x="3899928" y="672363"/>
                  <a:pt x="3914318" y="694601"/>
                  <a:pt x="3926090" y="718147"/>
                </a:cubicBezTo>
                <a:cubicBezTo>
                  <a:pt x="3937863" y="741692"/>
                  <a:pt x="3948328" y="766546"/>
                  <a:pt x="3957484" y="792708"/>
                </a:cubicBezTo>
                <a:cubicBezTo>
                  <a:pt x="3979722" y="863346"/>
                  <a:pt x="3990841" y="937907"/>
                  <a:pt x="3990841" y="1016393"/>
                </a:cubicBezTo>
                <a:cubicBezTo>
                  <a:pt x="3990841" y="1081798"/>
                  <a:pt x="3989206" y="1141317"/>
                  <a:pt x="3985936" y="1194949"/>
                </a:cubicBezTo>
                <a:cubicBezTo>
                  <a:pt x="3982666" y="1248581"/>
                  <a:pt x="3977760" y="1297635"/>
                  <a:pt x="3971220" y="1342110"/>
                </a:cubicBezTo>
                <a:cubicBezTo>
                  <a:pt x="3958138" y="1429753"/>
                  <a:pt x="3940479" y="1502353"/>
                  <a:pt x="3918242" y="1559909"/>
                </a:cubicBezTo>
                <a:cubicBezTo>
                  <a:pt x="3896004" y="1617466"/>
                  <a:pt x="3872458" y="1661941"/>
                  <a:pt x="3847604" y="1693335"/>
                </a:cubicBezTo>
                <a:cubicBezTo>
                  <a:pt x="3820134" y="1726038"/>
                  <a:pt x="3796588" y="1750892"/>
                  <a:pt x="3776967" y="1767897"/>
                </a:cubicBezTo>
                <a:cubicBezTo>
                  <a:pt x="3744264" y="1794059"/>
                  <a:pt x="3695210" y="1814988"/>
                  <a:pt x="3629806" y="1830686"/>
                </a:cubicBezTo>
                <a:cubicBezTo>
                  <a:pt x="3563092" y="1846383"/>
                  <a:pt x="3489185" y="1854232"/>
                  <a:pt x="3408082" y="1854232"/>
                </a:cubicBezTo>
                <a:lnTo>
                  <a:pt x="3406120" y="1856194"/>
                </a:lnTo>
                <a:cubicBezTo>
                  <a:pt x="3326326" y="1856194"/>
                  <a:pt x="3253727" y="1848345"/>
                  <a:pt x="3188322" y="1832648"/>
                </a:cubicBezTo>
                <a:cubicBezTo>
                  <a:pt x="3124226" y="1816951"/>
                  <a:pt x="3075826" y="1796021"/>
                  <a:pt x="3043123" y="1769859"/>
                </a:cubicBezTo>
                <a:cubicBezTo>
                  <a:pt x="3023502" y="1752854"/>
                  <a:pt x="2999956" y="1728000"/>
                  <a:pt x="2972486" y="1695297"/>
                </a:cubicBezTo>
                <a:cubicBezTo>
                  <a:pt x="2947632" y="1663903"/>
                  <a:pt x="2924086" y="1619428"/>
                  <a:pt x="2901848" y="1561871"/>
                </a:cubicBezTo>
                <a:cubicBezTo>
                  <a:pt x="2880918" y="1504315"/>
                  <a:pt x="2863259" y="1431715"/>
                  <a:pt x="2848870" y="1344072"/>
                </a:cubicBezTo>
                <a:cubicBezTo>
                  <a:pt x="2842330" y="1299597"/>
                  <a:pt x="2837424" y="1250216"/>
                  <a:pt x="2834154" y="1195930"/>
                </a:cubicBezTo>
                <a:cubicBezTo>
                  <a:pt x="2830884" y="1141644"/>
                  <a:pt x="2829248" y="1081798"/>
                  <a:pt x="2829248" y="1016393"/>
                </a:cubicBezTo>
                <a:cubicBezTo>
                  <a:pt x="2829248" y="937907"/>
                  <a:pt x="2840368" y="863346"/>
                  <a:pt x="2862605" y="792708"/>
                </a:cubicBezTo>
                <a:cubicBezTo>
                  <a:pt x="2883535" y="724687"/>
                  <a:pt x="2918200" y="665823"/>
                  <a:pt x="2966599" y="616115"/>
                </a:cubicBezTo>
                <a:cubicBezTo>
                  <a:pt x="3013690" y="566407"/>
                  <a:pt x="3073864" y="527818"/>
                  <a:pt x="3147117" y="500348"/>
                </a:cubicBezTo>
                <a:cubicBezTo>
                  <a:pt x="3220370" y="472878"/>
                  <a:pt x="3308013" y="459143"/>
                  <a:pt x="3410044" y="459143"/>
                </a:cubicBezTo>
                <a:cubicBezTo>
                  <a:pt x="3513385" y="459143"/>
                  <a:pt x="3601028" y="472878"/>
                  <a:pt x="3672973" y="500348"/>
                </a:cubicBezTo>
                <a:cubicBezTo>
                  <a:pt x="3675589" y="502964"/>
                  <a:pt x="3678859" y="504272"/>
                  <a:pt x="3682784" y="504272"/>
                </a:cubicBezTo>
                <a:cubicBezTo>
                  <a:pt x="3735108" y="492499"/>
                  <a:pt x="3773042" y="477456"/>
                  <a:pt x="3796588" y="459143"/>
                </a:cubicBezTo>
                <a:cubicBezTo>
                  <a:pt x="3799204" y="456527"/>
                  <a:pt x="3802148" y="453256"/>
                  <a:pt x="3805418" y="449332"/>
                </a:cubicBezTo>
                <a:cubicBezTo>
                  <a:pt x="3808688" y="445408"/>
                  <a:pt x="3811632" y="440175"/>
                  <a:pt x="3814248" y="433635"/>
                </a:cubicBezTo>
                <a:cubicBezTo>
                  <a:pt x="3816864" y="427094"/>
                  <a:pt x="3816864" y="419246"/>
                  <a:pt x="3814248" y="410089"/>
                </a:cubicBezTo>
                <a:cubicBezTo>
                  <a:pt x="3809015" y="395700"/>
                  <a:pt x="3801167" y="381965"/>
                  <a:pt x="3790702" y="368884"/>
                </a:cubicBezTo>
                <a:cubicBezTo>
                  <a:pt x="3782854" y="361035"/>
                  <a:pt x="3771408" y="351551"/>
                  <a:pt x="3756364" y="340433"/>
                </a:cubicBezTo>
                <a:cubicBezTo>
                  <a:pt x="3741321" y="329314"/>
                  <a:pt x="3722681" y="317214"/>
                  <a:pt x="3700444" y="304133"/>
                </a:cubicBezTo>
                <a:cubicBezTo>
                  <a:pt x="3706984" y="292360"/>
                  <a:pt x="3714832" y="281895"/>
                  <a:pt x="3723989" y="272738"/>
                </a:cubicBezTo>
                <a:cubicBezTo>
                  <a:pt x="3733146" y="263582"/>
                  <a:pt x="3744264" y="257041"/>
                  <a:pt x="3757346" y="253117"/>
                </a:cubicBezTo>
                <a:lnTo>
                  <a:pt x="3755384" y="253117"/>
                </a:lnTo>
                <a:cubicBezTo>
                  <a:pt x="3764540" y="246576"/>
                  <a:pt x="3773697" y="241998"/>
                  <a:pt x="3782854" y="239382"/>
                </a:cubicBezTo>
                <a:cubicBezTo>
                  <a:pt x="3792010" y="236766"/>
                  <a:pt x="3800513" y="234149"/>
                  <a:pt x="3808361" y="231533"/>
                </a:cubicBezTo>
                <a:cubicBezTo>
                  <a:pt x="3817518" y="228917"/>
                  <a:pt x="3826674" y="226955"/>
                  <a:pt x="3835832" y="225647"/>
                </a:cubicBezTo>
                <a:cubicBezTo>
                  <a:pt x="3844988" y="224339"/>
                  <a:pt x="3854799" y="223031"/>
                  <a:pt x="3865264" y="221722"/>
                </a:cubicBezTo>
                <a:close/>
                <a:moveTo>
                  <a:pt x="3486568" y="0"/>
                </a:moveTo>
                <a:cubicBezTo>
                  <a:pt x="3493110" y="0"/>
                  <a:pt x="3501939" y="327"/>
                  <a:pt x="3513058" y="981"/>
                </a:cubicBezTo>
                <a:cubicBezTo>
                  <a:pt x="3524176" y="1635"/>
                  <a:pt x="3530390" y="1962"/>
                  <a:pt x="3531698" y="1962"/>
                </a:cubicBezTo>
                <a:cubicBezTo>
                  <a:pt x="3539546" y="9811"/>
                  <a:pt x="3546414" y="17986"/>
                  <a:pt x="3552300" y="26489"/>
                </a:cubicBezTo>
                <a:cubicBezTo>
                  <a:pt x="3558188" y="34991"/>
                  <a:pt x="3564401" y="43167"/>
                  <a:pt x="3570942" y="51016"/>
                </a:cubicBezTo>
                <a:cubicBezTo>
                  <a:pt x="3577482" y="61480"/>
                  <a:pt x="3582714" y="72926"/>
                  <a:pt x="3586638" y="85353"/>
                </a:cubicBezTo>
                <a:cubicBezTo>
                  <a:pt x="3590563" y="97780"/>
                  <a:pt x="3593833" y="109226"/>
                  <a:pt x="3596449" y="119691"/>
                </a:cubicBezTo>
                <a:cubicBezTo>
                  <a:pt x="3599065" y="127539"/>
                  <a:pt x="3602336" y="138004"/>
                  <a:pt x="3606260" y="151085"/>
                </a:cubicBezTo>
                <a:cubicBezTo>
                  <a:pt x="3610184" y="164166"/>
                  <a:pt x="3612800" y="175939"/>
                  <a:pt x="3614108" y="186404"/>
                </a:cubicBezTo>
                <a:cubicBezTo>
                  <a:pt x="3615416" y="195560"/>
                  <a:pt x="3615416" y="206025"/>
                  <a:pt x="3614108" y="217798"/>
                </a:cubicBezTo>
                <a:cubicBezTo>
                  <a:pt x="3612800" y="229571"/>
                  <a:pt x="3612800" y="239382"/>
                  <a:pt x="3614108" y="247230"/>
                </a:cubicBezTo>
                <a:cubicBezTo>
                  <a:pt x="3607568" y="255079"/>
                  <a:pt x="3598411" y="262274"/>
                  <a:pt x="3586638" y="268814"/>
                </a:cubicBezTo>
                <a:cubicBezTo>
                  <a:pt x="3574866" y="275355"/>
                  <a:pt x="3565709" y="281241"/>
                  <a:pt x="3559168" y="286473"/>
                </a:cubicBezTo>
                <a:cubicBezTo>
                  <a:pt x="3552628" y="290398"/>
                  <a:pt x="3546742" y="295303"/>
                  <a:pt x="3541509" y="301189"/>
                </a:cubicBezTo>
                <a:cubicBezTo>
                  <a:pt x="3536276" y="307076"/>
                  <a:pt x="3531698" y="311327"/>
                  <a:pt x="3527774" y="313943"/>
                </a:cubicBezTo>
                <a:cubicBezTo>
                  <a:pt x="3525158" y="316560"/>
                  <a:pt x="3522542" y="318522"/>
                  <a:pt x="3519925" y="319830"/>
                </a:cubicBezTo>
                <a:cubicBezTo>
                  <a:pt x="3514693" y="325062"/>
                  <a:pt x="3512077" y="328333"/>
                  <a:pt x="3512077" y="329641"/>
                </a:cubicBezTo>
                <a:lnTo>
                  <a:pt x="3512077" y="364959"/>
                </a:lnTo>
                <a:lnTo>
                  <a:pt x="3512077" y="376732"/>
                </a:lnTo>
                <a:cubicBezTo>
                  <a:pt x="3510769" y="385889"/>
                  <a:pt x="3509460" y="391122"/>
                  <a:pt x="3508152" y="392430"/>
                </a:cubicBezTo>
                <a:cubicBezTo>
                  <a:pt x="3504228" y="392430"/>
                  <a:pt x="3500304" y="393084"/>
                  <a:pt x="3496380" y="394392"/>
                </a:cubicBezTo>
                <a:cubicBezTo>
                  <a:pt x="3491148" y="394392"/>
                  <a:pt x="3482972" y="395373"/>
                  <a:pt x="3471852" y="397335"/>
                </a:cubicBezTo>
                <a:cubicBezTo>
                  <a:pt x="3460734" y="399297"/>
                  <a:pt x="3451904" y="400278"/>
                  <a:pt x="3445364" y="400278"/>
                </a:cubicBezTo>
                <a:cubicBezTo>
                  <a:pt x="3438823" y="400278"/>
                  <a:pt x="3433264" y="400605"/>
                  <a:pt x="3428686" y="401259"/>
                </a:cubicBezTo>
                <a:cubicBezTo>
                  <a:pt x="3424107" y="401913"/>
                  <a:pt x="3418548" y="402240"/>
                  <a:pt x="3412007" y="402240"/>
                </a:cubicBezTo>
                <a:lnTo>
                  <a:pt x="3376688" y="402240"/>
                </a:lnTo>
                <a:cubicBezTo>
                  <a:pt x="3370148" y="402240"/>
                  <a:pt x="3365243" y="401913"/>
                  <a:pt x="3361972" y="401259"/>
                </a:cubicBezTo>
                <a:cubicBezTo>
                  <a:pt x="3358702" y="400605"/>
                  <a:pt x="3355758" y="400278"/>
                  <a:pt x="3353142" y="400278"/>
                </a:cubicBezTo>
                <a:cubicBezTo>
                  <a:pt x="3343986" y="398970"/>
                  <a:pt x="3339407" y="397008"/>
                  <a:pt x="3339407" y="394392"/>
                </a:cubicBezTo>
                <a:cubicBezTo>
                  <a:pt x="3339407" y="391776"/>
                  <a:pt x="3339407" y="388505"/>
                  <a:pt x="3339407" y="384581"/>
                </a:cubicBezTo>
                <a:cubicBezTo>
                  <a:pt x="3339407" y="380657"/>
                  <a:pt x="3338754" y="375424"/>
                  <a:pt x="3337445" y="368884"/>
                </a:cubicBezTo>
                <a:cubicBezTo>
                  <a:pt x="3337445" y="362343"/>
                  <a:pt x="3337445" y="359400"/>
                  <a:pt x="3337445" y="360054"/>
                </a:cubicBezTo>
                <a:cubicBezTo>
                  <a:pt x="3337445" y="360708"/>
                  <a:pt x="3336792" y="357765"/>
                  <a:pt x="3335483" y="351224"/>
                </a:cubicBezTo>
                <a:lnTo>
                  <a:pt x="3335483" y="311981"/>
                </a:lnTo>
                <a:cubicBezTo>
                  <a:pt x="3335483" y="305441"/>
                  <a:pt x="3335483" y="299881"/>
                  <a:pt x="3335483" y="295303"/>
                </a:cubicBezTo>
                <a:cubicBezTo>
                  <a:pt x="3335483" y="290725"/>
                  <a:pt x="3336137" y="287127"/>
                  <a:pt x="3337445" y="284511"/>
                </a:cubicBezTo>
                <a:cubicBezTo>
                  <a:pt x="3337445" y="280587"/>
                  <a:pt x="3343332" y="276009"/>
                  <a:pt x="3355104" y="270776"/>
                </a:cubicBezTo>
                <a:cubicBezTo>
                  <a:pt x="3362954" y="261619"/>
                  <a:pt x="3374072" y="251809"/>
                  <a:pt x="3388461" y="241344"/>
                </a:cubicBezTo>
                <a:cubicBezTo>
                  <a:pt x="3395002" y="237420"/>
                  <a:pt x="3400888" y="233168"/>
                  <a:pt x="3406120" y="228590"/>
                </a:cubicBezTo>
                <a:cubicBezTo>
                  <a:pt x="3411354" y="224012"/>
                  <a:pt x="3416586" y="220414"/>
                  <a:pt x="3421818" y="217798"/>
                </a:cubicBezTo>
                <a:cubicBezTo>
                  <a:pt x="3425742" y="215182"/>
                  <a:pt x="3429666" y="213220"/>
                  <a:pt x="3433590" y="211912"/>
                </a:cubicBezTo>
                <a:cubicBezTo>
                  <a:pt x="3437515" y="210604"/>
                  <a:pt x="3440132" y="208641"/>
                  <a:pt x="3441440" y="206025"/>
                </a:cubicBezTo>
                <a:lnTo>
                  <a:pt x="3431628" y="180517"/>
                </a:lnTo>
                <a:cubicBezTo>
                  <a:pt x="3429012" y="180517"/>
                  <a:pt x="3421164" y="183788"/>
                  <a:pt x="3408082" y="190328"/>
                </a:cubicBezTo>
                <a:cubicBezTo>
                  <a:pt x="3401542" y="195560"/>
                  <a:pt x="3395656" y="199812"/>
                  <a:pt x="3390423" y="203082"/>
                </a:cubicBezTo>
                <a:cubicBezTo>
                  <a:pt x="3385191" y="206352"/>
                  <a:pt x="3379304" y="210604"/>
                  <a:pt x="3372764" y="215836"/>
                </a:cubicBezTo>
                <a:cubicBezTo>
                  <a:pt x="3359684" y="223685"/>
                  <a:pt x="3345948" y="232187"/>
                  <a:pt x="3331559" y="241344"/>
                </a:cubicBezTo>
                <a:cubicBezTo>
                  <a:pt x="3326326" y="246576"/>
                  <a:pt x="3321421" y="251155"/>
                  <a:pt x="3316843" y="255079"/>
                </a:cubicBezTo>
                <a:cubicBezTo>
                  <a:pt x="3312264" y="259003"/>
                  <a:pt x="3308667" y="262928"/>
                  <a:pt x="3306051" y="266852"/>
                </a:cubicBezTo>
                <a:lnTo>
                  <a:pt x="3304089" y="272738"/>
                </a:lnTo>
                <a:cubicBezTo>
                  <a:pt x="3301473" y="272738"/>
                  <a:pt x="3295586" y="268814"/>
                  <a:pt x="3286430" y="260965"/>
                </a:cubicBezTo>
                <a:cubicBezTo>
                  <a:pt x="3282505" y="255733"/>
                  <a:pt x="3278254" y="249846"/>
                  <a:pt x="3273675" y="243306"/>
                </a:cubicBezTo>
                <a:cubicBezTo>
                  <a:pt x="3269098" y="236766"/>
                  <a:pt x="3263538" y="230225"/>
                  <a:pt x="3256997" y="223685"/>
                </a:cubicBezTo>
                <a:cubicBezTo>
                  <a:pt x="3253073" y="217144"/>
                  <a:pt x="3248822" y="209295"/>
                  <a:pt x="3244243" y="200139"/>
                </a:cubicBezTo>
                <a:cubicBezTo>
                  <a:pt x="3239665" y="190982"/>
                  <a:pt x="3234760" y="181171"/>
                  <a:pt x="3229528" y="170707"/>
                </a:cubicBezTo>
                <a:cubicBezTo>
                  <a:pt x="3225603" y="160242"/>
                  <a:pt x="3222987" y="147815"/>
                  <a:pt x="3221678" y="133426"/>
                </a:cubicBezTo>
                <a:cubicBezTo>
                  <a:pt x="3220370" y="119037"/>
                  <a:pt x="3219062" y="106610"/>
                  <a:pt x="3217754" y="96145"/>
                </a:cubicBezTo>
                <a:cubicBezTo>
                  <a:pt x="3220370" y="90912"/>
                  <a:pt x="3224294" y="85026"/>
                  <a:pt x="3229528" y="78485"/>
                </a:cubicBezTo>
                <a:cubicBezTo>
                  <a:pt x="3234760" y="71945"/>
                  <a:pt x="3241300" y="66713"/>
                  <a:pt x="3249148" y="62789"/>
                </a:cubicBezTo>
                <a:cubicBezTo>
                  <a:pt x="3256997" y="56248"/>
                  <a:pt x="3265827" y="51343"/>
                  <a:pt x="3275638" y="48072"/>
                </a:cubicBezTo>
                <a:cubicBezTo>
                  <a:pt x="3285448" y="44802"/>
                  <a:pt x="3295586" y="40551"/>
                  <a:pt x="3306051" y="35318"/>
                </a:cubicBezTo>
                <a:cubicBezTo>
                  <a:pt x="3316516" y="32702"/>
                  <a:pt x="3326980" y="29759"/>
                  <a:pt x="3337445" y="26489"/>
                </a:cubicBezTo>
                <a:cubicBezTo>
                  <a:pt x="3347910" y="23218"/>
                  <a:pt x="3359684" y="20275"/>
                  <a:pt x="3372764" y="17659"/>
                </a:cubicBezTo>
                <a:cubicBezTo>
                  <a:pt x="3383229" y="13735"/>
                  <a:pt x="3393694" y="11119"/>
                  <a:pt x="3404158" y="9811"/>
                </a:cubicBezTo>
                <a:cubicBezTo>
                  <a:pt x="3414624" y="8502"/>
                  <a:pt x="3424434" y="6540"/>
                  <a:pt x="3433590" y="3924"/>
                </a:cubicBezTo>
                <a:cubicBezTo>
                  <a:pt x="3444056" y="2616"/>
                  <a:pt x="3453866" y="1635"/>
                  <a:pt x="3463023" y="981"/>
                </a:cubicBezTo>
                <a:cubicBezTo>
                  <a:pt x="3472180" y="327"/>
                  <a:pt x="3480028" y="0"/>
                  <a:pt x="3486568" y="0"/>
                </a:cubicBezTo>
                <a:close/>
              </a:path>
            </a:pathLst>
          </a:custGeom>
          <a:solidFill>
            <a:srgbClr val="BE636B"/>
          </a:solidFill>
          <a:ln>
            <a:noFill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10001"/>
              </a:lnSpc>
            </a:pPr>
            <a:endParaRPr lang="en-US" sz="10305">
              <a:solidFill>
                <a:srgbClr val="BE636B"/>
              </a:solidFill>
              <a:latin typeface="SVN-Dumpling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99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64995" y="538823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6" name="Freeform 16"/>
          <p:cNvSpPr/>
          <p:nvPr/>
        </p:nvSpPr>
        <p:spPr>
          <a:xfrm rot="19472573">
            <a:off x="226693" y="431402"/>
            <a:ext cx="1214993" cy="405504"/>
          </a:xfrm>
          <a:custGeom>
            <a:avLst/>
            <a:gdLst/>
            <a:ahLst/>
            <a:cxnLst/>
            <a:rect l="l" t="t" r="r" b="b"/>
            <a:pathLst>
              <a:path w="1822489" h="608256">
                <a:moveTo>
                  <a:pt x="0" y="0"/>
                </a:moveTo>
                <a:lnTo>
                  <a:pt x="1822488" y="0"/>
                </a:lnTo>
                <a:lnTo>
                  <a:pt x="1822488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9" name="Freeform 29"/>
          <p:cNvSpPr/>
          <p:nvPr/>
        </p:nvSpPr>
        <p:spPr>
          <a:xfrm>
            <a:off x="1315103" y="6107899"/>
            <a:ext cx="1604645" cy="808319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6" name="Freeform 36"/>
          <p:cNvSpPr/>
          <p:nvPr/>
        </p:nvSpPr>
        <p:spPr>
          <a:xfrm rot="2112673">
            <a:off x="10896940" y="410201"/>
            <a:ext cx="1214993" cy="405504"/>
          </a:xfrm>
          <a:custGeom>
            <a:avLst/>
            <a:gdLst/>
            <a:ahLst/>
            <a:cxnLst/>
            <a:rect l="l" t="t" r="r" b="b"/>
            <a:pathLst>
              <a:path w="1822489" h="608256">
                <a:moveTo>
                  <a:pt x="0" y="0"/>
                </a:moveTo>
                <a:lnTo>
                  <a:pt x="1822489" y="0"/>
                </a:lnTo>
                <a:lnTo>
                  <a:pt x="1822489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9" name="Freeform 39"/>
          <p:cNvSpPr/>
          <p:nvPr/>
        </p:nvSpPr>
        <p:spPr>
          <a:xfrm rot="18957628" flipH="1">
            <a:off x="10569006" y="5793541"/>
            <a:ext cx="1410118" cy="710328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5"/>
            <a:stretch>
              <a:fillRect r="-21017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8" name="Freeform 28"/>
          <p:cNvSpPr/>
          <p:nvPr/>
        </p:nvSpPr>
        <p:spPr>
          <a:xfrm flipH="1">
            <a:off x="153620" y="5400533"/>
            <a:ext cx="1398811" cy="1269287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8"/>
            <a:stretch>
              <a:fillRect l="-94647" t="-123326" r="-15778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17" name="Picture 6" descr="Cau hoi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641" y="1799042"/>
            <a:ext cx="1066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C126F16-6056-C107-D0A5-33932E6C3A6F}"/>
              </a:ext>
            </a:extLst>
          </p:cNvPr>
          <p:cNvSpPr/>
          <p:nvPr/>
        </p:nvSpPr>
        <p:spPr>
          <a:xfrm>
            <a:off x="3216260" y="2509547"/>
            <a:ext cx="4572279" cy="923330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Tôi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là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ai?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7422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F4BEC-51AE-5452-7899-869A59B06F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AA651-6EDD-2664-8576-2E11DBD44E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 descr="A cartoon kids play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AA29BAA5-1DF0-3783-6925-49DF882B8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23174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5CFD91C-8722-A7A3-3960-58AD8E710105}"/>
              </a:ext>
            </a:extLst>
          </p:cNvPr>
          <p:cNvSpPr/>
          <p:nvPr/>
        </p:nvSpPr>
        <p:spPr>
          <a:xfrm>
            <a:off x="2256182" y="2176670"/>
            <a:ext cx="2087217" cy="9839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 TỪ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036BFF0-6F91-A19C-C90B-C557647455BC}"/>
              </a:ext>
            </a:extLst>
          </p:cNvPr>
          <p:cNvSpPr/>
          <p:nvPr/>
        </p:nvSpPr>
        <p:spPr>
          <a:xfrm>
            <a:off x="7674093" y="2176669"/>
            <a:ext cx="2087217" cy="9839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TỪ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9C050C1-425B-9481-24F4-03F9F93921DD}"/>
              </a:ext>
            </a:extLst>
          </p:cNvPr>
          <p:cNvSpPr/>
          <p:nvPr/>
        </p:nvSpPr>
        <p:spPr>
          <a:xfrm>
            <a:off x="4897238" y="1017865"/>
            <a:ext cx="2087217" cy="98397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TỪ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68132C-78BD-5BEF-CF60-DEC5CBA88FC6}"/>
              </a:ext>
            </a:extLst>
          </p:cNvPr>
          <p:cNvSpPr/>
          <p:nvPr/>
        </p:nvSpPr>
        <p:spPr>
          <a:xfrm>
            <a:off x="4376530" y="3520661"/>
            <a:ext cx="3438939" cy="1290637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 TỪ</a:t>
            </a:r>
          </a:p>
        </p:txBody>
      </p:sp>
    </p:spTree>
    <p:extLst>
      <p:ext uri="{BB962C8B-B14F-4D97-AF65-F5344CB8AC3E}">
        <p14:creationId xmlns:p14="http://schemas.microsoft.com/office/powerpoint/2010/main" val="84755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55AF-067A-3A79-C0E1-6619A7833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854C1-9EFD-E5D6-5EC4-E2026D9D16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inting of a field of yellow flowers&#10;&#10;Description automatically generated">
            <a:extLst>
              <a:ext uri="{FF2B5EF4-FFF2-40B4-BE49-F238E27FC236}">
                <a16:creationId xmlns:a16="http://schemas.microsoft.com/office/drawing/2014/main" id="{5E2D046C-36E9-453E-C0B9-24DB82B0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1" cy="12192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450C79-D3A5-07F7-1994-FCE08AEFDE34}"/>
              </a:ext>
            </a:extLst>
          </p:cNvPr>
          <p:cNvSpPr/>
          <p:nvPr/>
        </p:nvSpPr>
        <p:spPr>
          <a:xfrm>
            <a:off x="737418" y="2501857"/>
            <a:ext cx="5985500" cy="46949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4B829-439C-AB50-D777-00E0FB56158C}"/>
              </a:ext>
            </a:extLst>
          </p:cNvPr>
          <p:cNvSpPr/>
          <p:nvPr/>
        </p:nvSpPr>
        <p:spPr>
          <a:xfrm>
            <a:off x="737417" y="3271976"/>
            <a:ext cx="9653492" cy="46949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CD066-B6E3-7E97-A784-B4B222A0F53C}"/>
              </a:ext>
            </a:extLst>
          </p:cNvPr>
          <p:cNvSpPr/>
          <p:nvPr/>
        </p:nvSpPr>
        <p:spPr>
          <a:xfrm>
            <a:off x="737417" y="4067570"/>
            <a:ext cx="10284544" cy="165576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5FA61-320C-C4CC-F812-F195008607F2}"/>
              </a:ext>
            </a:extLst>
          </p:cNvPr>
          <p:cNvSpPr txBox="1"/>
          <p:nvPr/>
        </p:nvSpPr>
        <p:spPr>
          <a:xfrm>
            <a:off x="485850" y="255154"/>
            <a:ext cx="9905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4875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55AF-067A-3A79-C0E1-6619A78333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9854C1-9EFD-E5D6-5EC4-E2026D9D16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ainting of a field of yellow flowers&#10;&#10;Description automatically generated">
            <a:extLst>
              <a:ext uri="{FF2B5EF4-FFF2-40B4-BE49-F238E27FC236}">
                <a16:creationId xmlns:a16="http://schemas.microsoft.com/office/drawing/2014/main" id="{5E2D046C-36E9-453E-C0B9-24DB82B0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1" cy="12192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450C79-D3A5-07F7-1994-FCE08AEFDE34}"/>
              </a:ext>
            </a:extLst>
          </p:cNvPr>
          <p:cNvSpPr/>
          <p:nvPr/>
        </p:nvSpPr>
        <p:spPr>
          <a:xfrm>
            <a:off x="737418" y="2501857"/>
            <a:ext cx="5985500" cy="46949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4B829-439C-AB50-D777-00E0FB56158C}"/>
              </a:ext>
            </a:extLst>
          </p:cNvPr>
          <p:cNvSpPr/>
          <p:nvPr/>
        </p:nvSpPr>
        <p:spPr>
          <a:xfrm>
            <a:off x="737417" y="3271976"/>
            <a:ext cx="9653492" cy="46949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8CD066-B6E3-7E97-A784-B4B222A0F53C}"/>
              </a:ext>
            </a:extLst>
          </p:cNvPr>
          <p:cNvSpPr/>
          <p:nvPr/>
        </p:nvSpPr>
        <p:spPr>
          <a:xfrm>
            <a:off x="737417" y="4067570"/>
            <a:ext cx="10284544" cy="1655761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ng”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D5FA61-320C-C4CC-F812-F195008607F2}"/>
              </a:ext>
            </a:extLst>
          </p:cNvPr>
          <p:cNvSpPr txBox="1"/>
          <p:nvPr/>
        </p:nvSpPr>
        <p:spPr>
          <a:xfrm>
            <a:off x="485850" y="255154"/>
            <a:ext cx="99050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308CBF-FB24-6E0F-F395-147B41EB39DD}"/>
              </a:ext>
            </a:extLst>
          </p:cNvPr>
          <p:cNvSpPr txBox="1"/>
          <p:nvPr/>
        </p:nvSpPr>
        <p:spPr>
          <a:xfrm>
            <a:off x="485850" y="1332339"/>
            <a:ext cx="6862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6589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B7D7-5579-33AB-5F2A-32566740B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66F36-66D9-2A85-6292-FDAFF254A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lue sky with clouds and trees&#10;&#10;Description automatically generated">
            <a:extLst>
              <a:ext uri="{FF2B5EF4-FFF2-40B4-BE49-F238E27FC236}">
                <a16:creationId xmlns:a16="http://schemas.microsoft.com/office/drawing/2014/main" id="{1C985F86-6DFE-A3CA-DED6-C05AFD5AC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9820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08D62D-8A1C-0B95-3185-14A6AAE8C62D}"/>
              </a:ext>
            </a:extLst>
          </p:cNvPr>
          <p:cNvCxnSpPr/>
          <p:nvPr/>
        </p:nvCxnSpPr>
        <p:spPr>
          <a:xfrm>
            <a:off x="4050890" y="242808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122FC97-E994-3AB3-5D40-8B9F5AD5F93E}"/>
              </a:ext>
            </a:extLst>
          </p:cNvPr>
          <p:cNvSpPr/>
          <p:nvPr/>
        </p:nvSpPr>
        <p:spPr>
          <a:xfrm>
            <a:off x="2123768" y="2113935"/>
            <a:ext cx="8544232" cy="639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FD093B-5B98-C91E-390C-A990E91E4501}"/>
              </a:ext>
            </a:extLst>
          </p:cNvPr>
          <p:cNvSpPr/>
          <p:nvPr/>
        </p:nvSpPr>
        <p:spPr>
          <a:xfrm>
            <a:off x="2123768" y="3351417"/>
            <a:ext cx="8544232" cy="639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36316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age with pictures of children and text&#10;&#10;Description automatically generated with medium confidence">
            <a:extLst>
              <a:ext uri="{FF2B5EF4-FFF2-40B4-BE49-F238E27FC236}">
                <a16:creationId xmlns:a16="http://schemas.microsoft.com/office/drawing/2014/main" id="{A6DD9858-5471-F310-255D-427B576BBA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2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B7D7-5579-33AB-5F2A-32566740BA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F66F36-66D9-2A85-6292-FDAFF254A8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blue sky with clouds and trees&#10;&#10;Description automatically generated">
            <a:extLst>
              <a:ext uri="{FF2B5EF4-FFF2-40B4-BE49-F238E27FC236}">
                <a16:creationId xmlns:a16="http://schemas.microsoft.com/office/drawing/2014/main" id="{1C985F86-6DFE-A3CA-DED6-C05AFD5AC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9820" cy="68580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08D62D-8A1C-0B95-3185-14A6AAE8C62D}"/>
              </a:ext>
            </a:extLst>
          </p:cNvPr>
          <p:cNvCxnSpPr/>
          <p:nvPr/>
        </p:nvCxnSpPr>
        <p:spPr>
          <a:xfrm>
            <a:off x="4050890" y="242808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E122FC97-E994-3AB3-5D40-8B9F5AD5F93E}"/>
              </a:ext>
            </a:extLst>
          </p:cNvPr>
          <p:cNvSpPr/>
          <p:nvPr/>
        </p:nvSpPr>
        <p:spPr>
          <a:xfrm>
            <a:off x="1288026" y="1917342"/>
            <a:ext cx="9743767" cy="639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FD093B-5B98-C91E-390C-A990E91E4501}"/>
              </a:ext>
            </a:extLst>
          </p:cNvPr>
          <p:cNvSpPr/>
          <p:nvPr/>
        </p:nvSpPr>
        <p:spPr>
          <a:xfrm>
            <a:off x="1288027" y="3282489"/>
            <a:ext cx="9743766" cy="639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</a:p>
        </p:txBody>
      </p:sp>
    </p:spTree>
    <p:extLst>
      <p:ext uri="{BB962C8B-B14F-4D97-AF65-F5344CB8AC3E}">
        <p14:creationId xmlns:p14="http://schemas.microsoft.com/office/powerpoint/2010/main" val="167926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673</Words>
  <Application>Microsoft Office PowerPoint</Application>
  <PresentationFormat>Widescreen</PresentationFormat>
  <Paragraphs>68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微软雅黑</vt:lpstr>
      <vt:lpstr>Aptos</vt:lpstr>
      <vt:lpstr>Aptos Display</vt:lpstr>
      <vt:lpstr>Arial</vt:lpstr>
      <vt:lpstr>Calibri</vt:lpstr>
      <vt:lpstr>SVN-Dumpling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Thanh Thanh</dc:creator>
  <cp:lastModifiedBy>Lenovo</cp:lastModifiedBy>
  <cp:revision>19</cp:revision>
  <dcterms:created xsi:type="dcterms:W3CDTF">2024-09-14T11:46:53Z</dcterms:created>
  <dcterms:modified xsi:type="dcterms:W3CDTF">2024-09-22T14:15:05Z</dcterms:modified>
</cp:coreProperties>
</file>