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</p:sldMasterIdLst>
  <p:notesMasterIdLst>
    <p:notesMasterId r:id="rId21"/>
  </p:notesMasterIdLst>
  <p:sldIdLst>
    <p:sldId id="295" r:id="rId5"/>
    <p:sldId id="541" r:id="rId6"/>
    <p:sldId id="311" r:id="rId7"/>
    <p:sldId id="318" r:id="rId8"/>
    <p:sldId id="543" r:id="rId9"/>
    <p:sldId id="278" r:id="rId10"/>
    <p:sldId id="340" r:id="rId11"/>
    <p:sldId id="320" r:id="rId12"/>
    <p:sldId id="329" r:id="rId13"/>
    <p:sldId id="330" r:id="rId14"/>
    <p:sldId id="331" r:id="rId15"/>
    <p:sldId id="341" r:id="rId16"/>
    <p:sldId id="342" r:id="rId17"/>
    <p:sldId id="343" r:id="rId18"/>
    <p:sldId id="344" r:id="rId19"/>
    <p:sldId id="3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EE99A-893C-4F4C-A1D5-CF7AC21092D7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3103-9724-42A8-9D53-E709AA143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3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07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95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88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4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3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29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93103-9724-42A8-9D53-E709AA143A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1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0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5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0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3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5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8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9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24194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29281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3362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1716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45942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E7F5F8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rgbClr val="E7F5F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457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6187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1365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3781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38623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45122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63863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4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3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99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94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78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1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2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6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69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5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7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6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4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19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1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997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" descr="菠萝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85" y="616585"/>
            <a:ext cx="570865" cy="963930"/>
          </a:xfrm>
          <a:prstGeom prst="rect">
            <a:avLst/>
          </a:prstGeom>
        </p:spPr>
      </p:pic>
      <p:pic>
        <p:nvPicPr>
          <p:cNvPr id="6" name="5" descr="圆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9" y="5080"/>
            <a:ext cx="2572385" cy="1798320"/>
          </a:xfrm>
          <a:prstGeom prst="rect">
            <a:avLst/>
          </a:prstGeom>
        </p:spPr>
      </p:pic>
      <p:pic>
        <p:nvPicPr>
          <p:cNvPr id="7" name="6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05" y="4536440"/>
            <a:ext cx="767715" cy="676910"/>
          </a:xfrm>
          <a:prstGeom prst="rect">
            <a:avLst/>
          </a:prstGeom>
        </p:spPr>
      </p:pic>
      <p:pic>
        <p:nvPicPr>
          <p:cNvPr id="8" name="7" descr="椰子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92652" y="5970457"/>
            <a:ext cx="621665" cy="786130"/>
          </a:xfrm>
          <a:prstGeom prst="rect">
            <a:avLst/>
          </a:prstGeom>
        </p:spPr>
      </p:pic>
      <p:pic>
        <p:nvPicPr>
          <p:cNvPr id="9" name="8" descr="西瓜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6448" y="227012"/>
            <a:ext cx="767715" cy="676910"/>
          </a:xfrm>
          <a:prstGeom prst="rect">
            <a:avLst/>
          </a:prstGeom>
        </p:spPr>
      </p:pic>
      <p:pic>
        <p:nvPicPr>
          <p:cNvPr id="10" name="9" descr="太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860" y="1803400"/>
            <a:ext cx="859155" cy="804545"/>
          </a:xfrm>
          <a:prstGeom prst="rect">
            <a:avLst/>
          </a:prstGeom>
        </p:spPr>
      </p:pic>
      <p:pic>
        <p:nvPicPr>
          <p:cNvPr id="22" name="21" descr="太阳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3455" y="1317625"/>
            <a:ext cx="661670" cy="619760"/>
          </a:xfrm>
          <a:prstGeom prst="rect">
            <a:avLst/>
          </a:prstGeom>
        </p:spPr>
      </p:pic>
      <p:pic>
        <p:nvPicPr>
          <p:cNvPr id="2" name="1" descr="白球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7264" y="2740038"/>
            <a:ext cx="1559089" cy="2352272"/>
          </a:xfrm>
          <a:prstGeom prst="rect">
            <a:avLst/>
          </a:prstGeom>
        </p:spPr>
      </p:pic>
      <p:pic>
        <p:nvPicPr>
          <p:cNvPr id="24" name="23" descr="菠萝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320" y="842010"/>
            <a:ext cx="436880" cy="738505"/>
          </a:xfrm>
          <a:prstGeom prst="rect">
            <a:avLst/>
          </a:prstGeom>
        </p:spPr>
      </p:pic>
      <p:pic>
        <p:nvPicPr>
          <p:cNvPr id="25" name="24" descr="椰子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3703955" y="615950"/>
            <a:ext cx="455295" cy="575945"/>
          </a:xfrm>
          <a:prstGeom prst="rect">
            <a:avLst/>
          </a:prstGeom>
        </p:spPr>
      </p:pic>
      <p:sp>
        <p:nvSpPr>
          <p:cNvPr id="32" name="31"/>
          <p:cNvSpPr/>
          <p:nvPr/>
        </p:nvSpPr>
        <p:spPr>
          <a:xfrm>
            <a:off x="2176326" y="980390"/>
            <a:ext cx="7806096" cy="1913989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3" name="32"/>
          <p:cNvCxnSpPr/>
          <p:nvPr/>
        </p:nvCxnSpPr>
        <p:spPr>
          <a:xfrm>
            <a:off x="4006850" y="3954780"/>
            <a:ext cx="3810000" cy="0"/>
          </a:xfrm>
          <a:prstGeom prst="line">
            <a:avLst/>
          </a:prstGeom>
          <a:ln w="254000">
            <a:solidFill>
              <a:srgbClr val="FFC7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"/>
          <p:cNvSpPr/>
          <p:nvPr/>
        </p:nvSpPr>
        <p:spPr>
          <a:xfrm>
            <a:off x="2176326" y="2876435"/>
            <a:ext cx="7112694" cy="2891790"/>
          </a:xfrm>
          <a:prstGeom prst="rect">
            <a:avLst/>
          </a:prstGeom>
          <a:solidFill>
            <a:srgbClr val="E7F5F8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" name="Picture 19" descr="ne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630" y="5080"/>
            <a:ext cx="1216537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002" y="259447"/>
            <a:ext cx="956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214" y="1839461"/>
            <a:ext cx="9110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2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7920" y="4209821"/>
            <a:ext cx="7553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PHẠM THỊ THANH HƯƠNG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00" y="-5524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1666240" y="1228397"/>
            <a:ext cx="8127789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Kết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luận</a:t>
            </a:r>
            <a:r>
              <a:rPr kumimoji="0" 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:</a:t>
            </a:r>
          </a:p>
          <a:p>
            <a:pPr algn="ctr"/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nhiều</a:t>
            </a:r>
            <a:r>
              <a:rPr lang="en-US" sz="4000" b="1" dirty="0"/>
              <a:t> </a:t>
            </a:r>
            <a:r>
              <a:rPr lang="en-US" sz="4000" b="1" dirty="0" err="1"/>
              <a:t>nguyên</a:t>
            </a:r>
            <a:r>
              <a:rPr lang="en-US" sz="4000" b="1" dirty="0"/>
              <a:t> </a:t>
            </a:r>
            <a:r>
              <a:rPr lang="en-US" sz="4000" b="1" dirty="0" err="1"/>
              <a:t>nhân</a:t>
            </a:r>
            <a:r>
              <a:rPr lang="en-US" sz="4000" b="1" dirty="0"/>
              <a:t> </a:t>
            </a:r>
            <a:r>
              <a:rPr lang="en-US" sz="4000" b="1" dirty="0" err="1"/>
              <a:t>gây</a:t>
            </a:r>
            <a:r>
              <a:rPr lang="en-US" sz="4000" b="1" dirty="0"/>
              <a:t> </a:t>
            </a:r>
            <a:r>
              <a:rPr lang="en-US" sz="4000" b="1" dirty="0" err="1"/>
              <a:t>ngộ</a:t>
            </a:r>
            <a:r>
              <a:rPr lang="en-US" sz="4000" b="1" dirty="0"/>
              <a:t> </a:t>
            </a:r>
            <a:r>
              <a:rPr lang="en-US" sz="4000" b="1" dirty="0" err="1"/>
              <a:t>độc</a:t>
            </a:r>
            <a:r>
              <a:rPr lang="en-US" sz="4000" b="1" dirty="0"/>
              <a:t> qua </a:t>
            </a:r>
            <a:r>
              <a:rPr lang="en-US" sz="4000" b="1" dirty="0" err="1"/>
              <a:t>đường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uống</a:t>
            </a:r>
            <a:r>
              <a:rPr lang="en-US" sz="4000" b="1" dirty="0"/>
              <a:t>: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phải</a:t>
            </a:r>
            <a:r>
              <a:rPr lang="en-US" sz="4000" b="1" dirty="0"/>
              <a:t> </a:t>
            </a:r>
            <a:r>
              <a:rPr lang="en-US" sz="4000" b="1" dirty="0" err="1"/>
              <a:t>thức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ôi</a:t>
            </a:r>
            <a:r>
              <a:rPr lang="en-US" sz="4000" b="1" dirty="0"/>
              <a:t> </a:t>
            </a:r>
            <a:r>
              <a:rPr lang="en-US" sz="4000" b="1" dirty="0" err="1"/>
              <a:t>thiu</a:t>
            </a:r>
            <a:r>
              <a:rPr lang="en-US" sz="4000" b="1" dirty="0"/>
              <a:t>, </a:t>
            </a:r>
            <a:r>
              <a:rPr lang="en-US" sz="4000" b="1" dirty="0" err="1"/>
              <a:t>bảo</a:t>
            </a:r>
            <a:r>
              <a:rPr lang="en-US" sz="4000" b="1" dirty="0"/>
              <a:t> </a:t>
            </a:r>
            <a:r>
              <a:rPr lang="en-US" sz="4000" b="1" dirty="0" err="1"/>
              <a:t>quản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đúng</a:t>
            </a:r>
            <a:r>
              <a:rPr lang="en-US" sz="4000" b="1" dirty="0"/>
              <a:t> </a:t>
            </a:r>
            <a:r>
              <a:rPr lang="en-US" sz="4000" b="1" dirty="0" err="1"/>
              <a:t>cách</a:t>
            </a:r>
            <a:r>
              <a:rPr lang="en-US" sz="4000" b="1" dirty="0"/>
              <a:t>, </a:t>
            </a:r>
            <a:r>
              <a:rPr lang="en-US" sz="4000" b="1" dirty="0" err="1"/>
              <a:t>thức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, </a:t>
            </a:r>
            <a:r>
              <a:rPr lang="en-US" sz="4000" b="1" dirty="0" err="1"/>
              <a:t>đồ</a:t>
            </a:r>
            <a:r>
              <a:rPr lang="en-US" sz="4000" b="1" dirty="0"/>
              <a:t> </a:t>
            </a:r>
            <a:r>
              <a:rPr lang="en-US" sz="4000" b="1" dirty="0" err="1"/>
              <a:t>uống</a:t>
            </a:r>
            <a:r>
              <a:rPr lang="en-US" sz="4000" b="1" dirty="0"/>
              <a:t> </a:t>
            </a:r>
            <a:r>
              <a:rPr lang="en-US" sz="4000" b="1" dirty="0" err="1"/>
              <a:t>quá</a:t>
            </a:r>
            <a:r>
              <a:rPr lang="en-US" sz="4000" b="1" dirty="0"/>
              <a:t> </a:t>
            </a:r>
            <a:r>
              <a:rPr lang="en-US" sz="4000" b="1" dirty="0" err="1"/>
              <a:t>hạn</a:t>
            </a:r>
            <a:r>
              <a:rPr lang="en-US" sz="4000" b="1" dirty="0"/>
              <a:t> </a:t>
            </a:r>
            <a:r>
              <a:rPr lang="en-US" sz="4000" b="1" dirty="0" err="1"/>
              <a:t>sử</a:t>
            </a:r>
            <a:r>
              <a:rPr lang="en-US" sz="4000" b="1" dirty="0"/>
              <a:t> </a:t>
            </a:r>
            <a:r>
              <a:rPr lang="en-US" sz="4000" b="1" dirty="0" err="1"/>
              <a:t>dụng</a:t>
            </a:r>
            <a:r>
              <a:rPr lang="en-US" sz="4000" b="1" dirty="0"/>
              <a:t>; </a:t>
            </a:r>
            <a:r>
              <a:rPr lang="en-US" sz="4000" b="1" dirty="0" err="1"/>
              <a:t>uống</a:t>
            </a:r>
            <a:r>
              <a:rPr lang="en-US" sz="4000" b="1" dirty="0"/>
              <a:t> </a:t>
            </a:r>
            <a:r>
              <a:rPr lang="en-US" sz="4000" b="1" dirty="0" err="1"/>
              <a:t>thuốc</a:t>
            </a:r>
            <a:r>
              <a:rPr lang="en-US" sz="4000" b="1" dirty="0"/>
              <a:t> </a:t>
            </a:r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đúng</a:t>
            </a:r>
            <a:r>
              <a:rPr lang="en-US" sz="4000" b="1" dirty="0"/>
              <a:t> </a:t>
            </a:r>
            <a:r>
              <a:rPr lang="en-US" sz="4000" b="1" dirty="0" err="1"/>
              <a:t>chỉ</a:t>
            </a:r>
            <a:r>
              <a:rPr lang="en-US" sz="4000" b="1" dirty="0"/>
              <a:t> </a:t>
            </a:r>
            <a:r>
              <a:rPr lang="en-US" sz="4000" b="1" dirty="0" err="1"/>
              <a:t>dẫn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312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F048C6F8-066B-4516-AB2C-C40C0587CDBD}"/>
              </a:ext>
            </a:extLst>
          </p:cNvPr>
          <p:cNvSpPr txBox="1"/>
          <p:nvPr/>
        </p:nvSpPr>
        <p:spPr>
          <a:xfrm>
            <a:off x="13547" y="195265"/>
            <a:ext cx="10817014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Quan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sát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hình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dưới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đây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và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cho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9E8AF-070B-419A-BA17-8C2EA390D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687" y="1003769"/>
            <a:ext cx="8726313" cy="573569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EFF386-AE2D-4336-9FE9-6129B169E181}"/>
              </a:ext>
            </a:extLst>
          </p:cNvPr>
          <p:cNvSpPr/>
          <p:nvPr/>
        </p:nvSpPr>
        <p:spPr>
          <a:xfrm>
            <a:off x="0" y="1188720"/>
            <a:ext cx="334264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</a:pPr>
            <a:r>
              <a:rPr lang="vi-VN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 một số thức ăn, đồ uống, đồ dùng,... nếu không được cất giữ, bảo quản cẩn thận có thể gây ngộ độc</a:t>
            </a:r>
            <a:r>
              <a:rPr lang="vi-VN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12FB9E-D210-49D1-83D7-978979A1D7E4}"/>
              </a:ext>
            </a:extLst>
          </p:cNvPr>
          <p:cNvSpPr/>
          <p:nvPr/>
        </p:nvSpPr>
        <p:spPr>
          <a:xfrm>
            <a:off x="3719689" y="2734707"/>
            <a:ext cx="205457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Hoa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hỏng</a:t>
            </a:r>
            <a:endParaRPr lang="en-US" sz="24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DD7D-97FE-4533-81D3-4C1A319011CE}"/>
              </a:ext>
            </a:extLst>
          </p:cNvPr>
          <p:cNvSpPr/>
          <p:nvPr/>
        </p:nvSpPr>
        <p:spPr>
          <a:xfrm>
            <a:off x="6717456" y="1910621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Bánh </a:t>
            </a:r>
            <a:r>
              <a:rPr lang="en-US" sz="2400" b="1" dirty="0" err="1"/>
              <a:t>mì</a:t>
            </a:r>
            <a:r>
              <a:rPr lang="en-US" sz="2400" b="1" dirty="0"/>
              <a:t> </a:t>
            </a:r>
            <a:r>
              <a:rPr lang="en-US" sz="2400" b="1" dirty="0" err="1"/>
              <a:t>mốc</a:t>
            </a:r>
            <a:endParaRPr lang="en-US" sz="2400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540201-AF36-4231-87B8-E408B38E91C6}"/>
              </a:ext>
            </a:extLst>
          </p:cNvPr>
          <p:cNvSpPr/>
          <p:nvPr/>
        </p:nvSpPr>
        <p:spPr>
          <a:xfrm>
            <a:off x="9127067" y="2237998"/>
            <a:ext cx="3064933" cy="7281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Để</a:t>
            </a:r>
            <a:r>
              <a:rPr lang="en-US" sz="2400" b="1" dirty="0"/>
              <a:t> </a:t>
            </a:r>
            <a:r>
              <a:rPr lang="en-US" sz="2400" b="1" dirty="0" err="1"/>
              <a:t>chưa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r>
              <a:rPr lang="en-US" sz="2400" b="1" dirty="0"/>
              <a:t> </a:t>
            </a:r>
            <a:r>
              <a:rPr lang="en-US" sz="2400" b="1" dirty="0" err="1"/>
              <a:t>trí</a:t>
            </a:r>
            <a:endParaRPr lang="en-US" sz="24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553CC9-B099-4B17-BF86-5E21672800D6}"/>
              </a:ext>
            </a:extLst>
          </p:cNvPr>
          <p:cNvSpPr/>
          <p:nvPr/>
        </p:nvSpPr>
        <p:spPr>
          <a:xfrm>
            <a:off x="4583290" y="4538132"/>
            <a:ext cx="2711590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Thức</a:t>
            </a:r>
            <a:r>
              <a:rPr lang="en-US" sz="2400" b="1" dirty="0"/>
              <a:t>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ruồi</a:t>
            </a:r>
            <a:r>
              <a:rPr lang="en-US" sz="2400" b="1" dirty="0"/>
              <a:t> </a:t>
            </a:r>
            <a:r>
              <a:rPr lang="en-US" sz="2400" b="1" dirty="0" err="1"/>
              <a:t>bâu</a:t>
            </a:r>
            <a:endParaRPr lang="en-US" sz="24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E46266-8AA5-475B-A32E-4B6E7B806820}"/>
              </a:ext>
            </a:extLst>
          </p:cNvPr>
          <p:cNvSpPr/>
          <p:nvPr/>
        </p:nvSpPr>
        <p:spPr>
          <a:xfrm>
            <a:off x="6578600" y="6195750"/>
            <a:ext cx="2348088" cy="4628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Đồ</a:t>
            </a:r>
            <a:r>
              <a:rPr lang="en-US" sz="2400" b="1" dirty="0"/>
              <a:t> </a:t>
            </a:r>
            <a:r>
              <a:rPr lang="en-US" sz="2400" b="1" dirty="0" err="1"/>
              <a:t>ăn</a:t>
            </a:r>
            <a:r>
              <a:rPr lang="en-US" sz="2400" b="1" dirty="0"/>
              <a:t> </a:t>
            </a:r>
            <a:r>
              <a:rPr lang="en-US" sz="2400" b="1" dirty="0" err="1"/>
              <a:t>ôi</a:t>
            </a:r>
            <a:r>
              <a:rPr lang="en-US" sz="2400" b="1" dirty="0"/>
              <a:t> </a:t>
            </a:r>
            <a:r>
              <a:rPr lang="en-US" sz="2400" b="1" dirty="0" err="1"/>
              <a:t>thiu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0224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68AAAE2C-EAE1-424D-8A3D-8BCBCB7FB522}"/>
              </a:ext>
            </a:extLst>
          </p:cNvPr>
          <p:cNvSpPr txBox="1"/>
          <p:nvPr/>
        </p:nvSpPr>
        <p:spPr>
          <a:xfrm>
            <a:off x="0" y="199405"/>
            <a:ext cx="1129284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Dấu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hiệu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nhận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biết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hoa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</a:t>
            </a:r>
            <a:r>
              <a:rPr lang="en-US" altLang="zh-C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thức</a:t>
            </a:r>
            <a:r>
              <a:rPr lang="en-US" altLang="zh-C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bị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hỏng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ôi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thiu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6" name="Picture 5" descr="A bowl of fruit&#10;&#10;Description automatically generated with low confidence">
            <a:extLst>
              <a:ext uri="{FF2B5EF4-FFF2-40B4-BE49-F238E27FC236}">
                <a16:creationId xmlns:a16="http://schemas.microsoft.com/office/drawing/2014/main" id="{369D5754-1496-444F-A914-37453DE1E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970844"/>
            <a:ext cx="12009120" cy="381000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5EA89E0-1A5C-4BD4-9795-B6122F60A591}"/>
              </a:ext>
            </a:extLst>
          </p:cNvPr>
          <p:cNvSpPr/>
          <p:nvPr/>
        </p:nvSpPr>
        <p:spPr>
          <a:xfrm>
            <a:off x="1747520" y="4967509"/>
            <a:ext cx="9011920" cy="10129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Dấu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hiệu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nhận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biết</a:t>
            </a:r>
            <a:r>
              <a:rPr lang="en-US" sz="3200" b="1" dirty="0">
                <a:solidFill>
                  <a:srgbClr val="C00000"/>
                </a:solidFill>
              </a:rPr>
              <a:t>: </a:t>
            </a:r>
            <a:r>
              <a:rPr lang="en-US" sz="3200" b="1" dirty="0" err="1">
                <a:solidFill>
                  <a:srgbClr val="C00000"/>
                </a:solidFill>
              </a:rPr>
              <a:t>mốc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thối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b="1" dirty="0" err="1">
                <a:solidFill>
                  <a:srgbClr val="C00000"/>
                </a:solidFill>
              </a:rPr>
              <a:t>chuyển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màu</a:t>
            </a:r>
            <a:r>
              <a:rPr lang="en-US" sz="3200" b="1" dirty="0">
                <a:solidFill>
                  <a:srgbClr val="C00000"/>
                </a:solidFill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72261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6D5F7-F5CC-4EA9-8BAC-EB3B0000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88CB8-AAE3-4CA6-B6B2-E51B4B224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5032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E53DF-4920-4436-A204-22787E5C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8828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EF12FE61-35D8-467B-8207-BCBF98E16F74}"/>
              </a:ext>
            </a:extLst>
          </p:cNvPr>
          <p:cNvSpPr txBox="1"/>
          <p:nvPr/>
        </p:nvSpPr>
        <p:spPr>
          <a:xfrm>
            <a:off x="213360" y="199405"/>
            <a:ext cx="1094232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Kể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tên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dùng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có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thể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gây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ngộ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nếu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cất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giữ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không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cẩn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thận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90E05-C0E2-47C2-AC12-E96703E55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704840"/>
            <a:ext cx="5541010" cy="4351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B1962A-F97F-43DF-8FEB-22E5FDEE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040" y="1690689"/>
            <a:ext cx="4810760" cy="448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04B4-80C1-45A3-A5C5-6B01FFAA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86F2-A374-4E37-9388-C19E33CF2B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F135F-7D04-4C29-9233-0FB55F92F5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文本框 19">
            <a:extLst>
              <a:ext uri="{FF2B5EF4-FFF2-40B4-BE49-F238E27FC236}">
                <a16:creationId xmlns:a16="http://schemas.microsoft.com/office/drawing/2014/main" id="{4071AE94-AB88-4879-BBC7-FA402F649307}"/>
              </a:ext>
            </a:extLst>
          </p:cNvPr>
          <p:cNvSpPr txBox="1"/>
          <p:nvPr/>
        </p:nvSpPr>
        <p:spPr>
          <a:xfrm>
            <a:off x="106681" y="170585"/>
            <a:ext cx="11247119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Cách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bảo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quản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kumimoji="0" lang="en-US" altLang="zh-CN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ăn</a:t>
            </a:r>
            <a:r>
              <a:rPr lang="en-US" altLang="zh-CN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, </a:t>
            </a:r>
            <a:r>
              <a:rPr lang="en-US" altLang="zh-CN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đồ</a:t>
            </a:r>
            <a:r>
              <a:rPr lang="en-US" altLang="zh-CN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</a:t>
            </a:r>
            <a:r>
              <a:rPr lang="en-US" altLang="zh-CN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an </a:t>
            </a:r>
            <a:r>
              <a:rPr lang="en-US" altLang="zh-CN" sz="4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toàn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01A6D-0015-4F81-AB7F-937680C8B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8"/>
            <a:ext cx="5740553" cy="514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A751B2-48C1-4E69-B00C-4E0B6539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954" y="1027908"/>
            <a:ext cx="6192365" cy="514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A5EA4-F79A-41D6-BE29-CC29B7A4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EC21-BF09-47F4-B9DB-53CB4F5DA2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2DFB6-1D2A-47CC-8C51-451F173058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4FBCF-5BEB-47FD-9A71-460EAD36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681037"/>
            <a:ext cx="1128776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0627" y="1941657"/>
            <a:ext cx="654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4000" b="1" dirty="0">
              <a:solidFill>
                <a:prstClr val="white"/>
              </a:solidFill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964" y="2827050"/>
            <a:ext cx="11097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7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" y="-215720"/>
            <a:ext cx="11145521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46177" y="430607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36946" y="2957491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44EF1C-2D7B-424B-9183-4580092F5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person, indoor, baby, little&#10;&#10;Description automatically generated">
            <a:extLst>
              <a:ext uri="{FF2B5EF4-FFF2-40B4-BE49-F238E27FC236}">
                <a16:creationId xmlns:a16="http://schemas.microsoft.com/office/drawing/2014/main" id="{C9DD1BC7-E240-46FE-AED9-774EF9E80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2" y="692727"/>
            <a:ext cx="11164830" cy="5943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FA5865-56A8-4642-A02D-2306681F3CE0}"/>
              </a:ext>
            </a:extLst>
          </p:cNvPr>
          <p:cNvSpPr txBox="1">
            <a:spLocks/>
          </p:cNvSpPr>
          <p:nvPr/>
        </p:nvSpPr>
        <p:spPr>
          <a:xfrm>
            <a:off x="1909672" y="0"/>
            <a:ext cx="6777128" cy="7126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Vì</a:t>
            </a:r>
            <a:r>
              <a:rPr lang="en-US" b="1" dirty="0"/>
              <a:t> </a:t>
            </a:r>
            <a:r>
              <a:rPr lang="en-US" b="1" dirty="0" err="1"/>
              <a:t>sao</a:t>
            </a:r>
            <a:r>
              <a:rPr lang="en-US" b="1" dirty="0"/>
              <a:t> </a:t>
            </a:r>
            <a:r>
              <a:rPr lang="en-US" b="1" dirty="0" err="1"/>
              <a:t>người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ngộ</a:t>
            </a:r>
            <a:r>
              <a:rPr lang="en-US" b="1" dirty="0"/>
              <a:t> </a:t>
            </a:r>
            <a:r>
              <a:rPr lang="en-US" b="1" dirty="0" err="1"/>
              <a:t>độc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6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631440" y="1112019"/>
            <a:ext cx="7589520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/>
              <a:t>Ngộ</a:t>
            </a:r>
            <a:r>
              <a:rPr lang="en-US" sz="4000" b="1" dirty="0"/>
              <a:t> </a:t>
            </a:r>
            <a:r>
              <a:rPr lang="en-US" sz="4000" b="1" dirty="0" err="1"/>
              <a:t>độc</a:t>
            </a:r>
            <a:r>
              <a:rPr lang="en-US" sz="4000" b="1" dirty="0"/>
              <a:t> </a:t>
            </a:r>
            <a:r>
              <a:rPr lang="en-US" sz="4000" b="1" dirty="0" err="1"/>
              <a:t>đồ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thức</a:t>
            </a:r>
            <a:r>
              <a:rPr lang="en-US" sz="4000" b="1" dirty="0"/>
              <a:t> </a:t>
            </a:r>
            <a:r>
              <a:rPr lang="en-US" sz="4000" b="1" dirty="0" err="1"/>
              <a:t>uống</a:t>
            </a:r>
            <a:r>
              <a:rPr lang="en-US" sz="4000" b="1" dirty="0"/>
              <a:t> </a:t>
            </a:r>
            <a:r>
              <a:rPr lang="en-US" sz="4000" b="1" dirty="0" err="1"/>
              <a:t>cũng</a:t>
            </a:r>
            <a:r>
              <a:rPr lang="en-US" sz="4000" b="1" dirty="0"/>
              <a:t> </a:t>
            </a:r>
            <a:r>
              <a:rPr lang="en-US" sz="4000" b="1" dirty="0" err="1"/>
              <a:t>rất</a:t>
            </a:r>
            <a:r>
              <a:rPr lang="en-US" sz="4000" b="1" dirty="0"/>
              <a:t> </a:t>
            </a:r>
            <a:r>
              <a:rPr lang="en-US" sz="4000" b="1" dirty="0" err="1"/>
              <a:t>nguy</a:t>
            </a:r>
            <a:r>
              <a:rPr lang="en-US" sz="4000" b="1" dirty="0"/>
              <a:t> </a:t>
            </a:r>
            <a:r>
              <a:rPr lang="en-US" sz="4000" b="1" dirty="0" err="1"/>
              <a:t>hiểm</a:t>
            </a:r>
            <a:r>
              <a:rPr lang="en-US" sz="4000" b="1" dirty="0"/>
              <a:t>. </a:t>
            </a:r>
            <a:r>
              <a:rPr lang="en-US" sz="4000" b="1" dirty="0" err="1"/>
              <a:t>Nó</a:t>
            </a:r>
            <a:r>
              <a:rPr lang="en-US" sz="4000" b="1" dirty="0"/>
              <a:t> </a:t>
            </a:r>
            <a:r>
              <a:rPr lang="en-US" sz="4000" b="1" dirty="0" err="1"/>
              <a:t>có</a:t>
            </a:r>
            <a:r>
              <a:rPr lang="en-US" sz="4000" b="1" dirty="0"/>
              <a:t> </a:t>
            </a:r>
            <a:r>
              <a:rPr lang="en-US" sz="4000" b="1" dirty="0" err="1"/>
              <a:t>thể</a:t>
            </a:r>
            <a:r>
              <a:rPr lang="en-US" sz="4000" b="1" dirty="0"/>
              <a:t> </a:t>
            </a:r>
            <a:r>
              <a:rPr lang="en-US" sz="4000" b="1" dirty="0" err="1"/>
              <a:t>gây</a:t>
            </a:r>
            <a:r>
              <a:rPr lang="en-US" sz="4000" b="1" dirty="0"/>
              <a:t> </a:t>
            </a:r>
            <a:r>
              <a:rPr lang="en-US" sz="4000" b="1" dirty="0" err="1"/>
              <a:t>tử</a:t>
            </a:r>
            <a:r>
              <a:rPr lang="en-US" sz="4000" b="1" dirty="0"/>
              <a:t> </a:t>
            </a:r>
            <a:r>
              <a:rPr lang="en-US" sz="4000" b="1" dirty="0" err="1"/>
              <a:t>vong</a:t>
            </a:r>
            <a:r>
              <a:rPr lang="en-US" sz="4000" b="1" dirty="0"/>
              <a:t>. </a:t>
            </a:r>
            <a:r>
              <a:rPr lang="en-US" sz="4000" b="1" dirty="0" err="1"/>
              <a:t>Vậy</a:t>
            </a:r>
            <a:r>
              <a:rPr lang="en-US" sz="4000" b="1" dirty="0"/>
              <a:t>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thế</a:t>
            </a:r>
            <a:r>
              <a:rPr lang="en-US" sz="4000" b="1" dirty="0"/>
              <a:t> </a:t>
            </a:r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để</a:t>
            </a:r>
            <a:r>
              <a:rPr lang="en-US" sz="4000" b="1" dirty="0"/>
              <a:t> </a:t>
            </a:r>
            <a:r>
              <a:rPr lang="en-US" sz="4000" b="1" dirty="0" err="1"/>
              <a:t>phòng</a:t>
            </a:r>
            <a:r>
              <a:rPr lang="en-US" sz="4000" b="1" dirty="0"/>
              <a:t> </a:t>
            </a:r>
            <a:r>
              <a:rPr lang="en-US" sz="4000" b="1" dirty="0" err="1"/>
              <a:t>tránh</a:t>
            </a:r>
            <a:r>
              <a:rPr lang="en-US" sz="4000" b="1" dirty="0"/>
              <a:t> </a:t>
            </a:r>
            <a:r>
              <a:rPr lang="en-US" sz="4000" b="1" dirty="0" err="1"/>
              <a:t>ngộ</a:t>
            </a:r>
            <a:r>
              <a:rPr lang="en-US" sz="4000" b="1" dirty="0"/>
              <a:t> </a:t>
            </a:r>
            <a:r>
              <a:rPr lang="en-US" sz="4000" b="1" dirty="0" err="1"/>
              <a:t>độc</a:t>
            </a:r>
            <a:r>
              <a:rPr lang="en-US" sz="4000" b="1" dirty="0"/>
              <a:t> </a:t>
            </a:r>
            <a:r>
              <a:rPr lang="en-US" sz="4000" b="1" dirty="0" err="1"/>
              <a:t>khi</a:t>
            </a:r>
            <a:r>
              <a:rPr lang="en-US" sz="4000" b="1" dirty="0"/>
              <a:t> ở </a:t>
            </a:r>
            <a:r>
              <a:rPr lang="en-US" sz="4000" b="1" dirty="0" err="1"/>
              <a:t>nhà</a:t>
            </a:r>
            <a:r>
              <a:rPr lang="en-US" sz="4000" b="1" dirty="0"/>
              <a:t> </a:t>
            </a:r>
            <a:r>
              <a:rPr lang="en-US" sz="4000" b="1" dirty="0" err="1"/>
              <a:t>cô</a:t>
            </a:r>
            <a:r>
              <a:rPr lang="en-US" sz="4000" b="1" dirty="0"/>
              <a:t> </a:t>
            </a:r>
            <a:r>
              <a:rPr lang="en-US" sz="4000" b="1" dirty="0" err="1"/>
              <a:t>trò</a:t>
            </a:r>
            <a:r>
              <a:rPr lang="en-US" sz="4000" b="1" dirty="0"/>
              <a:t> </a:t>
            </a:r>
            <a:r>
              <a:rPr lang="en-US" sz="4000" b="1" dirty="0" err="1"/>
              <a:t>chúng</a:t>
            </a:r>
            <a:r>
              <a:rPr lang="en-US" sz="4000" b="1" dirty="0"/>
              <a:t> ta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tìm</a:t>
            </a:r>
            <a:r>
              <a:rPr lang="en-US" sz="4000" b="1" dirty="0"/>
              <a:t> </a:t>
            </a:r>
            <a:r>
              <a:rPr lang="en-US" sz="4000" b="1" dirty="0" err="1"/>
              <a:t>hiểu</a:t>
            </a:r>
            <a:r>
              <a:rPr lang="en-US" sz="4000" b="1" dirty="0"/>
              <a:t> qua </a:t>
            </a:r>
            <a:r>
              <a:rPr lang="en-US" sz="4000" b="1" dirty="0" err="1"/>
              <a:t>bài</a:t>
            </a:r>
            <a:r>
              <a:rPr lang="en-US" sz="4000" b="1" dirty="0"/>
              <a:t> TNXH: </a:t>
            </a:r>
            <a:r>
              <a:rPr lang="en-US" sz="4000" b="1" i="1" dirty="0" err="1">
                <a:solidFill>
                  <a:srgbClr val="FF0000"/>
                </a:solidFill>
              </a:rPr>
              <a:t>Phòng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tránh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ngộ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khi</a:t>
            </a:r>
            <a:r>
              <a:rPr lang="en-US" sz="4000" b="1" i="1" dirty="0">
                <a:solidFill>
                  <a:srgbClr val="FF0000"/>
                </a:solidFill>
              </a:rPr>
              <a:t> ở </a:t>
            </a:r>
            <a:r>
              <a:rPr lang="en-US" sz="4000" b="1" i="1" dirty="0" err="1">
                <a:solidFill>
                  <a:srgbClr val="FF0000"/>
                </a:solidFill>
              </a:rPr>
              <a:t>nhà</a:t>
            </a:r>
            <a:r>
              <a:rPr lang="en-US" sz="4000" b="1" i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416" y="2021889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506EE07A-A256-47C4-B6A1-E9FAD0385624}"/>
              </a:ext>
            </a:extLst>
          </p:cNvPr>
          <p:cNvGrpSpPr/>
          <p:nvPr/>
        </p:nvGrpSpPr>
        <p:grpSpPr>
          <a:xfrm>
            <a:off x="144089" y="103676"/>
            <a:ext cx="11765280" cy="1081347"/>
            <a:chOff x="7117" y="6251"/>
            <a:chExt cx="6982" cy="725"/>
          </a:xfrm>
        </p:grpSpPr>
        <p:sp>
          <p:nvSpPr>
            <p:cNvPr id="3" name="任意多边形 18">
              <a:extLst>
                <a:ext uri="{FF2B5EF4-FFF2-40B4-BE49-F238E27FC236}">
                  <a16:creationId xmlns:a16="http://schemas.microsoft.com/office/drawing/2014/main" id="{3A9B8B07-E3F4-4E16-B4E0-A5488A90EF37}"/>
                </a:ext>
              </a:extLst>
            </p:cNvPr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" name="文本框 19">
              <a:extLst>
                <a:ext uri="{FF2B5EF4-FFF2-40B4-BE49-F238E27FC236}">
                  <a16:creationId xmlns:a16="http://schemas.microsoft.com/office/drawing/2014/main" id="{202A2BAF-032B-4416-BB50-7CA5A86A67C2}"/>
                </a:ext>
              </a:extLst>
            </p:cNvPr>
            <p:cNvSpPr txBox="1"/>
            <p:nvPr/>
          </p:nvSpPr>
          <p:spPr>
            <a:xfrm>
              <a:off x="7117" y="6251"/>
              <a:ext cx="6982" cy="4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1.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Tìm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hiểu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lý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do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gây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ngộ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qua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đường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ăn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uống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1D3AFD0-A161-4F1D-A440-B464AB66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201514"/>
            <a:ext cx="12053454" cy="43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84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9">
            <a:extLst>
              <a:ext uri="{FF2B5EF4-FFF2-40B4-BE49-F238E27FC236}">
                <a16:creationId xmlns:a16="http://schemas.microsoft.com/office/drawing/2014/main" id="{E0AB863E-3C16-457A-A96D-6B3BA48990D4}"/>
              </a:ext>
            </a:extLst>
          </p:cNvPr>
          <p:cNvSpPr txBox="1"/>
          <p:nvPr/>
        </p:nvSpPr>
        <p:spPr>
          <a:xfrm>
            <a:off x="1" y="76295"/>
            <a:ext cx="1219199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Uống nước ngọt để qua đêm thường đau bụng, vì sao?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4" name="Picture 3" descr="A picture containing cup, beverage, glass, empty&#10;&#10;Description automatically generated">
            <a:extLst>
              <a:ext uri="{FF2B5EF4-FFF2-40B4-BE49-F238E27FC236}">
                <a16:creationId xmlns:a16="http://schemas.microsoft.com/office/drawing/2014/main" id="{B690E426-3E9C-4BC9-82D7-D6A3AA911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4181"/>
            <a:ext cx="12192000" cy="455336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E88389-BF52-4F89-ABCB-0A9F4BEEA764}"/>
              </a:ext>
            </a:extLst>
          </p:cNvPr>
          <p:cNvSpPr/>
          <p:nvPr/>
        </p:nvSpPr>
        <p:spPr>
          <a:xfrm>
            <a:off x="818707" y="5337543"/>
            <a:ext cx="10185991" cy="132105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ngọt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9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363</Words>
  <Application>Microsoft Office PowerPoint</Application>
  <PresentationFormat>Widescreen</PresentationFormat>
  <Paragraphs>39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宋体</vt:lpstr>
      <vt:lpstr>宋体</vt:lpstr>
      <vt:lpstr>Arial</vt:lpstr>
      <vt:lpstr>Calibri</vt:lpstr>
      <vt:lpstr>Calibri Light</vt:lpstr>
      <vt:lpstr>等线</vt:lpstr>
      <vt:lpstr>Times New Roman</vt:lpstr>
      <vt:lpstr>字魂59号-创粗黑</vt:lpstr>
      <vt:lpstr>第一PPT，www.1ppt.com</vt:lpstr>
      <vt:lpstr>Office 主题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THANH HƯƠNG</cp:lastModifiedBy>
  <cp:revision>31</cp:revision>
  <dcterms:created xsi:type="dcterms:W3CDTF">2021-05-29T03:33:56Z</dcterms:created>
  <dcterms:modified xsi:type="dcterms:W3CDTF">2024-09-28T01:08:59Z</dcterms:modified>
</cp:coreProperties>
</file>