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1" r:id="rId3"/>
  </p:sldMasterIdLst>
  <p:notesMasterIdLst>
    <p:notesMasterId r:id="rId13"/>
  </p:notesMasterIdLst>
  <p:sldIdLst>
    <p:sldId id="321" r:id="rId4"/>
    <p:sldId id="322" r:id="rId5"/>
    <p:sldId id="323" r:id="rId6"/>
    <p:sldId id="324" r:id="rId7"/>
    <p:sldId id="325" r:id="rId8"/>
    <p:sldId id="327" r:id="rId9"/>
    <p:sldId id="328" r:id="rId10"/>
    <p:sldId id="329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87"/>
  </p:normalViewPr>
  <p:slideViewPr>
    <p:cSldViewPr snapToGrid="0">
      <p:cViewPr varScale="1">
        <p:scale>
          <a:sx n="112" d="100"/>
          <a:sy n="112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9/29/24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8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44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37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7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52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04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70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5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0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02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36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566BCB1-F47D-3E23-0E42-6AF540DF35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219074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64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75881" y="-152400"/>
            <a:ext cx="10048240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9475340" y="29301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2" y="322681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3805986" y="3527693"/>
            <a:ext cx="502835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7: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GB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文本框 2055">
            <a:extLst>
              <a:ext uri="{FF2B5EF4-FFF2-40B4-BE49-F238E27FC236}">
                <a16:creationId xmlns:a16="http://schemas.microsoft.com/office/drawing/2014/main" id="{BB26A26F-20EF-DA99-98BA-E9518EE990D1}"/>
              </a:ext>
            </a:extLst>
          </p:cNvPr>
          <p:cNvSpPr txBox="1"/>
          <p:nvPr/>
        </p:nvSpPr>
        <p:spPr>
          <a:xfrm>
            <a:off x="1803173" y="1982450"/>
            <a:ext cx="825587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  <a:defRPr/>
            </a:pP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altLang="zh-CN" sz="4400" b="1" dirty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文本框 2055">
            <a:extLst>
              <a:ext uri="{FF2B5EF4-FFF2-40B4-BE49-F238E27FC236}">
                <a16:creationId xmlns:a16="http://schemas.microsoft.com/office/drawing/2014/main" id="{93AAE470-C6BE-1F84-21ED-4110B2688799}"/>
              </a:ext>
            </a:extLst>
          </p:cNvPr>
          <p:cNvSpPr txBox="1"/>
          <p:nvPr/>
        </p:nvSpPr>
        <p:spPr>
          <a:xfrm>
            <a:off x="1968064" y="1237426"/>
            <a:ext cx="825587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3600" b="1" dirty="0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Tiểu</a:t>
            </a:r>
            <a:r>
              <a:rPr lang="en-US" altLang="zh-CN" sz="3600" b="1" dirty="0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Quang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Trung</a:t>
            </a:r>
            <a:r>
              <a:rPr lang="en-US" altLang="zh-CN" sz="3600" b="1" dirty="0"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6C526-F0EE-CF3E-EB6B-659534E63AAF}"/>
              </a:ext>
            </a:extLst>
          </p:cNvPr>
          <p:cNvSpPr txBox="1"/>
          <p:nvPr/>
        </p:nvSpPr>
        <p:spPr>
          <a:xfrm>
            <a:off x="3247171" y="4801170"/>
            <a:ext cx="5697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Kim Huế </a:t>
            </a:r>
          </a:p>
          <a:p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821857" y="5529937"/>
            <a:ext cx="8066968" cy="830998"/>
            <a:chOff x="3962959" y="5818256"/>
            <a:chExt cx="8128110" cy="8309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62959" y="5995234"/>
              <a:ext cx="58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7261918" y="5818256"/>
              <a:ext cx="534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056490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ô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085819" y="127709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748935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37718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748935" y="397887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33947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676528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97887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551444" y="4113535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65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908" y="3991556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566841" y="194083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0" lvl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0" lvl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tabLst/>
              <a:defRPr/>
            </a:pP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82</Words>
  <Application>Microsoft Macintosh PowerPoint</Application>
  <PresentationFormat>Widescreen</PresentationFormat>
  <Paragraphs>27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Lato</vt:lpstr>
      <vt:lpstr>Quicksand Medium</vt:lpstr>
      <vt:lpstr>Times New Roman</vt:lpstr>
      <vt:lpstr>1_Office 主题​​</vt:lpstr>
      <vt:lpstr>2_Office 主题​​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14</cp:revision>
  <dcterms:created xsi:type="dcterms:W3CDTF">2021-08-13T13:51:01Z</dcterms:created>
  <dcterms:modified xsi:type="dcterms:W3CDTF">2024-09-29T15:03:20Z</dcterms:modified>
</cp:coreProperties>
</file>