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2"/>
  </p:notesMasterIdLst>
  <p:sldIdLst>
    <p:sldId id="302" r:id="rId3"/>
    <p:sldId id="286" r:id="rId4"/>
    <p:sldId id="293" r:id="rId5"/>
    <p:sldId id="258" r:id="rId6"/>
    <p:sldId id="266" r:id="rId7"/>
    <p:sldId id="290" r:id="rId8"/>
    <p:sldId id="303" r:id="rId9"/>
    <p:sldId id="304" r:id="rId10"/>
    <p:sldId id="288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0" autoAdjust="0"/>
    <p:restoredTop sz="94307" autoAdjust="0"/>
  </p:normalViewPr>
  <p:slideViewPr>
    <p:cSldViewPr snapToGrid="0">
      <p:cViewPr varScale="1">
        <p:scale>
          <a:sx n="112" d="100"/>
          <a:sy n="112" d="100"/>
        </p:scale>
        <p:origin x="16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9/29/24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ỗ dành sẵ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35E2820-AFE1-45FA-949E-17BDB534E1DC}" type="slidenum">
              <a:rPr lang="vi-VN" smtClean="0"/>
              <a:t>1</a:t>
            </a:fld>
            <a:endParaRPr lang="vi-VN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2341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8556784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8469092" y="5438996"/>
            <a:ext cx="679239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7" name="Google Shape;127;p5"/>
          <p:cNvSpPr/>
          <p:nvPr/>
        </p:nvSpPr>
        <p:spPr>
          <a:xfrm>
            <a:off x="8683514" y="5360897"/>
            <a:ext cx="34544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8" name="Google Shape;128;p5"/>
          <p:cNvSpPr/>
          <p:nvPr/>
        </p:nvSpPr>
        <p:spPr>
          <a:xfrm>
            <a:off x="7062484" y="-146300"/>
            <a:ext cx="384463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9" name="Google Shape;129;p5"/>
          <p:cNvSpPr/>
          <p:nvPr/>
        </p:nvSpPr>
        <p:spPr>
          <a:xfrm>
            <a:off x="8514400" y="2180868"/>
            <a:ext cx="799508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8443905" y="1981529"/>
            <a:ext cx="600748" cy="461272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1" name="Google Shape;131;p5"/>
          <p:cNvSpPr/>
          <p:nvPr/>
        </p:nvSpPr>
        <p:spPr>
          <a:xfrm>
            <a:off x="7044714" y="1080004"/>
            <a:ext cx="931540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2" name="Google Shape;132;p5"/>
          <p:cNvSpPr/>
          <p:nvPr/>
        </p:nvSpPr>
        <p:spPr>
          <a:xfrm>
            <a:off x="7537850" y="1832567"/>
            <a:ext cx="34544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6716229" y="6181330"/>
            <a:ext cx="1196772" cy="66669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4" name="Google Shape;134;p5"/>
          <p:cNvSpPr/>
          <p:nvPr/>
        </p:nvSpPr>
        <p:spPr>
          <a:xfrm>
            <a:off x="7911875" y="-173966"/>
            <a:ext cx="799495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6676475" y="3272880"/>
            <a:ext cx="923320" cy="51435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6" name="Google Shape;136;p5"/>
          <p:cNvSpPr/>
          <p:nvPr/>
        </p:nvSpPr>
        <p:spPr>
          <a:xfrm>
            <a:off x="7317553" y="3195234"/>
            <a:ext cx="281001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7" name="Google Shape;137;p5"/>
          <p:cNvSpPr/>
          <p:nvPr/>
        </p:nvSpPr>
        <p:spPr>
          <a:xfrm>
            <a:off x="7663639" y="4196535"/>
            <a:ext cx="679244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7170416" y="1110482"/>
            <a:ext cx="615466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9" name="Google Shape;139;p5"/>
          <p:cNvSpPr/>
          <p:nvPr/>
        </p:nvSpPr>
        <p:spPr>
          <a:xfrm>
            <a:off x="7773456" y="-204717"/>
            <a:ext cx="837106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8473306" y="5384374"/>
            <a:ext cx="765854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8355792" y="2269410"/>
            <a:ext cx="776981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6763277" y="5838444"/>
            <a:ext cx="1306627" cy="879830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3" name="Google Shape;143;p5"/>
          <p:cNvSpPr/>
          <p:nvPr/>
        </p:nvSpPr>
        <p:spPr>
          <a:xfrm>
            <a:off x="7317563" y="3371614"/>
            <a:ext cx="220297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6946689" y="2938537"/>
            <a:ext cx="287064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5" name="Google Shape;145;p5"/>
          <p:cNvSpPr/>
          <p:nvPr/>
        </p:nvSpPr>
        <p:spPr>
          <a:xfrm>
            <a:off x="6947913" y="-87894"/>
            <a:ext cx="457954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7859224" y="4204361"/>
            <a:ext cx="501993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457200" y="579433"/>
            <a:ext cx="59847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457200" y="1905000"/>
            <a:ext cx="59847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859">
              <a:spcBef>
                <a:spcPts val="600"/>
              </a:spcBef>
              <a:spcAft>
                <a:spcPts val="0"/>
              </a:spcAft>
              <a:buSzPts val="2600"/>
              <a:buChar char="༝"/>
              <a:defRPr/>
            </a:lvl1pPr>
            <a:lvl2pPr marL="914400" lvl="1" indent="-393859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371600" lvl="2" indent="-393859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1828800" lvl="3" indent="-393859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2286000" lvl="4" indent="-393859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2743200" lvl="5" indent="-393859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3200400" lvl="6" indent="-393859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3657600" lvl="7" indent="-393859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4114800" lvl="8" indent="-393859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6267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798910" y="304800"/>
            <a:ext cx="5318521" cy="2793906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4950"/>
            </a:lvl1pPr>
          </a:lstStyle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Phụ đề 2"/>
          <p:cNvSpPr>
            <a:spLocks noGrp="1"/>
          </p:cNvSpPr>
          <p:nvPr>
            <p:ph type="subTitle" idx="1" hasCustomPrompt="1"/>
          </p:nvPr>
        </p:nvSpPr>
        <p:spPr>
          <a:xfrm>
            <a:off x="798910" y="3108804"/>
            <a:ext cx="5318521" cy="8382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accent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</a:t>
            </a:r>
            <a:r>
              <a:rPr lang="vi-VN" noProof="0" dirty="0" err="1"/>
              <a:t>phụ</a:t>
            </a:r>
            <a:r>
              <a:rPr lang="vi-VN" noProof="0" dirty="0"/>
              <a:t> </a:t>
            </a:r>
            <a:r>
              <a:rPr lang="vi-VN" noProof="0" dirty="0" err="1"/>
              <a:t>đề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</p:txBody>
      </p:sp>
      <p:sp>
        <p:nvSpPr>
          <p:cNvPr id="8" name="Chỗ dành sẵn cho Ngày tháng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60A937-CCB1-4E1C-B936-FD9CD2E337BB}" type="datetime1">
              <a:rPr lang="vi-VN" noProof="0" smtClean="0"/>
              <a:t>29/09/2024</a:t>
            </a:fld>
            <a:endParaRPr lang="vi-VN" noProof="0" dirty="0"/>
          </a:p>
        </p:txBody>
      </p:sp>
      <p:sp>
        <p:nvSpPr>
          <p:cNvPr id="9" name="Chỗ dành sẵn cho Chân trang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10" name="Chỗ dành sẵn cho Số Trang chiếu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  <a:t>‹#›</a:t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C3A219-E93E-4A57-8AB8-4746A4C196E5}" type="datetime1">
              <a:rPr lang="vi-VN" smtClean="0"/>
              <a:t>29/09/2024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3885010" y="1600200"/>
            <a:ext cx="4800601" cy="2486025"/>
          </a:xfrm>
        </p:spPr>
        <p:txBody>
          <a:bodyPr rtlCol="0" anchor="b">
            <a:normAutofit/>
          </a:bodyPr>
          <a:lstStyle>
            <a:lvl1pPr>
              <a:defRPr sz="390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3885008" y="4105029"/>
            <a:ext cx="4800601" cy="914400"/>
          </a:xfrm>
        </p:spPr>
        <p:txBody>
          <a:bodyPr rtlCol="0">
            <a:normAutofit/>
          </a:bodyPr>
          <a:lstStyle>
            <a:lvl1pPr marL="0" indent="0">
              <a:buNone/>
              <a:defRPr sz="1500">
                <a:solidFill>
                  <a:schemeClr val="accent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/>
              <a:t>Chỉnh sửa kiểu văn bản của Bản cái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19677E3-5E68-4C16-8BBB-55F20A1A8FB6}" type="datetime1">
              <a:rPr lang="vi-VN" smtClean="0"/>
              <a:t>29/09/2024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sz="half" idx="1" hasCustomPrompt="1"/>
          </p:nvPr>
        </p:nvSpPr>
        <p:spPr>
          <a:xfrm>
            <a:off x="1656160" y="1600200"/>
            <a:ext cx="342900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5256610" y="1600200"/>
            <a:ext cx="342900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AD27773-524D-45C8-A1FA-602C14602A3B}" type="datetime1">
              <a:rPr lang="vi-VN" noProof="0" smtClean="0"/>
              <a:t>29/09/2024</a:t>
            </a:fld>
            <a:endParaRPr lang="vi-VN" noProof="0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  <a:t>‹#›</a:t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656160" y="1600200"/>
            <a:ext cx="342900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1575" b="0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1656160" y="2505075"/>
            <a:ext cx="342900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5256610" y="1600200"/>
            <a:ext cx="342900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1575" b="0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6" name="Chỗ dành sẵ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5256610" y="2505075"/>
            <a:ext cx="342900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A089F-08F3-472C-992E-D6619EBCE691}" type="datetime1">
              <a:rPr lang="vi-VN" smtClean="0"/>
              <a:t>29/09/2024</a:t>
            </a:fld>
            <a:endParaRPr lang="vi-VN" dirty="0"/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9" name="Chỗ dành sẵn cho Số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92662-6564-412C-9392-266C7F9E7420}" type="datetime1">
              <a:rPr lang="vi-VN" smtClean="0"/>
              <a:t>29/09/2024</a:t>
            </a:fld>
            <a:endParaRPr lang="vi-VN" dirty="0"/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Số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CFBD34-5AE3-4C91-B13A-0044E6640D70}" type="datetime1">
              <a:rPr lang="vi-VN" smtClean="0"/>
              <a:t>29/09/2024</a:t>
            </a:fld>
            <a:endParaRPr lang="vi-VN" dirty="0"/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628209" y="2277477"/>
            <a:ext cx="2057401" cy="2322178"/>
          </a:xfrm>
        </p:spPr>
        <p:txBody>
          <a:bodyPr rtlCol="0" anchor="b">
            <a:normAutofit/>
          </a:bodyPr>
          <a:lstStyle>
            <a:lvl1pPr>
              <a:defRPr sz="195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>
          <a:xfrm>
            <a:off x="970360" y="533400"/>
            <a:ext cx="5143500" cy="480060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628211" y="4583187"/>
            <a:ext cx="205740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750"/>
              </a:spcBef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AB1D4A-8458-4CC2-8BA4-421667826001}" type="datetime1">
              <a:rPr lang="vi-VN" smtClean="0"/>
              <a:t>29/09/2024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628209" y="2277477"/>
            <a:ext cx="2057401" cy="2322178"/>
          </a:xfrm>
        </p:spPr>
        <p:txBody>
          <a:bodyPr rtlCol="0" anchor="b">
            <a:normAutofit/>
          </a:bodyPr>
          <a:lstStyle>
            <a:lvl1pPr>
              <a:defRPr sz="195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8" name="Hình chữ nhật Góc tròn 7"/>
          <p:cNvSpPr/>
          <p:nvPr/>
        </p:nvSpPr>
        <p:spPr>
          <a:xfrm>
            <a:off x="970359" y="533400"/>
            <a:ext cx="51435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 sz="1350" dirty="0"/>
          </a:p>
        </p:txBody>
      </p:sp>
      <p:sp>
        <p:nvSpPr>
          <p:cNvPr id="3" name="Chỗ dành sẵn cho Ảnh 2" title="Chỗ dành sẵn trống để thêm một hình ảnh. Bấm vào chỗ dành sẵn, rồi chọn hình ảnh mà bạn muốn thêm"/>
          <p:cNvSpPr>
            <a:spLocks noGrp="1"/>
          </p:cNvSpPr>
          <p:nvPr>
            <p:ph type="pic" idx="1" hasCustomPrompt="1"/>
          </p:nvPr>
        </p:nvSpPr>
        <p:spPr>
          <a:xfrm>
            <a:off x="1056084" y="647700"/>
            <a:ext cx="4972050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>
              <a:buNone/>
              <a:defRPr sz="18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rtl="0"/>
            <a:r>
              <a:rPr lang="vi-VN" dirty="0"/>
              <a:t>Bấm biểu tượng để thêm hình ảnh</a:t>
            </a: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628211" y="4583187"/>
            <a:ext cx="205740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750"/>
              </a:spcBef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vi-VN"/>
              <a:t>Chỉnh sửa kiểu văn bản của Bản cái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EEB4D7-FFE0-4612-A129-DD9A7DDC61EB}" type="datetime1">
              <a:rPr lang="vi-VN" smtClean="0"/>
              <a:t>29/09/2024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520F76-9E09-43CF-92DF-1AD0B224A512}" type="datetime1">
              <a:rPr lang="vi-VN" smtClean="0"/>
              <a:t>29/09/2024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7398761" y="304801"/>
            <a:ext cx="1286850" cy="5410200"/>
          </a:xfrm>
        </p:spPr>
        <p:txBody>
          <a:bodyPr vert="eaVert"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1657350" y="304801"/>
            <a:ext cx="5627111" cy="5410200"/>
          </a:xfrm>
        </p:spPr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55A2252-D2AD-48D1-AC58-782B0528B7D1}" type="datetime1">
              <a:rPr lang="vi-VN" smtClean="0"/>
              <a:t>29/09/2024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9/29/24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9/29/24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9/29/24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9/29/24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9/29/24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9/29/24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9/29/24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1656160" y="304800"/>
            <a:ext cx="702945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656160" y="1600200"/>
            <a:ext cx="702945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bản </a:t>
            </a:r>
            <a:r>
              <a:rPr lang="vi-VN" noProof="0" dirty="0" err="1"/>
              <a:t>Bản</a:t>
            </a:r>
            <a:r>
              <a:rPr lang="vi-VN" noProof="0" dirty="0"/>
              <a:t> cái</a:t>
            </a:r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bốn</a:t>
            </a:r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190182" y="6505078"/>
            <a:ext cx="72302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 spc="-40" baseline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7E94C8EA-7194-4619-9588-D81C9427E0FC}" type="datetime1">
              <a:rPr lang="vi-VN" smtClean="0"/>
              <a:t>29/09/2024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960119" y="6505078"/>
            <a:ext cx="515731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4"/>
          </p:nvPr>
        </p:nvSpPr>
        <p:spPr>
          <a:xfrm>
            <a:off x="8685611" y="6280298"/>
            <a:ext cx="40004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40" b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8FDBFFB2-86D9-4B8F-A59A-553A60B94BBE}" type="slidenum">
              <a:rPr lang="vi-VN" smtClean="0"/>
              <a:t>‹#›</a:t>
            </a:fld>
            <a:endParaRPr lang="vi-V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55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05740" indent="-171450" algn="l" defTabSz="685800" rtl="0" eaLnBrk="1" latinLnBrk="0" hangingPunct="1">
        <a:lnSpc>
          <a:spcPct val="90000"/>
        </a:lnSpc>
        <a:spcBef>
          <a:spcPts val="1350"/>
        </a:spcBef>
        <a:buSzPct val="80000"/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445770" indent="-171450" algn="l" defTabSz="68580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5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68580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92583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16586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40589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88595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12598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-223520" y="257809"/>
            <a:ext cx="9591040" cy="3662680"/>
          </a:xfrm>
        </p:spPr>
        <p:txBody>
          <a:bodyPr rtlCol="0">
            <a:normAutofit fontScale="90000"/>
          </a:bodyPr>
          <a:lstStyle/>
          <a:p>
            <a:pPr algn="ctr" rtl="0"/>
            <a:br>
              <a:rPr lang="en-US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36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TRƯỜNG TIỂU HỌC QUANG TRUNG</a:t>
            </a:r>
            <a:br>
              <a:rPr lang="en-US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44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</a:t>
            </a:r>
            <a:br>
              <a:rPr lang="en-US" sz="44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44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ĐẾN VỚI TIẾT TIẾNG VIỆT LỚP 1</a:t>
            </a:r>
            <a:br>
              <a:rPr lang="en-US" sz="44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endParaRPr lang="en-US" altLang="vi-VN" sz="4400" dirty="0"/>
          </a:p>
        </p:txBody>
      </p:sp>
      <p:sp>
        <p:nvSpPr>
          <p:cNvPr id="4" name="Text Box 3"/>
          <p:cNvSpPr txBox="1"/>
          <p:nvPr/>
        </p:nvSpPr>
        <p:spPr>
          <a:xfrm>
            <a:off x="2257872" y="4261157"/>
            <a:ext cx="4628255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defTabSz="1216660"/>
            <a:r>
              <a:rPr lang="en-US" altLang="zh-C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Giáo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viên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Vũ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Thị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Dung – </a:t>
            </a:r>
            <a:r>
              <a:rPr lang="en-US" altLang="zh-C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Lớp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1E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6150B7-5449-E780-B7EA-AB07D4358C5F}"/>
              </a:ext>
            </a:extLst>
          </p:cNvPr>
          <p:cNvSpPr txBox="1"/>
          <p:nvPr/>
        </p:nvSpPr>
        <p:spPr>
          <a:xfrm>
            <a:off x="2343150" y="4953119"/>
            <a:ext cx="46634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1)</a:t>
            </a:r>
          </a:p>
        </p:txBody>
      </p:sp>
    </p:spTree>
  </p:cSld>
  <p:clrMapOvr>
    <a:masterClrMapping/>
  </p:clrMapOvr>
  <p:transition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64" y="0"/>
            <a:ext cx="2796779" cy="12108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83213"/>
            <a:ext cx="9144000" cy="47267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9772" y="5809957"/>
            <a:ext cx="6284456" cy="10480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09" y="106017"/>
            <a:ext cx="2971554" cy="11538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86" y="1577590"/>
            <a:ext cx="7795428" cy="47106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09" y="82161"/>
            <a:ext cx="2971554" cy="11538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6486" y="1236047"/>
            <a:ext cx="6064135" cy="53099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09" y="82161"/>
            <a:ext cx="2971554" cy="11538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01" y="2050479"/>
            <a:ext cx="3017562" cy="29914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2584" y="2125736"/>
            <a:ext cx="2828683" cy="28409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1267" y="1968953"/>
            <a:ext cx="2864660" cy="31544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643" y="5323139"/>
            <a:ext cx="1993227" cy="10454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3457" y="5272709"/>
            <a:ext cx="1846935" cy="10817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16422" y="5359501"/>
            <a:ext cx="1846935" cy="1009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/>
          <p:cNvSpPr/>
          <p:nvPr/>
        </p:nvSpPr>
        <p:spPr>
          <a:xfrm>
            <a:off x="663314" y="1999562"/>
            <a:ext cx="5857407" cy="2286688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xfrm>
            <a:off x="8556784" y="5607101"/>
            <a:ext cx="548700" cy="393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defTabSz="914400">
              <a:buClr>
                <a:srgbClr val="000000"/>
              </a:buClr>
            </a:pPr>
            <a:fld id="{00000000-1234-1234-1234-123412341234}" type="slidenum">
              <a:rPr lang="en-GB" kern="0">
                <a:solidFill>
                  <a:srgbClr val="65677F"/>
                </a:solidFill>
              </a:rPr>
              <a:pPr defTabSz="914400">
                <a:buClr>
                  <a:srgbClr val="000000"/>
                </a:buClr>
              </a:pPr>
              <a:t>7</a:t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/>
          <p:cNvSpPr txBox="1"/>
          <p:nvPr/>
        </p:nvSpPr>
        <p:spPr>
          <a:xfrm>
            <a:off x="913879" y="2499860"/>
            <a:ext cx="5356277" cy="160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buNone/>
            </a:pPr>
            <a:r>
              <a:rPr lang="en-US" sz="495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Viết Bảng</a:t>
            </a:r>
            <a:endParaRPr lang="en-US" sz="3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074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et chu ơ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4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rẻ em Vui vẻ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</TotalTime>
  <Words>41</Words>
  <Application>Microsoft Macintosh PowerPoint</Application>
  <PresentationFormat>On-screen Show (4:3)</PresentationFormat>
  <Paragraphs>6</Paragraphs>
  <Slides>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Calibri</vt:lpstr>
      <vt:lpstr>Calibri Light</vt:lpstr>
      <vt:lpstr>Tahoma</vt:lpstr>
      <vt:lpstr>Times New Roman</vt:lpstr>
      <vt:lpstr>Wingdings</vt:lpstr>
      <vt:lpstr>Office Theme</vt:lpstr>
      <vt:lpstr>Trẻ em Vui vẻ 16x9</vt:lpstr>
      <vt:lpstr>  TRƯỜNG TIỂU HỌC QUANG TRUNG    CHÀO MỪNG CÁC EM  ĐẾN VỚI TIẾT TIẾNG VIỆT LỚP 1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Nguyễn Thị Như</cp:lastModifiedBy>
  <cp:revision>77</cp:revision>
  <dcterms:created xsi:type="dcterms:W3CDTF">2020-08-07T01:41:00Z</dcterms:created>
  <dcterms:modified xsi:type="dcterms:W3CDTF">2024-09-29T15:47:00Z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