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1"/>
  </p:notesMasterIdLst>
  <p:sldIdLst>
    <p:sldId id="318" r:id="rId2"/>
    <p:sldId id="311" r:id="rId3"/>
    <p:sldId id="315" r:id="rId4"/>
    <p:sldId id="313" r:id="rId5"/>
    <p:sldId id="312" r:id="rId6"/>
    <p:sldId id="314" r:id="rId7"/>
    <p:sldId id="316" r:id="rId8"/>
    <p:sldId id="324" r:id="rId9"/>
    <p:sldId id="334" r:id="rId10"/>
    <p:sldId id="322" r:id="rId11"/>
    <p:sldId id="333" r:id="rId12"/>
    <p:sldId id="335" r:id="rId13"/>
    <p:sldId id="336" r:id="rId14"/>
    <p:sldId id="337" r:id="rId15"/>
    <p:sldId id="338" r:id="rId16"/>
    <p:sldId id="341" r:id="rId17"/>
    <p:sldId id="339" r:id="rId18"/>
    <p:sldId id="342" r:id="rId19"/>
    <p:sldId id="320" r:id="rId20"/>
    <p:sldId id="343" r:id="rId21"/>
    <p:sldId id="34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</p:sldIdLst>
  <p:sldSz cx="9144000" cy="5143500" type="screen16x9"/>
  <p:notesSz cx="6858000" cy="9144000"/>
  <p:embeddedFontLst>
    <p:embeddedFont>
      <p:font typeface="Sport Day" panose="020B060402020202020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Original Surfer" panose="020B0604020202020204" charset="0"/>
      <p:regular r:id="rId37"/>
    </p:embeddedFont>
    <p:embeddedFont>
      <p:font typeface="Karla Medium" panose="020B0604020202020204" charset="0"/>
      <p:regular r:id="rId38"/>
      <p:bold r:id="rId39"/>
      <p:italic r:id="rId40"/>
      <p:boldItalic r:id="rId41"/>
    </p:embeddedFont>
    <p:embeddedFont>
      <p:font typeface="Karla" panose="020B060402020202020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Algerian" panose="04020705040A02060702" pitchFamily="82" charset="0"/>
      <p:regular r:id="rId54"/>
    </p:embeddedFont>
    <p:embeddedFont>
      <p:font typeface="Coiny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F51838-1FD2-4418-871F-C05381C384A0}">
  <a:tblStyle styleId="{3DF51838-1FD2-4418-871F-C05381C384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D7A7EC-CE18-4EA8-8733-6B4490C4DF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93" autoAdjust="0"/>
  </p:normalViewPr>
  <p:slideViewPr>
    <p:cSldViewPr snapToGrid="0">
      <p:cViewPr varScale="1">
        <p:scale>
          <a:sx n="70" d="100"/>
          <a:sy n="70" d="100"/>
        </p:scale>
        <p:origin x="11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84524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820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825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51263DE-3BDB-467C-9E0A-0462EBABBB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9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51263DE-3BDB-467C-9E0A-0462EBABBB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45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51263DE-3BDB-467C-9E0A-0462EBABBB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3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51263DE-3BDB-467C-9E0A-0462EBABBB1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29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51263DE-3BDB-467C-9E0A-0462EBABBB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12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51263DE-3BDB-467C-9E0A-0462EBABBB1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9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244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641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2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6" name="Google Shape;3586;p2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3587" name="Google Shape;3587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6" name="Google Shape;3646;p2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3647" name="Google Shape;3647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8" name="Google Shape;3718;p2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3719" name="Google Shape;3719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8" name="Google Shape;3778;p2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3779" name="Google Shape;3779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1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2741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420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p32"/>
          <p:cNvSpPr/>
          <p:nvPr/>
        </p:nvSpPr>
        <p:spPr>
          <a:xfrm>
            <a:off x="-983300" y="-65600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p32"/>
          <p:cNvSpPr/>
          <p:nvPr/>
        </p:nvSpPr>
        <p:spPr>
          <a:xfrm>
            <a:off x="-16687" y="475263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0" name="Google Shape;4030;p32"/>
          <p:cNvSpPr/>
          <p:nvPr/>
        </p:nvSpPr>
        <p:spPr>
          <a:xfrm>
            <a:off x="7483950" y="467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1" name="Google Shape;4031;p32"/>
          <p:cNvGrpSpPr/>
          <p:nvPr/>
        </p:nvGrpSpPr>
        <p:grpSpPr>
          <a:xfrm>
            <a:off x="8085325" y="4710675"/>
            <a:ext cx="518625" cy="565925"/>
            <a:chOff x="2029575" y="2353450"/>
            <a:chExt cx="518625" cy="565925"/>
          </a:xfrm>
        </p:grpSpPr>
        <p:sp>
          <p:nvSpPr>
            <p:cNvPr id="4032" name="Google Shape;4032;p32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2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2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2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2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2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2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2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2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2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2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2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2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2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2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2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2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2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2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32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32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32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32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32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32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32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32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32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32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32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32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32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32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32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32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32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32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32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32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32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32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32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2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32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6" name="Google Shape;4076;p32"/>
          <p:cNvSpPr/>
          <p:nvPr/>
        </p:nvSpPr>
        <p:spPr>
          <a:xfrm>
            <a:off x="-397575" y="-488262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7" name="Google Shape;4077;p32"/>
          <p:cNvSpPr/>
          <p:nvPr/>
        </p:nvSpPr>
        <p:spPr>
          <a:xfrm>
            <a:off x="-656762" y="4249186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8" name="Google Shape;4078;p32"/>
          <p:cNvSpPr/>
          <p:nvPr/>
        </p:nvSpPr>
        <p:spPr>
          <a:xfrm>
            <a:off x="8430763" y="4355611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9" name="Google Shape;4079;p32"/>
          <p:cNvSpPr/>
          <p:nvPr/>
        </p:nvSpPr>
        <p:spPr>
          <a:xfrm>
            <a:off x="8085313" y="-387614"/>
            <a:ext cx="1459821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0" name="Google Shape;4080;p32"/>
          <p:cNvGrpSpPr/>
          <p:nvPr/>
        </p:nvGrpSpPr>
        <p:grpSpPr>
          <a:xfrm>
            <a:off x="324625" y="4898550"/>
            <a:ext cx="478425" cy="383050"/>
            <a:chOff x="6451075" y="3429275"/>
            <a:chExt cx="478425" cy="383050"/>
          </a:xfrm>
        </p:grpSpPr>
        <p:sp>
          <p:nvSpPr>
            <p:cNvPr id="4081" name="Google Shape;4081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1" name="Google Shape;4101;p32"/>
          <p:cNvSpPr/>
          <p:nvPr/>
        </p:nvSpPr>
        <p:spPr>
          <a:xfrm>
            <a:off x="5279525" y="4443238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2" name="Google Shape;4102;p32"/>
          <p:cNvSpPr/>
          <p:nvPr/>
        </p:nvSpPr>
        <p:spPr>
          <a:xfrm>
            <a:off x="3032900" y="-180075"/>
            <a:ext cx="971729" cy="6128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03" name="Google Shape;4103;p32"/>
          <p:cNvGrpSpPr/>
          <p:nvPr/>
        </p:nvGrpSpPr>
        <p:grpSpPr>
          <a:xfrm>
            <a:off x="2834450" y="-118650"/>
            <a:ext cx="478425" cy="383050"/>
            <a:chOff x="6451075" y="3429275"/>
            <a:chExt cx="478425" cy="383050"/>
          </a:xfrm>
        </p:grpSpPr>
        <p:sp>
          <p:nvSpPr>
            <p:cNvPr id="4104" name="Google Shape;4104;p32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32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32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32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32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32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32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32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32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32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32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32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32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32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32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32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32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32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32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32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4" name="Google Shape;4124;p32"/>
          <p:cNvSpPr/>
          <p:nvPr/>
        </p:nvSpPr>
        <p:spPr>
          <a:xfrm>
            <a:off x="5732625" y="4740103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5" name="Google Shape;4125;p32"/>
          <p:cNvSpPr/>
          <p:nvPr/>
        </p:nvSpPr>
        <p:spPr>
          <a:xfrm>
            <a:off x="-186175" y="144779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6" name="Google Shape;4126;p32"/>
          <p:cNvSpPr/>
          <p:nvPr/>
        </p:nvSpPr>
        <p:spPr>
          <a:xfrm>
            <a:off x="8249300" y="3666340"/>
            <a:ext cx="518637" cy="32725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7" name="Google Shape;4127;p32"/>
          <p:cNvGrpSpPr/>
          <p:nvPr/>
        </p:nvGrpSpPr>
        <p:grpSpPr>
          <a:xfrm rot="-811012">
            <a:off x="8343725" y="4290312"/>
            <a:ext cx="454417" cy="636544"/>
            <a:chOff x="5844975" y="2332175"/>
            <a:chExt cx="513100" cy="718825"/>
          </a:xfrm>
        </p:grpSpPr>
        <p:sp>
          <p:nvSpPr>
            <p:cNvPr id="4128" name="Google Shape;4128;p32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32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32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32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32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32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32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32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32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32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32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32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32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32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32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32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4" name="Google Shape;4144;p32"/>
          <p:cNvGrpSpPr/>
          <p:nvPr/>
        </p:nvGrpSpPr>
        <p:grpSpPr>
          <a:xfrm>
            <a:off x="266763" y="157445"/>
            <a:ext cx="446455" cy="474918"/>
            <a:chOff x="5058400" y="2489025"/>
            <a:chExt cx="419325" cy="446100"/>
          </a:xfrm>
        </p:grpSpPr>
        <p:sp>
          <p:nvSpPr>
            <p:cNvPr id="4145" name="Google Shape;4145;p32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2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2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2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2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2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2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2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2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2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2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2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2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2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2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0" name="Google Shape;4160;p32"/>
          <p:cNvGrpSpPr/>
          <p:nvPr/>
        </p:nvGrpSpPr>
        <p:grpSpPr>
          <a:xfrm rot="-175024">
            <a:off x="8290043" y="103268"/>
            <a:ext cx="662804" cy="583259"/>
            <a:chOff x="992375" y="2434650"/>
            <a:chExt cx="532025" cy="468175"/>
          </a:xfrm>
        </p:grpSpPr>
        <p:sp>
          <p:nvSpPr>
            <p:cNvPr id="4161" name="Google Shape;4161;p32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2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2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2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2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2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2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32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32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32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32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32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32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32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32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32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32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32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32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32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32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32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32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32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610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2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9" r:id="rId2"/>
    <p:sldLayoutId id="2147483680" r:id="rId3"/>
    <p:sldLayoutId id="2147483681" r:id="rId4"/>
    <p:sldLayoutId id="214748368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8.jpg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12" Type="http://schemas.openxmlformats.org/officeDocument/2006/relationships/image" Target="../media/image1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10.jp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audio" Target="../media/audio4.wav"/><Relationship Id="rId7" Type="http://schemas.openxmlformats.org/officeDocument/2006/relationships/slide" Target="slide27.xml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slide" Target="slide23.xml"/><Relationship Id="rId10" Type="http://schemas.openxmlformats.org/officeDocument/2006/relationships/slide" Target="slide25.xml"/><Relationship Id="rId4" Type="http://schemas.openxmlformats.org/officeDocument/2006/relationships/image" Target="../media/image33.png"/><Relationship Id="rId9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slide" Target="slide2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1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74432" y="1634672"/>
            <a:ext cx="6878196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>
                <a:solidFill>
                  <a:srgbClr val="7030A0"/>
                </a:solidFill>
              </a:rPr>
              <a:t>All about me!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4F23308-E5F4-9432-8499-BA36C23A2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606491" cy="1657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1905505" y="2943885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2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– </a:t>
            </a:r>
            <a:r>
              <a:rPr lang="en-US" sz="4000" b="1" dirty="0" smtClean="0">
                <a:solidFill>
                  <a:srgbClr val="FFFFFF"/>
                </a:solidFill>
                <a:latin typeface="Coiny"/>
                <a:sym typeface="Coiny"/>
              </a:rPr>
              <a:t>activity 1,2,3</a:t>
            </a:r>
            <a:endParaRPr lang="x-none" sz="1000" dirty="0"/>
          </a:p>
        </p:txBody>
      </p:sp>
      <p:sp>
        <p:nvSpPr>
          <p:cNvPr id="2" name="TextBox 1"/>
          <p:cNvSpPr txBox="1"/>
          <p:nvPr/>
        </p:nvSpPr>
        <p:spPr>
          <a:xfrm>
            <a:off x="191848" y="510565"/>
            <a:ext cx="1194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Unit 1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402958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1F003-6252-4B56-BA6E-1F61340B8F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1F003-6252-4B56-BA6E-1F61340B8F11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7594" y="508820"/>
            <a:ext cx="8170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sport?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561" y="1504335"/>
            <a:ext cx="5213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basketball.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5" y="1743997"/>
            <a:ext cx="3782961" cy="25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1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1F003-6252-4B56-BA6E-1F61340B8F11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49" y="199103"/>
            <a:ext cx="5658415" cy="49443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7123" y="671052"/>
            <a:ext cx="3289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able tennis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able tenn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6119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2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1F003-6252-4B56-BA6E-1F61340B8F11}" type="slidenum">
              <a:rPr lang="en-US" smtClean="0"/>
              <a:t>13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" y="106969"/>
            <a:ext cx="5613147" cy="4934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7592" y="2263366"/>
            <a:ext cx="3213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sandwich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 sandwi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7950" y="332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1F003-6252-4B56-BA6E-1F61340B8F11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5164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35112" y="1880104"/>
            <a:ext cx="3367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dolphin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 dolph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7950" y="28845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1F003-6252-4B56-BA6E-1F61340B8F11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3" y="72447"/>
            <a:ext cx="4251770" cy="2562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425" y="72447"/>
            <a:ext cx="4333399" cy="2697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022" y="2770360"/>
            <a:ext cx="4558354" cy="23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7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1F003-6252-4B56-BA6E-1F61340B8F11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870" y="556839"/>
            <a:ext cx="8170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?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562" y="1504335"/>
            <a:ext cx="3464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5" y="1743997"/>
            <a:ext cx="3782961" cy="25625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8230" y="526060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8230" y="526059"/>
            <a:ext cx="2199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3294" y="1473556"/>
            <a:ext cx="2688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basketball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3294" y="1473556"/>
            <a:ext cx="3078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dolphin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956" y="1473556"/>
            <a:ext cx="4178394" cy="36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1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1F003-6252-4B56-BA6E-1F61340B8F11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7593" y="508820"/>
            <a:ext cx="8059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your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..………?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2561" y="1504335"/>
            <a:ext cx="5213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It’s………………...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95454" y="440470"/>
            <a:ext cx="2091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6463" y="1442779"/>
            <a:ext cx="3005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pink</a:t>
            </a:r>
            <a:endParaRPr lang="vi-VN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22" y="1517069"/>
            <a:ext cx="5733586" cy="32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9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1F003-6252-4B56-BA6E-1F61340B8F11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8966" y="715224"/>
            <a:ext cx="2725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Game: </a:t>
            </a:r>
            <a:r>
              <a:rPr lang="en-US" dirty="0" err="1" smtClean="0"/>
              <a:t>blooket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0597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704669" y="122951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latin typeface="Comic Sans MS" panose="030F0702030302020204" pitchFamily="66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  <a:endParaRPr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0" y="1691378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dirty="0" smtClean="0">
                <a:latin typeface="Comic Sans MS" panose="030F0702030302020204" pitchFamily="66" charset="0"/>
              </a:rPr>
              <a:t>3.</a:t>
            </a:r>
            <a:endParaRPr sz="7500"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1" name="Google Shape;5001;p37"/>
          <p:cNvGrpSpPr/>
          <p:nvPr/>
        </p:nvGrpSpPr>
        <p:grpSpPr>
          <a:xfrm>
            <a:off x="3940698" y="1373576"/>
            <a:ext cx="953638" cy="562581"/>
            <a:chOff x="3037050" y="1564800"/>
            <a:chExt cx="253850" cy="149750"/>
          </a:xfrm>
        </p:grpSpPr>
        <p:sp>
          <p:nvSpPr>
            <p:cNvPr id="5002" name="Google Shape;5002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533654" y="2361570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7" name="Google Shape;5037;p37"/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5038" name="Google Shape;5038;p37"/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5039" name="Google Shape;5039;p37"/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37"/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37"/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37"/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37"/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37"/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37"/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37"/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37"/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37"/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37"/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37"/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37"/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37"/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37"/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37"/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37"/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37"/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37"/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37"/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37"/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37"/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37"/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37"/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37"/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37"/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37"/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37"/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37"/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37"/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37"/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37"/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37"/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37"/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37"/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37"/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37"/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37"/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37"/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37"/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37"/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37"/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37"/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37"/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37"/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37"/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37"/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6" name="Google Shape;5086;p37"/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5087" name="Google Shape;5087;p37"/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37"/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37"/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37"/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37"/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37"/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2" name="Google Shape;510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3" name="Google Shape;5103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5" name="Google Shape;5105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9" name="Google Shape;5109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37"/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37"/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37"/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37"/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37"/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37"/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37"/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37"/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37"/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37"/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37"/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37"/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37"/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37"/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37"/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37"/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37"/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37"/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37"/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37"/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37"/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37"/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37"/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37"/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37"/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37"/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37"/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37"/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37"/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37"/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37"/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37"/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37"/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37"/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37"/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37"/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37"/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5" name="Google Shape;5155;p37"/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37"/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37"/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37"/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37"/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37"/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37"/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37"/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37"/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37"/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37"/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37"/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37"/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37"/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37"/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37"/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37"/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37"/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37"/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37"/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37"/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37"/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37"/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37"/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37"/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37"/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37"/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37"/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37"/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37"/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37"/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37"/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37"/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37"/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37"/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37"/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37"/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37"/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37"/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37"/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37"/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37"/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37"/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37"/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37"/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37"/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37"/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37"/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37"/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7829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974" y="0"/>
            <a:ext cx="9140105" cy="5143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b="23044"/>
          <a:stretch/>
        </p:blipFill>
        <p:spPr>
          <a:xfrm>
            <a:off x="974" y="44245"/>
            <a:ext cx="9140105" cy="44420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043"/>
          <a:stretch/>
        </p:blipFill>
        <p:spPr>
          <a:xfrm>
            <a:off x="974" y="-44245"/>
            <a:ext cx="9140105" cy="3917635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6703318" y="1924874"/>
            <a:ext cx="2104295" cy="7916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838550" y="1968859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3770934" y="2008367"/>
            <a:ext cx="1967994" cy="7036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7395" y="1086750"/>
            <a:ext cx="6315074" cy="1360877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4950" b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lgerian" panose="04020705040A02060702" pitchFamily="82" charset="0"/>
              </a:rPr>
              <a:t>Who’s faster</a:t>
            </a:r>
            <a:endParaRPr lang="en-US" sz="4950" b="1" dirty="0">
              <a:ln w="6600">
                <a:solidFill>
                  <a:srgbClr val="00B0F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12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26795" y="3489125"/>
            <a:ext cx="457200" cy="4572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3457898" y="8391560"/>
            <a:ext cx="2209800" cy="1360715"/>
          </a:xfrm>
          <a:prstGeom prst="rect">
            <a:avLst/>
          </a:prstGeom>
          <a:solidFill>
            <a:schemeClr val="bg1"/>
          </a:solidFill>
          <a:ln w="76200">
            <a:solidFill>
              <a:srgbClr val="6ABE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t="6645" b="10385"/>
          <a:stretch/>
        </p:blipFill>
        <p:spPr>
          <a:xfrm>
            <a:off x="-2397293" y="2352257"/>
            <a:ext cx="1916071" cy="174909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487640" y="3179907"/>
            <a:ext cx="2801472" cy="7852573"/>
            <a:chOff x="-2740105" y="6525876"/>
            <a:chExt cx="3735296" cy="10470097"/>
          </a:xfrm>
        </p:grpSpPr>
        <p:sp>
          <p:nvSpPr>
            <p:cNvPr id="25" name="Rectangle 24"/>
            <p:cNvSpPr/>
            <p:nvPr/>
          </p:nvSpPr>
          <p:spPr>
            <a:xfrm>
              <a:off x="-1951209" y="151816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Next.MsPham">
            <a:hlinkClick r:id="" action="ppaction://hlinkshowjump?jump=nextslide"/>
          </p:cNvPr>
          <p:cNvSpPr/>
          <p:nvPr/>
        </p:nvSpPr>
        <p:spPr>
          <a:xfrm>
            <a:off x="6703318" y="3927311"/>
            <a:ext cx="1463937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67106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48148E-6 L -0.57435 -0.088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4.81481E-6 L 0.56966 0.0509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7" y="254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/>
          <p:cNvSpPr/>
          <p:nvPr/>
        </p:nvSpPr>
        <p:spPr>
          <a:xfrm>
            <a:off x="3529539" y="1600643"/>
            <a:ext cx="2904051" cy="117348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favourite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 ?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It’s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 </a:t>
            </a:r>
            <a:endParaRPr lang="vi-VN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6499565" y="892494"/>
            <a:ext cx="1054494" cy="622300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Colour</a:t>
            </a:r>
            <a:endParaRPr lang="vi-VN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2443446" y="988751"/>
            <a:ext cx="1156970" cy="614854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Sports</a:t>
            </a:r>
            <a:endParaRPr lang="vi-VN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6116876" y="2987678"/>
            <a:ext cx="1203960" cy="520767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</a:t>
            </a:r>
            <a:endParaRPr lang="vi-VN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2181486" y="2943281"/>
            <a:ext cx="1231090" cy="696595"/>
          </a:xfrm>
          <a:prstGeom prst="flowChartAlternateProcess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Animals</a:t>
            </a:r>
            <a:endParaRPr lang="vi-VN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7568269" y="6536351"/>
            <a:ext cx="1595120" cy="551815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vi-VN"/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-262551" y="26255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-262551" y="71975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211" y="73539"/>
            <a:ext cx="1341236" cy="835224"/>
          </a:xfrm>
          <a:prstGeom prst="rect">
            <a:avLst/>
          </a:prstGeom>
        </p:spPr>
      </p:pic>
      <p:pic>
        <p:nvPicPr>
          <p:cNvPr id="28" name="Picture 30" descr="https://tse3.mm.bing.net/th?id=OIP.SErhryeS1Y9KFtBGDQ4CtQHaD4&amp;pid=Api&amp;P=0&amp;h=1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597" y="1008607"/>
            <a:ext cx="133985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creenshot 2024-08-13 0929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396" y="2085135"/>
            <a:ext cx="13398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2" descr="chick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99" y="3202272"/>
            <a:ext cx="1339850" cy="76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3" descr="https://tse2.mm.bing.net/th?id=OIP.oj-8PHwNKjIk6WJnerlNlAHaE8&amp;pid=Api&amp;P=0&amp;h=1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75" y="4078191"/>
            <a:ext cx="1327150" cy="67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6" descr="Screenshot 2024-08-13 0930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49" y="3991970"/>
            <a:ext cx="13398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t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8" y="412236"/>
            <a:ext cx="1327150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" descr="th (1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1" y="1362911"/>
            <a:ext cx="13208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7" descr="Screenshot 2024-08-13 0930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4" y="2437560"/>
            <a:ext cx="13335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1" descr="https://tse4.mm.bing.net/th?id=OIP.A-yNoMlde-f-T7mPy-Mb2QHaGm&amp;pid=Api&amp;P=0&amp;h=18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05" y="3399718"/>
            <a:ext cx="1339850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5" descr="tig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544" y="4049120"/>
            <a:ext cx="1320800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9" descr="basketbal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84" y="54144"/>
            <a:ext cx="1311275" cy="6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Curved Connector 43"/>
          <p:cNvCxnSpPr/>
          <p:nvPr/>
        </p:nvCxnSpPr>
        <p:spPr>
          <a:xfrm rot="10800000">
            <a:off x="2122376" y="719751"/>
            <a:ext cx="327421" cy="30742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7" idx="1"/>
          </p:cNvCxnSpPr>
          <p:nvPr/>
        </p:nvCxnSpPr>
        <p:spPr>
          <a:xfrm rot="10800000">
            <a:off x="1629064" y="1008610"/>
            <a:ext cx="814383" cy="28756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>
            <a:endCxn id="34" idx="3"/>
          </p:cNvCxnSpPr>
          <p:nvPr/>
        </p:nvCxnSpPr>
        <p:spPr>
          <a:xfrm rot="10800000" flipV="1">
            <a:off x="1815812" y="1647019"/>
            <a:ext cx="814759" cy="9689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/>
          <p:nvPr/>
        </p:nvCxnSpPr>
        <p:spPr>
          <a:xfrm rot="10800000">
            <a:off x="1659968" y="2683479"/>
            <a:ext cx="548648" cy="26396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/>
          <p:cNvCxnSpPr>
            <a:endCxn id="36" idx="3"/>
          </p:cNvCxnSpPr>
          <p:nvPr/>
        </p:nvCxnSpPr>
        <p:spPr>
          <a:xfrm rot="10800000" flipV="1">
            <a:off x="1609255" y="3681283"/>
            <a:ext cx="714334" cy="12165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9" idx="2"/>
          </p:cNvCxnSpPr>
          <p:nvPr/>
        </p:nvCxnSpPr>
        <p:spPr>
          <a:xfrm rot="16200000" flipH="1">
            <a:off x="2558290" y="3878617"/>
            <a:ext cx="509324" cy="3184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rot="5400000">
            <a:off x="6152682" y="3996965"/>
            <a:ext cx="631365" cy="127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/>
          <p:cNvCxnSpPr/>
          <p:nvPr/>
        </p:nvCxnSpPr>
        <p:spPr>
          <a:xfrm>
            <a:off x="6838950" y="3613150"/>
            <a:ext cx="856261" cy="57745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>
            <a:stCxn id="8" idx="3"/>
          </p:cNvCxnSpPr>
          <p:nvPr/>
        </p:nvCxnSpPr>
        <p:spPr>
          <a:xfrm>
            <a:off x="7320836" y="3248062"/>
            <a:ext cx="640147" cy="6124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/>
          <p:nvPr/>
        </p:nvCxnSpPr>
        <p:spPr>
          <a:xfrm rot="16200000" flipH="1">
            <a:off x="7073408" y="1647281"/>
            <a:ext cx="723894" cy="51971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urved Connector 63"/>
          <p:cNvCxnSpPr>
            <a:stCxn id="6" idx="0"/>
            <a:endCxn id="2" idx="1"/>
          </p:cNvCxnSpPr>
          <p:nvPr/>
        </p:nvCxnSpPr>
        <p:spPr>
          <a:xfrm rot="5400000" flipH="1" flipV="1">
            <a:off x="7160340" y="357624"/>
            <a:ext cx="401343" cy="668399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/>
          <p:cNvCxnSpPr>
            <a:stCxn id="6" idx="3"/>
          </p:cNvCxnSpPr>
          <p:nvPr/>
        </p:nvCxnSpPr>
        <p:spPr>
          <a:xfrm flipV="1">
            <a:off x="7554059" y="1174685"/>
            <a:ext cx="141152" cy="2895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endCxn id="7" idx="3"/>
          </p:cNvCxnSpPr>
          <p:nvPr/>
        </p:nvCxnSpPr>
        <p:spPr>
          <a:xfrm rot="10800000">
            <a:off x="3600417" y="1296179"/>
            <a:ext cx="467897" cy="30742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 rot="10800000" flipV="1">
            <a:off x="3021932" y="2774123"/>
            <a:ext cx="578485" cy="16915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urved Connector 71"/>
          <p:cNvCxnSpPr/>
          <p:nvPr/>
        </p:nvCxnSpPr>
        <p:spPr>
          <a:xfrm flipV="1">
            <a:off x="6297433" y="1514794"/>
            <a:ext cx="217868" cy="11903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urved Connector 73"/>
          <p:cNvCxnSpPr/>
          <p:nvPr/>
        </p:nvCxnSpPr>
        <p:spPr>
          <a:xfrm rot="16200000" flipH="1">
            <a:off x="6263097" y="2674646"/>
            <a:ext cx="483524" cy="14253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9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’s your favourite colo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24583" t="21048" r="7500" b="12038"/>
          <a:stretch/>
        </p:blipFill>
        <p:spPr>
          <a:xfrm>
            <a:off x="-444139" y="-9101"/>
            <a:ext cx="9662332" cy="53547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8777" y="1183083"/>
            <a:ext cx="393056" cy="58477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67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51" name="5-Point Star 50">
            <a:hlinkClick r:id="rId5" action="ppaction://hlinksldjump">
              <a:snd r:embed="rId3" name="click.wav"/>
            </a:hlinkClick>
          </p:cNvPr>
          <p:cNvSpPr/>
          <p:nvPr/>
        </p:nvSpPr>
        <p:spPr>
          <a:xfrm>
            <a:off x="299649" y="1475962"/>
            <a:ext cx="1111518" cy="111151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23282" y="224541"/>
            <a:ext cx="393056" cy="58477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67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53" name="5-Point Star 52">
            <a:hlinkClick r:id="rId6" action="ppaction://hlinksldjump">
              <a:snd r:embed="rId3" name="click.wav"/>
            </a:hlinkClick>
          </p:cNvPr>
          <p:cNvSpPr/>
          <p:nvPr/>
        </p:nvSpPr>
        <p:spPr>
          <a:xfrm>
            <a:off x="1617987" y="302676"/>
            <a:ext cx="1558110" cy="1558110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16565" y="1650589"/>
            <a:ext cx="393056" cy="58477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67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55" name="5-Point Star 54">
            <a:hlinkClick r:id="rId7" action="ppaction://hlinksldjump">
              <a:snd r:embed="rId3" name="click.wav"/>
            </a:hlinkClick>
          </p:cNvPr>
          <p:cNvSpPr/>
          <p:nvPr/>
        </p:nvSpPr>
        <p:spPr>
          <a:xfrm>
            <a:off x="5308003" y="1829491"/>
            <a:ext cx="1558110" cy="1558110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40836" y="462187"/>
            <a:ext cx="393056" cy="58477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67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6</a:t>
            </a:r>
          </a:p>
        </p:txBody>
      </p:sp>
      <p:sp>
        <p:nvSpPr>
          <p:cNvPr id="57" name="5-Point Star 56">
            <a:hlinkClick r:id="rId8" action="ppaction://hlinksldjump">
              <a:snd r:embed="rId3" name="click.wav"/>
            </a:hlinkClick>
          </p:cNvPr>
          <p:cNvSpPr/>
          <p:nvPr/>
        </p:nvSpPr>
        <p:spPr>
          <a:xfrm>
            <a:off x="7240836" y="508555"/>
            <a:ext cx="1558110" cy="1558110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77139" y="273091"/>
            <a:ext cx="393056" cy="58477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67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59" name="5-Point Star 58">
            <a:hlinkClick r:id="rId9" action="ppaction://hlinksldjump">
              <a:snd r:embed="rId3" name="click.wav"/>
            </a:hlinkClick>
          </p:cNvPr>
          <p:cNvSpPr/>
          <p:nvPr/>
        </p:nvSpPr>
        <p:spPr>
          <a:xfrm>
            <a:off x="4172531" y="492868"/>
            <a:ext cx="1135472" cy="1135472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969395" y="1722212"/>
            <a:ext cx="722145" cy="58477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678C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5-Point Star 62">
            <a:hlinkClick r:id="rId10" action="ppaction://hlinksldjump">
              <a:snd r:embed="rId3" name="click.wav"/>
            </a:hlinkClick>
          </p:cNvPr>
          <p:cNvSpPr/>
          <p:nvPr/>
        </p:nvSpPr>
        <p:spPr>
          <a:xfrm>
            <a:off x="2982042" y="1928790"/>
            <a:ext cx="1431324" cy="1237695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0" name="Pentagon 69">
            <a:hlinkClick r:id="rId11" action="ppaction://hlinksldjump"/>
          </p:cNvPr>
          <p:cNvSpPr/>
          <p:nvPr/>
        </p:nvSpPr>
        <p:spPr>
          <a:xfrm flipH="1">
            <a:off x="7619326" y="457884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551073" y="4025984"/>
            <a:ext cx="430220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3" y="2370023"/>
            <a:ext cx="112481" cy="9950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95" y="1060604"/>
            <a:ext cx="185738" cy="16430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09" y="1475471"/>
            <a:ext cx="130709" cy="1156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0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8889E-6 -2.96296E-6 L 3.88889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302" y="1531344"/>
            <a:ext cx="1807594" cy="1574714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>
              <a:snd r:embed="rId6" name="chimes.wav"/>
            </a:hlinkClick>
          </p:cNvPr>
          <p:cNvSpPr/>
          <p:nvPr/>
        </p:nvSpPr>
        <p:spPr>
          <a:xfrm flipH="1">
            <a:off x="7619325" y="4476308"/>
            <a:ext cx="1405619" cy="59229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" action="ppaction://noaction">
                  <a:snd r:embed="rId6" name="chimes.wav"/>
                </a:hlinkClick>
              </a:rPr>
              <a:t>GO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HOME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242" y="1531344"/>
            <a:ext cx="1807594" cy="15747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74DF23D-4429-EBC2-D7FD-35B561389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31" y="469558"/>
            <a:ext cx="6184794" cy="4006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16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>
              <a:snd r:embed="rId5" name="chimes.wav"/>
            </a:hlinkClick>
          </p:cNvPr>
          <p:cNvSpPr/>
          <p:nvPr/>
        </p:nvSpPr>
        <p:spPr>
          <a:xfrm flipH="1">
            <a:off x="7619325" y="4465674"/>
            <a:ext cx="1405619" cy="602927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rId4" action="ppaction://hlinksldjump">
                  <a:snd r:embed="rId5" name="chimes.wav"/>
                </a:hlinkClick>
              </a:rPr>
              <a:t>GO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" action="ppaction://noaction">
                  <a:snd r:embed="rId5" name="chimes.wav"/>
                </a:hlinkClick>
              </a:rPr>
              <a:t>HOME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17" y="847825"/>
            <a:ext cx="1867936" cy="1627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53" y="870579"/>
            <a:ext cx="1867936" cy="16272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24" y="879989"/>
            <a:ext cx="1867936" cy="16272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02" y="2551260"/>
            <a:ext cx="1867936" cy="1627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87" y="2497861"/>
            <a:ext cx="1867936" cy="1627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5CAB5B3-C368-EDD8-9E4F-936EE23256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05" y="698986"/>
            <a:ext cx="6507065" cy="3722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345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42" y="1215293"/>
            <a:ext cx="2131598" cy="1856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49" y="1215293"/>
            <a:ext cx="2131598" cy="1856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56" y="1215293"/>
            <a:ext cx="2131598" cy="1856975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3" name="applause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4"/>
            <a:ext cx="990025" cy="990025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>
              <a:snd r:embed="rId6" name="chimes.wav"/>
            </a:hlinkClick>
          </p:cNvPr>
          <p:cNvSpPr/>
          <p:nvPr/>
        </p:nvSpPr>
        <p:spPr>
          <a:xfrm flipH="1">
            <a:off x="7619325" y="4476308"/>
            <a:ext cx="1405619" cy="59229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" action="ppaction://noaction">
                  <a:snd r:embed="rId6" name="chimes.wav"/>
                </a:hlinkClick>
              </a:rPr>
              <a:t>GO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HOME</a:t>
            </a:r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="" xmlns:a16="http://schemas.microsoft.com/office/drawing/2014/main" id="{14713109-197D-84A4-3474-74F1E333C9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887" y="407144"/>
            <a:ext cx="6730776" cy="398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12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7619325" y="4486940"/>
            <a:ext cx="1405619" cy="581661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GO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rId4" action="ppaction://hlinksldjump">
                  <a:snd r:embed="rId5" name="chimes.wav"/>
                </a:hlinkClick>
              </a:rPr>
              <a:t>HOME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24" y="1511710"/>
            <a:ext cx="1851412" cy="1612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C5C7F8D-555F-869D-CCB0-DDD346360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54" y="413681"/>
            <a:ext cx="6703072" cy="3808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679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>
              <a:snd r:embed="rId5" name="chimes.wav"/>
            </a:hlinkClick>
          </p:cNvPr>
          <p:cNvSpPr/>
          <p:nvPr/>
        </p:nvSpPr>
        <p:spPr>
          <a:xfrm flipH="1">
            <a:off x="7619325" y="4401880"/>
            <a:ext cx="1405619" cy="666722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" action="ppaction://noaction">
                  <a:snd r:embed="rId5" name="chimes.wav"/>
                </a:hlinkClick>
              </a:rPr>
              <a:t>GO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" action="ppaction://noaction">
                  <a:snd r:embed="rId5" name="chimes.wav"/>
                </a:hlinkClick>
              </a:rPr>
              <a:t>HOME</a:t>
            </a: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18" y="1344164"/>
            <a:ext cx="1851412" cy="1612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06" y="1403158"/>
            <a:ext cx="1851412" cy="16128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58" y="632561"/>
            <a:ext cx="6221817" cy="3769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584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>
              <a:snd r:embed="rId2" name="applause.wav"/>
            </a:hlinkClick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>
              <a:snd r:embed="rId5" name="chimes.wav"/>
            </a:hlinkClick>
          </p:cNvPr>
          <p:cNvSpPr/>
          <p:nvPr/>
        </p:nvSpPr>
        <p:spPr>
          <a:xfrm flipH="1">
            <a:off x="7619325" y="4433778"/>
            <a:ext cx="1405619" cy="63482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  <a:hlinkClick r:id="rId4" action="ppaction://hlinksldjump"/>
              </a:rPr>
              <a:t>GO</a:t>
            </a:r>
            <a:r>
              <a:rPr kumimoji="0" lang="en-US" sz="21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21" y="539944"/>
            <a:ext cx="1867936" cy="1627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04" y="865989"/>
            <a:ext cx="1867936" cy="1627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3" y="2310267"/>
            <a:ext cx="1867936" cy="1627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565" y="2310267"/>
            <a:ext cx="1867936" cy="16272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90" y="762177"/>
            <a:ext cx="1867936" cy="1627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28" y="464574"/>
            <a:ext cx="6550425" cy="3930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853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BDB03C5D-967D-45F8-F82E-862452546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303" y="447416"/>
            <a:ext cx="4919994" cy="398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9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3895" y="0"/>
            <a:ext cx="9140105" cy="5143500"/>
          </a:xfrm>
          <a:prstGeom prst="rect">
            <a:avLst/>
          </a:prstGeom>
        </p:spPr>
      </p:pic>
      <p:grpSp>
        <p:nvGrpSpPr>
          <p:cNvPr id="11" name="Dapan.msPham"/>
          <p:cNvGrpSpPr/>
          <p:nvPr/>
        </p:nvGrpSpPr>
        <p:grpSpPr>
          <a:xfrm>
            <a:off x="9144000" y="2594451"/>
            <a:ext cx="4307900" cy="2549049"/>
            <a:chOff x="-3112859" y="6525875"/>
            <a:chExt cx="574386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3331341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basketball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3112859" y="6525875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490416" y="2498150"/>
            <a:ext cx="4819557" cy="1776675"/>
            <a:chOff x="-7304059" y="3540193"/>
            <a:chExt cx="6426076" cy="23689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04059" y="3607116"/>
              <a:ext cx="3683163" cy="230197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3432744" y="3540193"/>
              <a:ext cx="2554761" cy="2332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4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7708 L -0.49649 -0.0409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1806 L 0.64961 0.0120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74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1.82226 -0.06921 " pathEditMode="relative" rAng="0" ptsTypes="AA">
                                      <p:cBhvr>
                                        <p:cTn id="23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07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3895" y="0"/>
            <a:ext cx="9140105" cy="5143500"/>
          </a:xfrm>
          <a:prstGeom prst="rect">
            <a:avLst/>
          </a:prstGeom>
        </p:spPr>
      </p:pic>
      <p:grpSp>
        <p:nvGrpSpPr>
          <p:cNvPr id="11" name="Dapan.msPham"/>
          <p:cNvGrpSpPr/>
          <p:nvPr/>
        </p:nvGrpSpPr>
        <p:grpSpPr>
          <a:xfrm>
            <a:off x="9144000" y="2594451"/>
            <a:ext cx="4307900" cy="2549049"/>
            <a:chOff x="-3112859" y="6525875"/>
            <a:chExt cx="574386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3331341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3112859" y="6525875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734474" y="2259164"/>
            <a:ext cx="4833672" cy="2095962"/>
            <a:chOff x="-7174657" y="3319745"/>
            <a:chExt cx="6444896" cy="279461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74657" y="3319745"/>
              <a:ext cx="3508087" cy="272179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3284522" y="3782237"/>
              <a:ext cx="2554761" cy="2332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97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7708 L -0.47761 -0.0726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1806 L 0.6711 0.0057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42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1.82227 -0.06921 " pathEditMode="relative" rAng="0" ptsTypes="AA">
                                      <p:cBhvr>
                                        <p:cTn id="23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07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3895" y="0"/>
            <a:ext cx="9140105" cy="5143500"/>
          </a:xfrm>
          <a:prstGeom prst="rect">
            <a:avLst/>
          </a:prstGeom>
        </p:spPr>
      </p:pic>
      <p:grpSp>
        <p:nvGrpSpPr>
          <p:cNvPr id="11" name="Dapan.msPham"/>
          <p:cNvGrpSpPr/>
          <p:nvPr/>
        </p:nvGrpSpPr>
        <p:grpSpPr>
          <a:xfrm>
            <a:off x="9144000" y="2594451"/>
            <a:ext cx="4307900" cy="2549049"/>
            <a:chOff x="-3112859" y="6525875"/>
            <a:chExt cx="574386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3331341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Chicken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3112859" y="6525875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494667" y="2124245"/>
            <a:ext cx="4951860" cy="2150580"/>
            <a:chOff x="-7332240" y="3246921"/>
            <a:chExt cx="6602479" cy="28674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32240" y="3246921"/>
              <a:ext cx="3823253" cy="286744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3284522" y="3782237"/>
              <a:ext cx="2554761" cy="2332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786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7708 L -0.47761 -0.0726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1806 L 0.6711 0.0057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42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1.82227 -0.06921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07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3895" y="0"/>
            <a:ext cx="9140105" cy="5143500"/>
          </a:xfrm>
          <a:prstGeom prst="rect">
            <a:avLst/>
          </a:prstGeom>
        </p:spPr>
      </p:pic>
      <p:grpSp>
        <p:nvGrpSpPr>
          <p:cNvPr id="11" name="Dapan.msPham"/>
          <p:cNvGrpSpPr/>
          <p:nvPr/>
        </p:nvGrpSpPr>
        <p:grpSpPr>
          <a:xfrm>
            <a:off x="9144000" y="2594451"/>
            <a:ext cx="4307900" cy="2549049"/>
            <a:chOff x="-3112859" y="6525875"/>
            <a:chExt cx="574386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3331341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tiger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3112859" y="6525875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1498" y="2204547"/>
            <a:ext cx="4468691" cy="2100754"/>
            <a:chOff x="-6688016" y="3353990"/>
            <a:chExt cx="5958255" cy="28010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88016" y="3353990"/>
              <a:ext cx="2789845" cy="280100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3284522" y="3782237"/>
              <a:ext cx="2554761" cy="2332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53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7708 L -0.47761 -0.0726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1805 L 0.67109 0.0057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42" y="-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1.82227 -0.06922 " pathEditMode="relative" rAng="0" ptsTypes="AA">
                                      <p:cBhvr>
                                        <p:cTn id="23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07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" y="0"/>
            <a:ext cx="9140105" cy="5143500"/>
          </a:xfrm>
          <a:prstGeom prst="rect">
            <a:avLst/>
          </a:prstGeom>
        </p:spPr>
      </p:pic>
      <p:grpSp>
        <p:nvGrpSpPr>
          <p:cNvPr id="11" name="Dapan.msPham"/>
          <p:cNvGrpSpPr/>
          <p:nvPr/>
        </p:nvGrpSpPr>
        <p:grpSpPr>
          <a:xfrm>
            <a:off x="9144000" y="2594451"/>
            <a:ext cx="4307900" cy="2549049"/>
            <a:chOff x="-3112859" y="6525875"/>
            <a:chExt cx="5743866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4" y="6952087"/>
              <a:ext cx="3331341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zoo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3112859" y="6525875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213368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5078972" y="741707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3646170" y="744275"/>
            <a:ext cx="1851660" cy="54864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876110" y="2099839"/>
            <a:ext cx="4801692" cy="2174986"/>
            <a:chOff x="-7663031" y="3039259"/>
            <a:chExt cx="6402256" cy="289998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33"/>
            <a:stretch/>
          </p:blipFill>
          <p:spPr>
            <a:xfrm>
              <a:off x="-7663031" y="3039259"/>
              <a:ext cx="3542833" cy="266121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3815536" y="3607116"/>
              <a:ext cx="2554761" cy="2332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67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7708 L -0.49649 -0.0409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0.01805 L 0.69206 0.028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1.82227 -0.06922 " pathEditMode="relative" rAng="0" ptsTypes="AA">
                                      <p:cBhvr>
                                        <p:cTn id="23" dur="3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07" y="-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74432" y="1634672"/>
            <a:ext cx="6878196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 smtClean="0">
                <a:solidFill>
                  <a:srgbClr val="7030A0"/>
                </a:solidFill>
              </a:rPr>
              <a:t>All about me!</a:t>
            </a:r>
            <a:r>
              <a:rPr lang="en-US" sz="6000" b="1" dirty="0">
                <a:solidFill>
                  <a:srgbClr val="7030A0"/>
                </a:solidFill>
              </a:rPr>
              <a:t/>
            </a:r>
            <a:br>
              <a:rPr lang="en-US" sz="6000" b="1" dirty="0">
                <a:solidFill>
                  <a:srgbClr val="7030A0"/>
                </a:solidFill>
              </a:rPr>
            </a:br>
            <a:endParaRPr dirty="0">
              <a:solidFill>
                <a:srgbClr val="7030A0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54026" y="453849"/>
              <a:ext cx="12203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chemeClr val="bg1"/>
                  </a:solidFill>
                  <a:latin typeface="Sport Day" pitchFamily="2" charset="0"/>
                </a:rPr>
                <a:t>1</a:t>
              </a:r>
              <a:endParaRPr lang="en-US" sz="6000" b="1" dirty="0">
                <a:solidFill>
                  <a:schemeClr val="bg1"/>
                </a:solidFill>
                <a:latin typeface="Sport Day" pitchFamily="2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1905505" y="2943885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2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– </a:t>
            </a:r>
            <a:r>
              <a:rPr lang="en-US" sz="4000" b="1" dirty="0" smtClean="0">
                <a:solidFill>
                  <a:srgbClr val="FFFFFF"/>
                </a:solidFill>
                <a:latin typeface="Coiny"/>
                <a:sym typeface="Coiny"/>
              </a:rPr>
              <a:t>activity 1,2,3</a:t>
            </a:r>
            <a:endParaRPr lang="x-none" sz="1000" dirty="0"/>
          </a:p>
        </p:txBody>
      </p:sp>
    </p:spTree>
    <p:extLst>
      <p:ext uri="{BB962C8B-B14F-4D97-AF65-F5344CB8AC3E}">
        <p14:creationId xmlns:p14="http://schemas.microsoft.com/office/powerpoint/2010/main" val="232896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Gen-3 Alpha Turbo 3914905832, Meet together, Cropped - Screensho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318" y="133350"/>
            <a:ext cx="884980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8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123</Words>
  <Application>Microsoft Office PowerPoint</Application>
  <PresentationFormat>On-screen Show (16:9)</PresentationFormat>
  <Paragraphs>81</Paragraphs>
  <Slides>29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Sport Day</vt:lpstr>
      <vt:lpstr>Arial Black</vt:lpstr>
      <vt:lpstr>Original Surfer</vt:lpstr>
      <vt:lpstr>Karla Medium</vt:lpstr>
      <vt:lpstr>Karla</vt:lpstr>
      <vt:lpstr>Comic Sans MS</vt:lpstr>
      <vt:lpstr>Arial</vt:lpstr>
      <vt:lpstr>Calibri</vt:lpstr>
      <vt:lpstr>Algerian</vt:lpstr>
      <vt:lpstr>Coiny</vt:lpstr>
      <vt:lpstr>Times New Roman</vt:lpstr>
      <vt:lpstr>Social Skill Activities for Pre-K to Celebrate International Thank-You Day by Slidesgo</vt:lpstr>
      <vt:lpstr> All about me!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All about me!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Let’s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Skills Activities for Pre-K to celebrate International Thank-You Day</dc:title>
  <dc:creator>DELL</dc:creator>
  <cp:lastModifiedBy>ad</cp:lastModifiedBy>
  <cp:revision>93</cp:revision>
  <dcterms:modified xsi:type="dcterms:W3CDTF">2024-08-23T02:17:53Z</dcterms:modified>
</cp:coreProperties>
</file>