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-1" y="0"/>
            <a:ext cx="4282605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112380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5526906" y="2270852"/>
            <a:ext cx="3717393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/>
            <a:r>
              <a:rPr lang="en-US" sz="32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CHỦ ĐỀ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3: TIẾT 1</a:t>
            </a:r>
            <a:endParaRPr lang="en-US" sz="32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4814095" y="324000"/>
            <a:ext cx="592200" cy="1214280"/>
          </a:xfrm>
          <a:prstGeom prst="rect">
            <a:avLst/>
          </a:prstGeom>
          <a:ln>
            <a:noFill/>
          </a:ln>
        </p:spPr>
      </p:pic>
      <p:pic>
        <p:nvPicPr>
          <p:cNvPr id="10" name="Picture 2" descr="Cao thấp"/>
          <p:cNvPicPr/>
          <p:nvPr/>
        </p:nvPicPr>
        <p:blipFill>
          <a:blip r:embed="rId6">
            <a:lum contrast="30000"/>
          </a:blip>
          <a:srcRect l="16574" t="18305" r="13872" b="62902"/>
          <a:stretch/>
        </p:blipFill>
        <p:spPr>
          <a:xfrm>
            <a:off x="5649369" y="5459507"/>
            <a:ext cx="3629910" cy="576302"/>
          </a:xfrm>
          <a:prstGeom prst="rect">
            <a:avLst/>
          </a:prstGeom>
          <a:ln w="0">
            <a:noFill/>
          </a:ln>
        </p:spPr>
      </p:pic>
      <p:sp>
        <p:nvSpPr>
          <p:cNvPr id="11" name="Rectangle 5"/>
          <p:cNvSpPr/>
          <p:nvPr/>
        </p:nvSpPr>
        <p:spPr>
          <a:xfrm>
            <a:off x="5198465" y="6052861"/>
            <a:ext cx="469289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latin typeface="Times New Roman"/>
                <a:ea typeface="Times New Roman"/>
              </a:rPr>
              <a:t>GV: Đỗ </a:t>
            </a:r>
            <a:r>
              <a:rPr lang="en-US" sz="3200" b="1" spc="-1" dirty="0" err="1">
                <a:latin typeface="Times New Roman"/>
                <a:ea typeface="Times New Roman"/>
              </a:rPr>
              <a:t>Thị</a:t>
            </a:r>
            <a:r>
              <a:rPr lang="en-US" sz="3200" b="1" spc="-1" dirty="0">
                <a:latin typeface="Times New Roman"/>
                <a:ea typeface="Times New Roman"/>
              </a:rPr>
              <a:t> </a:t>
            </a:r>
            <a:r>
              <a:rPr lang="en-US" sz="3200" b="1" spc="-1" dirty="0" err="1">
                <a:latin typeface="Times New Roman"/>
                <a:ea typeface="Times New Roman"/>
              </a:rPr>
              <a:t>Tuyết</a:t>
            </a:r>
            <a:r>
              <a:rPr lang="en-US" sz="3200" b="1" spc="-1" dirty="0">
                <a:latin typeface="Times New Roman"/>
                <a:ea typeface="Times New Roman"/>
              </a:rPr>
              <a:t> Na</a:t>
            </a:r>
            <a:endParaRPr lang="en-US" sz="3200" spc="-1" dirty="0">
              <a:latin typeface="Times New Roman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5103720" y="2864206"/>
            <a:ext cx="4786559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HÁT: LỚP 1 THÂN YÊU</a:t>
            </a:r>
            <a:endParaRPr lang="en-US" sz="32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13" name="Picture 13" descr="D:\GIÁO ÁN 1 2020-2021\HÌNH SOẠN GIÁO ÁN\Học hát\Lớp 1 thân yêu\Các bạn nhỏ vui ca nhảy múa_HTS.png"/>
          <p:cNvPicPr/>
          <p:nvPr/>
        </p:nvPicPr>
        <p:blipFill>
          <a:blip r:embed="rId7"/>
          <a:srcRect l="4236" r="4939"/>
          <a:stretch/>
        </p:blipFill>
        <p:spPr>
          <a:xfrm>
            <a:off x="5406295" y="3564585"/>
            <a:ext cx="4318793" cy="16091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7355</TotalTime>
  <Words>281</Words>
  <Application>Microsoft Office PowerPoint</Application>
  <PresentationFormat>Custom</PresentationFormat>
  <Paragraphs>60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STD_DELL</cp:lastModifiedBy>
  <cp:revision>611</cp:revision>
  <dcterms:created xsi:type="dcterms:W3CDTF">2010-04-30T21:19:48Z</dcterms:created>
  <dcterms:modified xsi:type="dcterms:W3CDTF">2024-10-28T08:23:25Z</dcterms:modified>
  <dc:language>en-US</dc:language>
</cp:coreProperties>
</file>