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26"/>
  </p:notesMasterIdLst>
  <p:sldIdLst>
    <p:sldId id="299" r:id="rId4"/>
    <p:sldId id="275" r:id="rId5"/>
    <p:sldId id="276" r:id="rId6"/>
    <p:sldId id="277" r:id="rId7"/>
    <p:sldId id="294" r:id="rId8"/>
    <p:sldId id="261" r:id="rId9"/>
    <p:sldId id="281" r:id="rId10"/>
    <p:sldId id="282" r:id="rId11"/>
    <p:sldId id="283" r:id="rId12"/>
    <p:sldId id="284" r:id="rId13"/>
    <p:sldId id="285" r:id="rId14"/>
    <p:sldId id="286" r:id="rId15"/>
    <p:sldId id="290" r:id="rId16"/>
    <p:sldId id="287" r:id="rId17"/>
    <p:sldId id="288" r:id="rId18"/>
    <p:sldId id="289" r:id="rId19"/>
    <p:sldId id="295" r:id="rId20"/>
    <p:sldId id="296" r:id="rId21"/>
    <p:sldId id="297" r:id="rId22"/>
    <p:sldId id="298" r:id="rId23"/>
    <p:sldId id="292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3684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949268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22212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274655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11/7/2024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42.png"/><Relationship Id="rId2" Type="http://schemas.openxmlformats.org/officeDocument/2006/relationships/audio" Target="../media/media7.mp3"/><Relationship Id="rId16" Type="http://schemas.openxmlformats.org/officeDocument/2006/relationships/image" Target="../media/image46.png"/><Relationship Id="rId1" Type="http://schemas.microsoft.com/office/2007/relationships/media" Target="../media/media7.mp3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29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28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2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7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8.gif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6.png"/><Relationship Id="rId5" Type="http://schemas.openxmlformats.org/officeDocument/2006/relationships/image" Target="../media/image65.gif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185487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ÂM NHẠC LỚP 3</a:t>
            </a:r>
            <a:endParaRPr lang="en-US" sz="3200" b="1" dirty="0">
              <a:solidFill>
                <a:srgbClr val="C0000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4281"/>
            <a:ext cx="12192000" cy="21318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59171" y="4970245"/>
            <a:ext cx="47741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VIÊN: ĐỖ THỊ TUYẾT NA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0" y="1550019"/>
            <a:ext cx="3772426" cy="3723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19" y="717778"/>
            <a:ext cx="3301393" cy="9230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1616" y="2335686"/>
            <a:ext cx="58012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srgbClr val="C000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Ô</a:t>
            </a:r>
            <a:r>
              <a:rPr lang="en-US" sz="3200" b="1" dirty="0" smtClean="0">
                <a:solidFill>
                  <a:srgbClr val="C000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N </a:t>
            </a:r>
            <a:r>
              <a:rPr lang="vi-VN" sz="3200" b="1" dirty="0" smtClean="0">
                <a:solidFill>
                  <a:srgbClr val="C000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BÀI</a:t>
            </a:r>
            <a:r>
              <a:rPr lang="en-US" sz="3200" b="1" dirty="0" smtClean="0">
                <a:solidFill>
                  <a:srgbClr val="C000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HÁT: </a:t>
            </a:r>
            <a:r>
              <a:rPr lang="en-US" sz="3200" b="1" dirty="0">
                <a:solidFill>
                  <a:srgbClr val="C00000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VUI ĐẾN 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9370" y="1570732"/>
            <a:ext cx="1672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vi-VN" sz="3200" b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TIẾT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092" y="-23834"/>
            <a:ext cx="1518421" cy="8304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3562" y="0"/>
            <a:ext cx="566215" cy="65864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85569" y="2946313"/>
            <a:ext cx="41985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200" b="1" noProof="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BÀI SỐ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5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  <p:bldP spid="8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66" y="1862029"/>
            <a:ext cx="10564913" cy="1204555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87713" y="35776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3752" y="222790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79" y="1579718"/>
            <a:ext cx="10555753" cy="1419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3401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534254" y="479077"/>
            <a:ext cx="733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bài các hình thức: Lớp, cá nhân, tổ, nhóm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59098" y="39142"/>
            <a:ext cx="6089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Arial"/>
              </a:rPr>
              <a:t>HOẠT ĐỘNG THỰC HÀNH LUYỆN TẬP </a:t>
            </a:r>
            <a:endParaRPr lang="en-US" sz="1600" dirty="0">
              <a:solidFill>
                <a:schemeClr val="bg1"/>
              </a:solidFill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43" y="1255692"/>
            <a:ext cx="10563540" cy="3885020"/>
          </a:xfrm>
          <a:prstGeom prst="rect">
            <a:avLst/>
          </a:prstGeom>
        </p:spPr>
      </p:pic>
      <p:pic>
        <p:nvPicPr>
          <p:cNvPr id="27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258048"/>
            <a:ext cx="2981518" cy="167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554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7776" y="322960"/>
            <a:ext cx="8577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SLIDE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BỔ SUNG GV CHO ĐỌC NHẠC BẰNG VIDEO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39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nhạc ký hiệu bàn tay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2" y="5459672"/>
            <a:ext cx="2623076" cy="14754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30" y="1206454"/>
            <a:ext cx="10562543" cy="3789292"/>
          </a:xfrm>
          <a:prstGeom prst="rect">
            <a:avLst/>
          </a:prstGeom>
        </p:spPr>
      </p:pic>
      <p:pic>
        <p:nvPicPr>
          <p:cNvPr id="3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76" y="3459242"/>
            <a:ext cx="568202" cy="33325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71" y="3455252"/>
            <a:ext cx="568202" cy="3332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471" y="4937570"/>
            <a:ext cx="568202" cy="3332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133" y="4831303"/>
            <a:ext cx="549505" cy="4060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164" y="4847553"/>
            <a:ext cx="549505" cy="40603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086" y="4899258"/>
            <a:ext cx="579027" cy="3715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07" y="4864788"/>
            <a:ext cx="579027" cy="37156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685" y="4905279"/>
            <a:ext cx="504445" cy="4267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089" y="4894929"/>
            <a:ext cx="504445" cy="426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908" y="3476648"/>
            <a:ext cx="536449" cy="2545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6022" y="3349394"/>
            <a:ext cx="536449" cy="2545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85" y="4937570"/>
            <a:ext cx="536449" cy="25450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58" y="4923317"/>
            <a:ext cx="536449" cy="25450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948" y="3462702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92" y="3476648"/>
            <a:ext cx="579027" cy="37156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285" y="4937667"/>
            <a:ext cx="489205" cy="29413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483" y="3352431"/>
            <a:ext cx="489205" cy="29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7942" y="3261752"/>
            <a:ext cx="454153" cy="47548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665" y="3217507"/>
            <a:ext cx="454153" cy="475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744" y="3354255"/>
            <a:ext cx="472441" cy="38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58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5" y="3585637"/>
            <a:ext cx="346726" cy="34672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9088" y="3585637"/>
            <a:ext cx="346726" cy="346726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927" y="3585637"/>
            <a:ext cx="346726" cy="34672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36" y="3575525"/>
            <a:ext cx="346726" cy="34672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42" y="3626223"/>
            <a:ext cx="346726" cy="34672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40" y="3586852"/>
            <a:ext cx="346726" cy="34672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28" y="3585637"/>
            <a:ext cx="346726" cy="346726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505" y="4989652"/>
            <a:ext cx="346726" cy="34672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784" y="4902971"/>
            <a:ext cx="346726" cy="34672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455" y="4902971"/>
            <a:ext cx="346726" cy="346726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443" y="3585637"/>
            <a:ext cx="346726" cy="34672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619" y="4902971"/>
            <a:ext cx="346726" cy="346726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190" y="4887150"/>
            <a:ext cx="346726" cy="34672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16" y="4886777"/>
            <a:ext cx="346726" cy="34672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502" y="4902971"/>
            <a:ext cx="346726" cy="34672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787" y="4989652"/>
            <a:ext cx="346726" cy="346726"/>
          </a:xfrm>
          <a:prstGeom prst="rect">
            <a:avLst/>
          </a:prstGeom>
        </p:spPr>
      </p:pic>
      <p:pic>
        <p:nvPicPr>
          <p:cNvPr id="6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</a:t>
            </a:r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</a:rPr>
              <a:t>theo nhóm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71" y="1350917"/>
            <a:ext cx="10615961" cy="38120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520" y="-172798"/>
            <a:ext cx="2643548" cy="2333566"/>
          </a:xfrm>
          <a:prstGeom prst="rect">
            <a:avLst/>
          </a:prstGeom>
        </p:spPr>
      </p:pic>
      <p:pic>
        <p:nvPicPr>
          <p:cNvPr id="12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" y="-170738"/>
            <a:ext cx="2827026" cy="208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090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157" y="14228"/>
            <a:ext cx="206492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561" y="2708686"/>
            <a:ext cx="3579074" cy="4163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47493"/>
            <a:ext cx="5687122" cy="60105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944390" y="1060800"/>
            <a:ext cx="2741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Ôn hát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 hình thức</a:t>
            </a:r>
            <a:endParaRPr kumimoji="0" lang="en-US" sz="3200" b="0" i="1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71884" y="58131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522158" y="2022970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843562" y="37563"/>
            <a:ext cx="656479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VUI ĐẾN TRƯỜNG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2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9554815" cy="3624147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70198" y="432667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"/>
            <a:ext cx="9249605" cy="40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9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pic>
        <p:nvPicPr>
          <p:cNvPr id="20" name="Picture 19" descr="C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5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"/>
            <a:ext cx="12016440" cy="6858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94" y="0"/>
            <a:ext cx="6946406" cy="6857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786" y="2982997"/>
            <a:ext cx="1897384" cy="18196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65452">
            <a:off x="9909198" y="1743256"/>
            <a:ext cx="2103809" cy="1819660"/>
          </a:xfrm>
          <a:prstGeom prst="rect">
            <a:avLst/>
          </a:prstGeom>
        </p:spPr>
      </p:pic>
      <p:pic>
        <p:nvPicPr>
          <p:cNvPr id="16" name="VUI DEN TRUOG BEAT 2 L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84485" y="28193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4" y="0"/>
            <a:ext cx="6162104" cy="10593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61261" y="586457"/>
            <a:ext cx="3646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</a:t>
            </a: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 1 hát câu 1,3 nhóm 2 hát câu 2,4 cả 2 nhóm hát câu 5,6)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69" y="2510102"/>
            <a:ext cx="5548786" cy="434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415" y="1705773"/>
            <a:ext cx="5001705" cy="133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0887" y="5785587"/>
            <a:ext cx="609600" cy="609600"/>
          </a:xfrm>
          <a:prstGeom prst="rect">
            <a:avLst/>
          </a:prstGeom>
        </p:spPr>
      </p:pic>
      <p:pic>
        <p:nvPicPr>
          <p:cNvPr id="9" name="Picture 8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513" y="6322431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46" y="163925"/>
            <a:ext cx="4270917" cy="2571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65" y="976853"/>
            <a:ext cx="1472397" cy="206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620" y="591015"/>
            <a:ext cx="1897568" cy="18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3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6068" y="1450362"/>
            <a:ext cx="3912930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2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53584" y="566571"/>
            <a:ext cx="1697901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10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173" y="-44526"/>
            <a:ext cx="2033020" cy="8092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6846"/>
            <a:ext cx="4898553" cy="13696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2337" y="2193777"/>
            <a:ext cx="674039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VUI ĐẾN TRƯỜNG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9311" y="181930"/>
            <a:ext cx="38635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32513" y="1384274"/>
            <a:ext cx="50866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sát và nhận ra kí hiệu bàn tay mới</a:t>
            </a: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78" y="1933548"/>
            <a:ext cx="10565136" cy="273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775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44" y="1755047"/>
            <a:ext cx="11621862" cy="41693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72500" y="63952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Giới thiệu, </a:t>
            </a:r>
            <a:r>
              <a:rPr lang="en-US" sz="2400" dirty="0">
                <a:solidFill>
                  <a:prstClr val="black"/>
                </a:solidFill>
                <a:latin typeface="Times New Roman"/>
                <a:ea typeface="Calibri"/>
              </a:rPr>
              <a:t>đọc 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mẫu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44105" y="-36758"/>
            <a:ext cx="628787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TÌM HIỂU HÌNH THÀNH KIẾN THỨC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1885040" y="4150636"/>
            <a:ext cx="8669749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1885040" y="425004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73127" y="5786685"/>
            <a:ext cx="9543364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573127" y="588054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354802" y="5974218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  <a:ea typeface="Calibri"/>
              </a:rPr>
              <a:t> ? Hình nốt nhạc, tên nốt nhạc</a:t>
            </a:r>
            <a:endParaRPr lang="en-US" sz="2400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46123" y="12439"/>
            <a:ext cx="5486879" cy="491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ĐỌC NHẠC BÀI SỐ 2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9470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333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cao độ và thế tay tay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95" y="1378729"/>
            <a:ext cx="10504162" cy="27230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4" name="luyen cao doDRMFSLS ĐỐ-2CHI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8503" y="4594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chemeClr val="bg1"/>
                </a:solidFill>
                <a:latin typeface="Times New Roman"/>
                <a:ea typeface="Calibri"/>
              </a:rPr>
              <a:t>Luyện tiết tấu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03" y="4899796"/>
            <a:ext cx="3618411" cy="20353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9" y="1301383"/>
            <a:ext cx="10566691" cy="2043983"/>
          </a:xfrm>
          <a:prstGeom prst="rect">
            <a:avLst/>
          </a:prstGeom>
        </p:spPr>
      </p:pic>
      <p:pic>
        <p:nvPicPr>
          <p:cNvPr id="3" name="GO TEMPORI THEO 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4341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nốt nhạc từng câu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4099"/>
            <a:ext cx="2755625" cy="15500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2" y="1266843"/>
            <a:ext cx="10238879" cy="3673177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315736" y="3345366"/>
            <a:ext cx="7508488" cy="245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364542" y="3485316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77927" y="4736823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1877927" y="4889194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238</Words>
  <Application>Microsoft Office PowerPoint</Application>
  <PresentationFormat>Widescreen</PresentationFormat>
  <Paragraphs>38</Paragraphs>
  <Slides>22</Slides>
  <Notes>4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#9Slide05 Dancing Script</vt:lpstr>
      <vt:lpstr>Arial</vt:lpstr>
      <vt:lpstr>Calibri</vt:lpstr>
      <vt:lpstr>Segoe UI Semilight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STD_DELL</cp:lastModifiedBy>
  <cp:revision>39</cp:revision>
  <dcterms:created xsi:type="dcterms:W3CDTF">2022-04-04T02:41:08Z</dcterms:created>
  <dcterms:modified xsi:type="dcterms:W3CDTF">2024-11-07T02:20:36Z</dcterms:modified>
</cp:coreProperties>
</file>