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5" r:id="rId2"/>
  </p:sldMasterIdLst>
  <p:notesMasterIdLst>
    <p:notesMasterId r:id="rId27"/>
  </p:notesMasterIdLst>
  <p:sldIdLst>
    <p:sldId id="375" r:id="rId3"/>
    <p:sldId id="301" r:id="rId4"/>
    <p:sldId id="259" r:id="rId5"/>
    <p:sldId id="260" r:id="rId6"/>
    <p:sldId id="324" r:id="rId7"/>
    <p:sldId id="372" r:id="rId8"/>
    <p:sldId id="262" r:id="rId9"/>
    <p:sldId id="263" r:id="rId10"/>
    <p:sldId id="282" r:id="rId11"/>
    <p:sldId id="283" r:id="rId12"/>
    <p:sldId id="284" r:id="rId13"/>
    <p:sldId id="264" r:id="rId14"/>
    <p:sldId id="265" r:id="rId15"/>
    <p:sldId id="317" r:id="rId16"/>
    <p:sldId id="272" r:id="rId17"/>
    <p:sldId id="338" r:id="rId18"/>
    <p:sldId id="341" r:id="rId19"/>
    <p:sldId id="340" r:id="rId20"/>
    <p:sldId id="339" r:id="rId21"/>
    <p:sldId id="326" r:id="rId22"/>
    <p:sldId id="274" r:id="rId23"/>
    <p:sldId id="275" r:id="rId24"/>
    <p:sldId id="337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6"/>
  </p:normalViewPr>
  <p:slideViewPr>
    <p:cSldViewPr snapToGrid="0">
      <p:cViewPr varScale="1">
        <p:scale>
          <a:sx n="114" d="100"/>
          <a:sy n="114" d="100"/>
        </p:scale>
        <p:origin x="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73191-AB1A-4091-83BF-AD8A60A0FBDE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159ED-524C-4477-827B-1614E5DDD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49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c</a:t>
            </a:r>
            <a:r>
              <a:rPr lang="en-US"/>
              <a:t>hú</a:t>
            </a:r>
            <a:r>
              <a:rPr lang="en-US" baseline="0"/>
              <a:t> ý HD cho HS hiểu ý nghĩa của dấu ngoặc kép.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008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chú</a:t>
            </a:r>
            <a:r>
              <a:rPr lang="en-US" baseline="0"/>
              <a:t> ý minh hoạ từ lẫy cho HS hiểu bằng việc mô tả em bé lẫy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69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5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57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65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52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98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27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47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69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2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3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36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9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64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48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82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4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54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53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01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19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757" r:id="rId9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6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8.jpeg"/><Relationship Id="rId17" Type="http://schemas.openxmlformats.org/officeDocument/2006/relationships/image" Target="../media/image13.png"/><Relationship Id="rId2" Type="http://schemas.openxmlformats.org/officeDocument/2006/relationships/tags" Target="../tags/tag3.xml"/><Relationship Id="rId16" Type="http://schemas.openxmlformats.org/officeDocument/2006/relationships/image" Target="../media/image12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6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5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" y="0"/>
            <a:ext cx="12192000" cy="600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22" y="133816"/>
            <a:ext cx="9546591" cy="552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" y="3890645"/>
            <a:ext cx="12191999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2881" y="3207906"/>
            <a:ext cx="4617067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653482" y="340590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82" y="4365105"/>
            <a:ext cx="2354983" cy="158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1253371" y="2972937"/>
            <a:ext cx="9546591" cy="1664971"/>
          </a:xfrm>
          <a:prstGeom prst="rect">
            <a:avLst/>
          </a:prstGeom>
        </p:spPr>
        <p:txBody>
          <a:bodyPr spcFirstLastPara="1" vert="horz" lIns="91440" tIns="45720" rIns="91440" bIns="45720" numCol="1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2262874" y="2943599"/>
            <a:ext cx="7228953" cy="182474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385">
              <a:defRPr/>
            </a:pPr>
            <a:r>
              <a:rPr lang="en-US" altLang="zh-CN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</a:p>
          <a:p>
            <a:pPr algn="ctr" defTabSz="1622385">
              <a:defRPr/>
            </a:pPr>
            <a:r>
              <a:rPr lang="en-US" altLang="zh-CN" sz="2667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2667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38: ai ay </a:t>
            </a:r>
            <a:r>
              <a:rPr lang="en-US" altLang="zh-CN" sz="2667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endParaRPr lang="en-US" altLang="zh-CN" sz="2667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622385">
              <a:defRPr/>
            </a:pPr>
            <a:r>
              <a:rPr lang="en-US" altLang="zh-CN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altLang="zh-CN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zh-CN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zh-CN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en-US" altLang="zh-CN" sz="32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622385">
              <a:defRPr/>
            </a:pPr>
            <a:r>
              <a:rPr lang="en-US" altLang="zh-CN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zh-CN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2024 - 2025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C1377C-B21E-56D1-8646-EC5661A85DC8}"/>
              </a:ext>
            </a:extLst>
          </p:cNvPr>
          <p:cNvSpPr txBox="1"/>
          <p:nvPr/>
        </p:nvSpPr>
        <p:spPr>
          <a:xfrm>
            <a:off x="4180738" y="1106049"/>
            <a:ext cx="4860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ỦY BAN NHÂN DÂN HUYỆN AN LÃO</a:t>
            </a:r>
          </a:p>
          <a:p>
            <a:r>
              <a:rPr lang="en-US" sz="2000" b="1" dirty="0"/>
              <a:t>TRƯỜNG TIỂU HỌC QUANG TRUNG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81400" y="543950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máy cày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74891" y="5459519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13806" y="5428355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ay</a:t>
            </a:r>
          </a:p>
        </p:txBody>
      </p:sp>
      <p:pic>
        <p:nvPicPr>
          <p:cNvPr id="2050" name="Picture 2" descr="Kinh nghiệm chọn mua máy cày cũ - Máy nông ngư nghiệp - Cơ khí Hồng K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69" y="381000"/>
            <a:ext cx="8327300" cy="468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28169" y="5564482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đám mây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55012" y="5564482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ây</a:t>
            </a:r>
          </a:p>
        </p:txBody>
      </p:sp>
      <p:pic>
        <p:nvPicPr>
          <p:cNvPr id="6" name="Picture 6" descr="hình ảnh : đám mây, Bầu trời, Ánh sáng mặt trời, không khí, Ban ngày,  Cumulus, màu xanh da trời, trời xanh, mây che phủ, Đám mây, Bạch cầu, Hiện  tượng kh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9230"/>
            <a:ext cx="6781800" cy="45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7293244" y="471909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đám mây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504634" y="4719097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máy cày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689430" y="4719096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chùm vải</a:t>
            </a:r>
          </a:p>
        </p:txBody>
      </p:sp>
      <p:pic>
        <p:nvPicPr>
          <p:cNvPr id="3074" name="Picture 2" descr="Vải thiều Lục Ngạn được cấp bằng bảo hộ chỉ dẫn địa lý tại Nhật Bản | Báo  Dân tộc và Phát triể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31" y="1905001"/>
            <a:ext cx="3310864" cy="211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inh nghiệm chọn mua máy cày cũ - Máy nông ngư nghiệp - Cơ khí Hồng K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619" y="1912258"/>
            <a:ext cx="3767030" cy="211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ình ảnh : đám mây, Bầu trời, Ánh sáng mặt trời, không khí, Ban ngày,  Cumulus, màu xanh da trời, trời xanh, mây che phủ, Đám mây, Bạch cầu, Hiện  tượng khí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217" y="1912258"/>
            <a:ext cx="3178429" cy="211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7296874" y="586740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đám mây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08264" y="5867401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máy cày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-685800" y="5867400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chùm vải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62401"/>
            <a:ext cx="12217401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129" y="-229886"/>
            <a:ext cx="6673273" cy="46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69277" y="76201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</a:t>
              </a:r>
              <a:r>
                <a:rPr lang="en-US" sz="4800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8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dẫn</a:t>
              </a:r>
              <a:r>
                <a:rPr lang="en-US" sz="4800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8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2727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" t="3540" b="61905"/>
          <a:stretch/>
        </p:blipFill>
        <p:spPr>
          <a:xfrm>
            <a:off x="1691640" y="118627"/>
            <a:ext cx="7923445" cy="419823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62732" y="4495800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đầy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gai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nhọn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bãi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hổn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hển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tỉm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tỉm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“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nhím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đấy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con </a:t>
            </a:r>
            <a:r>
              <a:rPr lang="en-US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ạ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207627" y="4920342"/>
            <a:ext cx="8476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1049001" y="4963884"/>
            <a:ext cx="8198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63431" y="5494606"/>
            <a:ext cx="7875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207627" y="4127600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5395639" y="4774627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4701038" y="5453742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444388" y="5577597"/>
            <a:ext cx="1052239" cy="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61266" y="6132602"/>
            <a:ext cx="7875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1336" y="6664932"/>
            <a:ext cx="7875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F05423B-F72F-CB9C-0BE5-E7BA8825BE7B}"/>
              </a:ext>
            </a:extLst>
          </p:cNvPr>
          <p:cNvCxnSpPr/>
          <p:nvPr/>
        </p:nvCxnSpPr>
        <p:spPr>
          <a:xfrm>
            <a:off x="4701038" y="4920342"/>
            <a:ext cx="8476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25285" y="1105961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8800" y="3393468"/>
            <a:ext cx="4485704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đầy gai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13166" y="3386211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59085" y="1105961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bãi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469085" y="1105961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đấy</a:t>
            </a:r>
          </a:p>
        </p:txBody>
      </p:sp>
    </p:spTree>
    <p:extLst>
      <p:ext uri="{BB962C8B-B14F-4D97-AF65-F5344CB8AC3E}">
        <p14:creationId xmlns:p14="http://schemas.microsoft.com/office/powerpoint/2010/main" val="16616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️⃣ Bộ 30+ hình nền hươu nai rừng ngây thơ đẹp nhất ™ WikiLaptop.co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1"/>
          <a:stretch/>
        </p:blipFill>
        <p:spPr bwMode="auto">
          <a:xfrm>
            <a:off x="5638801" y="2667001"/>
            <a:ext cx="6215595" cy="386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ikilaptop.com/wp-content/uploads/2021/01/1610481525_394_Bo-30-hinh-nen-huou-nai-rung-ngay-tho-de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5"/>
          <a:stretch/>
        </p:blipFill>
        <p:spPr bwMode="auto">
          <a:xfrm>
            <a:off x="342448" y="381001"/>
            <a:ext cx="6173105" cy="37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805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ệu ứng con nhím và nghệ thuật giữ khoảng cách trong các mối quan hệ -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" r="6461"/>
          <a:stretch/>
        </p:blipFill>
        <p:spPr bwMode="auto">
          <a:xfrm>
            <a:off x="217974" y="210457"/>
            <a:ext cx="6030426" cy="388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trận chiến hung dữ nhất thế giới động vật - vozForu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805" y="2743200"/>
            <a:ext cx="5825247" cy="388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750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265794" y="990600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Nai con nhìn thấy con gì bé nhỏ, thân đầy gai nhọn trên bãi cỏ. Nó chạy về nhà, hổn hển kể cho mẹ nghe. Nai mẹ tỉm tỉm: “Bạn nhím đấy, con ạ”.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52469" y="5358427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loài vật nào xuất hiện trong bài?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9011" y="5358427"/>
            <a:ext cx="12024519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 nhìn thấy một con vật trông như thế nào?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9011" y="5358427"/>
            <a:ext cx="12024519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 con đã làm gì tiếp theo?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9011" y="5358427"/>
            <a:ext cx="12024519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thử đoán xem nai con sẽ nói gì với mẹ?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8470" y="5358426"/>
            <a:ext cx="12024519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 mẹ nói gì với con?</a:t>
            </a:r>
          </a:p>
        </p:txBody>
      </p:sp>
    </p:spTree>
    <p:extLst>
      <p:ext uri="{BB962C8B-B14F-4D97-AF65-F5344CB8AC3E}">
        <p14:creationId xmlns:p14="http://schemas.microsoft.com/office/powerpoint/2010/main" val="33065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0" grpId="0" animBg="1"/>
      <p:bldP spid="56" grpId="0" animBg="1"/>
      <p:bldP spid="61" grpId="0" animBg="1"/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_图片 2" descr="C:\Users\Thinkpad\Desktop\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A_图片 4" descr="C:\Users\Thinkpad\Desktop\未标题-1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9874" r="5765" b="3240"/>
          <a:stretch/>
        </p:blipFill>
        <p:spPr bwMode="auto">
          <a:xfrm>
            <a:off x="355600" y="677334"/>
            <a:ext cx="11125200" cy="596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A_图片 5" descr="C:\Users\Thinkpad\Desktop\3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833" b="9410"/>
          <a:stretch/>
        </p:blipFill>
        <p:spPr bwMode="auto">
          <a:xfrm>
            <a:off x="609600" y="0"/>
            <a:ext cx="10871200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A_图片 6" descr="C:\Users\Thinkpad\Desktop\4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/>
        </p:blipFill>
        <p:spPr bwMode="auto">
          <a:xfrm>
            <a:off x="6536267" y="6079067"/>
            <a:ext cx="49784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PA_文本框 202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89088" y="1702329"/>
            <a:ext cx="9010917" cy="111831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8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6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6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38: ai    ay    </a:t>
            </a:r>
            <a:r>
              <a:rPr kumimoji="0" lang="en-US" altLang="zh-CN" sz="666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ây</a:t>
            </a:r>
            <a:endParaRPr kumimoji="0" lang="zh-CN" altLang="en-US" sz="6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2" name="PA_图片 7" descr="C:\Users\Thinkpad\Desktop\学校\1_0008_图层-8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07" y="9128"/>
            <a:ext cx="1878232" cy="16916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A_图片 8" descr="C:\Users\Thinkpad\Desktop\学校\1_0007_图层-9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107267"/>
            <a:ext cx="2435597" cy="375073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A_图片 9" descr="C:\Users\Thinkpad\Desktop\学校\1_0006_图层-10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94" y="-699459"/>
            <a:ext cx="1237735" cy="465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A_图片 10" descr="C:\Users\Thinkpad\Desktop\学校\1_0005_图层-11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66" y="-568435"/>
            <a:ext cx="1228861" cy="4471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2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3" presetClass="emph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1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6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0.96296 C -0.19792 0.93426 -0.20139 0.94506 -0.19514 0.92932 C -0.1934 0.91697 -0.19028 0.90926 -0.18733 0.89784 C -0.1842 0.8858 -0.18264 0.87376 -0.17934 0.86142 C -0.17431 0.825 -0.17604 0.80061 -0.18559 0.77098 C -0.19062 0.75524 -0.19236 0.73611 -0.2 0.72314 C -0.20104 0.71759 -0.20208 0.71172 -0.20312 0.70617 C -0.20365 0.70339 -0.20469 0.69753 -0.20469 0.69784 C -0.20417 0.68981 -0.20417 0.6824 -0.20312 0.675 C -0.20121 0.66265 -0.18628 0.64105 -0.17934 0.6324 C -0.17257 0.61419 -0.18056 0.63179 -0.17135 0.62098 C -0.1658 0.61419 -0.16371 0.60833 -0.15712 0.60463 C -0.15121 0.59321 -0.15729 0.60308 -0.14913 0.59598 C -0.14496 0.59197 -0.1401 0.58364 -0.13646 0.57901 C -0.13021 0.56913 -0.12778 0.55493 -0.12222 0.54537 C -0.1158 0.53395 -0.11979 0.54166 -0.11111 0.51975 C -0.11007 0.51697 -0.10781 0.51111 -0.10781 0.51142 C -0.10608 0.50185 -0.10486 0.49228 -0.10312 0.48271 C -0.10417 0.44537 -0.10347 0.42407 -0.10955 0.39228 C -0.11198 0.38055 -0.11354 0.36759 -0.1158 0.35586 C -0.11632 0.35308 -0.11736 0.34722 -0.11736 0.34753 C -0.12187 0.29784 -0.11667 0.2574 -0.10469 0.2145 C -0.10278 0.20092 -0.09826 0.19074 -0.09514 0.17808 C -0.09271 0.16851 -0.09132 0.15802 -0.08733 0.14969 C -0.0849 0.14506 -0.08142 0.14135 -0.07934 0.1358 C -0.06944 0.10926 -0.05573 0.08456 -0.03958 0.07067 C -0.03351 0.05926 -0.025 0.0503 -0.01736 0.04228 C -0.01406 0.03888 -0.00781 0.03117 -0.00781 0.03148 C -0.00417 0.02129 -0.00295 0.01049 -2.77778E-7 4.07407E-6 " pathEditMode="relative" rAng="0" ptsTypes="ffffffffffffffffffffffffffffA">
                                      <p:cBhvr>
                                        <p:cTn id="23" dur="6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0312 0.96296 C -0.19791 0.93426 -0.20139 0.94506 -0.19514 0.92932 C -0.1934 0.91697 -0.19028 0.90926 -0.18732 0.89784 C -0.1842 0.8858 -0.18264 0.87376 -0.17934 0.86142 C -0.1743 0.825 -0.17604 0.80061 -0.18559 0.77098 C -0.19062 0.75524 -0.19236 0.73611 -0.2 0.72315 C -0.20104 0.71759 -0.20208 0.71173 -0.20312 0.70617 C -0.20364 0.70339 -0.20469 0.69753 -0.20469 0.69784 C -0.20416 0.68981 -0.20416 0.6824 -0.20312 0.675 C -0.20121 0.66265 -0.18628 0.64105 -0.17934 0.6324 C -0.17257 0.61419 -0.18055 0.63179 -0.17135 0.62098 C -0.1658 0.61419 -0.16371 0.60833 -0.15712 0.60463 C -0.15121 0.59321 -0.15729 0.60308 -0.14913 0.59598 C -0.14496 0.59197 -0.1401 0.58364 -0.13646 0.57901 C -0.13021 0.56913 -0.12778 0.55494 -0.12222 0.54537 C -0.1158 0.53395 -0.11979 0.54166 -0.11111 0.51975 C -0.11007 0.51697 -0.10781 0.51111 -0.10781 0.51142 C -0.10607 0.50185 -0.10486 0.49228 -0.10312 0.48271 C -0.10416 0.44537 -0.10347 0.42407 -0.10955 0.39228 C -0.11198 0.38055 -0.11354 0.36759 -0.1158 0.35586 C -0.11632 0.35308 -0.11736 0.34722 -0.11736 0.34753 C -0.12187 0.29784 -0.11666 0.2574 -0.10469 0.2145 C -0.10278 0.20092 -0.09826 0.19074 -0.09514 0.17808 C -0.09271 0.16852 -0.09132 0.15802 -0.08732 0.14969 C -0.08489 0.14506 -0.08142 0.14136 -0.07934 0.1358 C -0.06944 0.10926 -0.05573 0.08456 -0.03958 0.07068 C -0.0335 0.05926 -0.025 0.05031 -0.01736 0.04228 C -0.01406 0.03889 -0.00781 0.03117 -0.00781 0.03148 C -0.00416 0.02129 -0.00295 0.01049 -2.22222E-6 2.96296E-6 " pathEditMode="relative" rAng="0" ptsTypes="ffffffffffffffffffffffffffffA">
                                      <p:cBhvr>
                                        <p:cTn id="25" dur="6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27546" y="4159468"/>
            <a:ext cx="4987636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đám mây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35897" y="4159468"/>
            <a:ext cx="45027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máy cày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444963" y="4159467"/>
            <a:ext cx="476684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chùm vải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52" y="2874239"/>
            <a:ext cx="11106728" cy="161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62732" y="476506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Nai con nhìn thấy con gì bé nhỏ, thân đầy gai nhọn trên bãi cỏ. Nó chạy về nhà, hổn hển kể cho mẹ nghe. Nai mẹ tỉm tỉm: “Bạn nhím đấy, con ạ”.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513" y="-230132"/>
            <a:ext cx="5515102" cy="383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78" y="699415"/>
            <a:ext cx="9242445" cy="61197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3730291" y="914401"/>
            <a:ext cx="473142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 lỗi</a:t>
            </a:r>
          </a:p>
        </p:txBody>
      </p:sp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1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27546" y="4159468"/>
            <a:ext cx="4987636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đám mây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35897" y="4159468"/>
            <a:ext cx="45027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máy cày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444963" y="4159467"/>
            <a:ext cx="476684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chùm vải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52" y="2874239"/>
            <a:ext cx="11106728" cy="161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62732" y="476506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đầy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gai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nhọn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bãi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hổn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hển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tủm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tỉm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“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nhím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đấy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con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ạ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513" y="-230132"/>
            <a:ext cx="5515102" cy="383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027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314" y="1752600"/>
            <a:ext cx="7906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prstClr val="black"/>
                </a:solidFill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68"/>
          <a:stretch/>
        </p:blipFill>
        <p:spPr>
          <a:xfrm>
            <a:off x="-50325" y="-118575"/>
            <a:ext cx="12289152" cy="57333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58784" y="-113827"/>
            <a:ext cx="11696009" cy="2200453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BD1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6294" y="32013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prstClr val="white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0192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BD196F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38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-50325" y="4274493"/>
            <a:ext cx="12246294" cy="2491319"/>
            <a:chOff x="695008" y="4416071"/>
            <a:chExt cx="10717370" cy="2491319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302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  <a:r>
                <a:rPr lang="en-US" sz="50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ai</a:t>
              </a:r>
              <a:r>
                <a:rPr lang="en-US" sz="5000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bạn</a:t>
              </a:r>
              <a:r>
                <a:rPr lang="en-US" sz="5000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thi</a:t>
              </a:r>
              <a:r>
                <a:rPr lang="en-US" sz="5000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</a:t>
              </a:r>
              <a:r>
                <a:rPr lang="en-US" sz="50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ảy</a:t>
              </a:r>
              <a:r>
                <a:rPr lang="en-US" sz="5000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</a:t>
              </a:r>
              <a:r>
                <a:rPr lang="en-US" sz="50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ây</a:t>
              </a:r>
              <a:r>
                <a:rPr lang="en-US" sz="5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6280536" y="4416071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endParaRPr lang="en-US" sz="50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838200" y="-5328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ai  ay  ây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39630" y="15240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39512" y="2729584"/>
            <a:ext cx="2123468" cy="1270916"/>
          </a:xfrm>
          <a:prstGeom prst="rect">
            <a:avLst/>
          </a:prstGeom>
          <a:solidFill>
            <a:srgbClr val="FBDDED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36325" y="2729584"/>
            <a:ext cx="2123468" cy="1270916"/>
          </a:xfrm>
          <a:prstGeom prst="rect">
            <a:avLst/>
          </a:prstGeom>
          <a:solidFill>
            <a:srgbClr val="FBDDED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40820" y="4063086"/>
            <a:ext cx="4295089" cy="1270915"/>
          </a:xfrm>
          <a:prstGeom prst="rect">
            <a:avLst/>
          </a:prstGeom>
          <a:solidFill>
            <a:srgbClr val="FBDDED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5268919" y="15240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ay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754316" y="15240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ây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1513940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390720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2550" y="390720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80049" y="390720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1125" y="390720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57750" y="390720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67650" y="390720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24050" y="390720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7136" y="390720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77036" y="390720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927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2772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11273" y="5352365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43480" y="5352365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nảy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19840" y="53523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163532" y="53523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77449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lẫy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3421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82241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29185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ay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584992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ay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662465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ây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431067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ây</a:t>
            </a:r>
          </a:p>
        </p:txBody>
      </p:sp>
      <p:pic>
        <p:nvPicPr>
          <p:cNvPr id="1026" name="Picture 2" descr="Bài Tarot Kèm Túi Đựng Bài Và Khăn Trải – Bài Bói Tarot Chính Hãng miDoctor  | miDoctor | Tik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3" y="532469"/>
            <a:ext cx="4039531" cy="40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85"/>
          <a:stretch/>
        </p:blipFill>
        <p:spPr>
          <a:xfrm>
            <a:off x="4360347" y="499812"/>
            <a:ext cx="7666112" cy="4039531"/>
          </a:xfrm>
          <a:prstGeom prst="rect">
            <a:avLst/>
          </a:prstGeom>
        </p:spPr>
      </p:pic>
      <p:pic>
        <p:nvPicPr>
          <p:cNvPr id="1028" name="Picture 4" descr="Lái xe du lịch Thành phố Hồ Chí Minh: Làm sao để chọn được tài xế tốt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607" y="405351"/>
            <a:ext cx="5725019" cy="429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á trình cây nảy mầm lớn lên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898" y="507069"/>
            <a:ext cx="7407373" cy="416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rẻ tập cầm nắm đồ vật: Cột mốc phát triển quan trọng của bé | Vinme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98" y="521583"/>
            <a:ext cx="6249971" cy="416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ẮP ĐẬY THỨC ĂN TRÒN NHỰA CÓ NÚM TP6972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02" y="405350"/>
            <a:ext cx="3658599" cy="426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ập tin:Lồng bàn (cặp lồng) đậy mâm cơm, tháng 5 năm 2018 (1).jpg –  Wikipedia tiếng Việ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48" y="405349"/>
            <a:ext cx="4786952" cy="426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é mấy tháng biết lẫy: 4 dấu hiệu bố mẹ cần nằm lò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40" y="398092"/>
            <a:ext cx="6494318" cy="43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5754994" y="2408238"/>
            <a:ext cx="65132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92" y="4724401"/>
            <a:ext cx="12217401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39630" y="6858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39512" y="1891384"/>
            <a:ext cx="2123468" cy="1270916"/>
          </a:xfrm>
          <a:prstGeom prst="rect">
            <a:avLst/>
          </a:prstGeom>
          <a:solidFill>
            <a:srgbClr val="FBDDED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36325" y="1891384"/>
            <a:ext cx="2123468" cy="1270916"/>
          </a:xfrm>
          <a:prstGeom prst="rect">
            <a:avLst/>
          </a:prstGeom>
          <a:solidFill>
            <a:srgbClr val="FBDDED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40820" y="3224886"/>
            <a:ext cx="4295089" cy="1270915"/>
          </a:xfrm>
          <a:prstGeom prst="rect">
            <a:avLst/>
          </a:prstGeom>
          <a:solidFill>
            <a:srgbClr val="FBDDED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68919" y="6858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754316" y="6858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ây</a:t>
            </a:r>
          </a:p>
        </p:txBody>
      </p:sp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87181" y="5130078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chùm vải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83916" y="5108293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</a:p>
        </p:txBody>
      </p:sp>
      <p:pic>
        <p:nvPicPr>
          <p:cNvPr id="2" name="Picture 2" descr="Vải thiều Lục Ngạn được cấp bằng bảo hộ chỉ dẫn địa lý tại Nhật Bản | Báo  Dân tộc và Phát triể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264" y="366560"/>
            <a:ext cx="6451937" cy="412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D5956F-3CF3-4C27-AF7B-18C2558A2746}:3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426</Words>
  <Application>Microsoft Macintosh PowerPoint</Application>
  <PresentationFormat>Widescreen</PresentationFormat>
  <Paragraphs>107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.VnCooper</vt:lpstr>
      <vt:lpstr>Arial</vt:lpstr>
      <vt:lpstr>Arial Rounded MT Bold</vt:lpstr>
      <vt:lpstr>Arial-Rounded</vt:lpstr>
      <vt:lpstr>Arrus-Black</vt:lpstr>
      <vt:lpstr>Bandit</vt:lpstr>
      <vt:lpstr>Calibri</vt:lpstr>
      <vt:lpstr>DomCasual</vt:lpstr>
      <vt:lpstr>Times New Roman</vt:lpstr>
      <vt:lpstr>1_Office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Thị Như</cp:lastModifiedBy>
  <cp:revision>19</cp:revision>
  <dcterms:created xsi:type="dcterms:W3CDTF">2021-08-21T07:32:55Z</dcterms:created>
  <dcterms:modified xsi:type="dcterms:W3CDTF">2024-11-12T08:15:21Z</dcterms:modified>
</cp:coreProperties>
</file>