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4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97" r:id="rId2"/>
    <p:sldId id="256" r:id="rId3"/>
    <p:sldId id="375" r:id="rId4"/>
    <p:sldId id="260" r:id="rId5"/>
    <p:sldId id="382" r:id="rId6"/>
    <p:sldId id="383" r:id="rId7"/>
    <p:sldId id="384" r:id="rId8"/>
    <p:sldId id="385" r:id="rId9"/>
    <p:sldId id="376" r:id="rId10"/>
    <p:sldId id="266" r:id="rId11"/>
    <p:sldId id="388" r:id="rId12"/>
    <p:sldId id="389" r:id="rId13"/>
    <p:sldId id="390" r:id="rId14"/>
    <p:sldId id="377" r:id="rId15"/>
    <p:sldId id="391" r:id="rId16"/>
    <p:sldId id="392" r:id="rId17"/>
    <p:sldId id="393" r:id="rId18"/>
    <p:sldId id="378" r:id="rId19"/>
    <p:sldId id="395" r:id="rId20"/>
    <p:sldId id="396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Jumble" panose="020B0604020202020204" charset="0"/>
      <p:regular r:id="rId27"/>
    </p:embeddedFont>
    <p:embeddedFont>
      <p:font typeface="One Little Font" panose="020B0604020202020204" charset="0"/>
      <p:regular r:id="rId28"/>
    </p:embeddedFont>
    <p:embeddedFont>
      <p:font typeface="Modern Love" panose="020B0604020202020204" charset="0"/>
      <p:regular r:id="rId29"/>
    </p:embeddedFont>
    <p:embeddedFont>
      <p:font typeface="Dreaming Outloud Pro" panose="020B0604020202020204" charset="0"/>
      <p:regular r:id="rId30"/>
      <p:italic r:id="rId31"/>
    </p:embeddedFont>
    <p:embeddedFont>
      <p:font typeface="Fredoka One" panose="020B0604020202020204" charset="0"/>
      <p:regular r:id="rId32"/>
    </p:embeddedFont>
    <p:embeddedFont>
      <p:font typeface="Berlin Sans FB" panose="020E0602020502020306" pitchFamily="34" charset="0"/>
      <p:regular r:id="rId33"/>
      <p:bold r:id="rId34"/>
    </p:embeddedFont>
    <p:embeddedFont>
      <p:font typeface="Abadi Extra Light" panose="020B0604020202020204" charset="0"/>
      <p:regular r:id="rId35"/>
    </p:embeddedFont>
    <p:embeddedFont>
      <p:font typeface="Luckiest Guy" panose="020B0604020202020204" charset="0"/>
      <p:regular r:id="rId36"/>
    </p:embeddedFont>
    <p:embeddedFont>
      <p:font typeface="Alfa Slab One" panose="020B0604020202020204" charset="0"/>
      <p:regular r:id="rId37"/>
    </p:embeddedFont>
    <p:embeddedFont>
      <p:font typeface="Rastanty Cortez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33CC"/>
    <a:srgbClr val="9933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400" autoAdjust="0"/>
  </p:normalViewPr>
  <p:slideViewPr>
    <p:cSldViewPr>
      <p:cViewPr varScale="1">
        <p:scale>
          <a:sx n="38" d="100"/>
          <a:sy n="38" d="100"/>
        </p:scale>
        <p:origin x="26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0:49.04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1,'162'12,"-60"-2,21-4,89 7,-46 2,3-1,41 18,114 12,164-20,5-24,-201-1,233 1,-344 13,-44 0,318-9,-298-5,381 1,-570 1,-50 8,-33 13,15-2,-89 7,-235 4,-375-28,485-5,-611 1,636-18,261 16,-305-5,215 10,-216-3,194 14,48-3,13-5,-164 18,232-20,11-3,0 0,0 0,0 0,0 0,0 0,0-1,0 1,0 0,0 0,1 0,-1 0,0 0,0 0,0 0,0 0,0 0,0 0,0 0,0 0,0 0,0 0,0 1,0-1,0 0,0 0,0 0,0 0,0 0,0 0,0 0,1 0,-1 0,0 0,0 0,0 0,0 0,0 0,0 0,0 0,0 0,0 0,0 0,0 0,0 0,0 0,0 0,0 0,0 0,0 1,0-1,0 0,0 0,0 0,0 0,0 0,0 0,0 0,0 0,0 0,0 0,0 0,0 0,0 0,0 0,0 0,18 2,305-2,-159-1,120 0,424 3,61 43,-669-38,98 10,-10-2,-2-14,-106-2,741 0,-802 2,-1 1,1 0,-1 1,0 1,33 12,91 19,-63-18,169 34,-238-50,14 3,-23-3,0-1,0 0,0 0,0 1,0-1,0 0,0 1,0-1,0 1,0-1,-1 1,1 0,0-1,0 1,-1 0,2 1,-2-2,0 1,0-1,0 1,0-1,0 1,0-1,0 1,0-1,0 1,-1-1,1 0,0 1,0-1,0 1,-1-1,1 1,0-1,-1 0,1 1,0-1,-1 0,1 1,0-1,-1 0,1 0,-1 1,1-1,-1 0,1 0,-1 1,-9 3,1 0,-1-1,0 0,0 0,-11 1,9-2,-751 113,491-96,-261 24,357-21,-185 17,288-34,-127 26,-147 40,-2-22,-83-37,416-11,-1 0,1 1,-24 7,19-4,-25 2,-221-3,175-5,-161 1,2080 0,-1534 26,-138-8,61 7,46 5,-98-16,167 12,-26-24,-165-3,595 1,-688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24.47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1,'196'18,"-72"-4,24-6,107 12,-53 0,1 1,51 24,138 18,197-28,8-35,-245-2,282 2,-415 19,-53-1,384-11,-360-9,460 2,-689 1,-60 12,-41 19,19-3,-106 10,-286 5,-453-40,587-7,-739 2,769-27,316 24,-369-7,259 13,-261-2,234 17,60-2,14-8,-197 26,279-29,14-4,0 0,1 0,-1 0,0 0,0 0,0 0,0 0,0 0,0 0,0 0,0 0,0 0,0 0,0 0,0 0,0 0,0 0,0 0,1 0,-1 0,0 0,0 0,0 0,0 0,0 0,0 0,0 0,0 0,0 0,0 0,0 0,0 0,0 0,0 0,0 0,0 0,0 0,0 0,0 0,0 1,0-1,0 0,1 0,-1 0,0 0,0 0,0 0,0 0,0 0,0 0,0 0,0 0,0 0,0 0,0 1,0-1,-1 0,1 0,0 0,0 0,0 0,0 0,0 0,0 0,0 0,23 2,367-1,-192-3,145 1,512 3,75 63,-810-55,120 15,-13-3,-3-22,-126-1,893 0,-968 2,-1 1,1 2,-1 1,0 0,39 18,111 27,-77-26,205 49,-288-71,17 4,-27-6,-1 1,0-1,0 0,0 1,0-1,1 1,-1-1,0 1,0 0,0 0,0 0,0-1,0 1,-1 0,1 0,1 2,-2-2,0 0,0-1,0 1,0 0,0 0,0-1,0 1,0 0,0-1,0 1,-1 0,1-1,0 1,-1-1,1 1,0 0,-1-1,1 1,0-1,-1 1,1-1,-1 1,1-1,-1 0,1 1,-1-1,1 0,-1 1,1-1,-2 1,-9 5,-1-1,0 0,0 0,0-2,-13 3,10-3,-906 162,592-139,-315 36,431-30,-223 24,348-49,-154 37,-177 59,-3-33,-100-53,502-16,1 1,-1 1,-29 9,24-5,-30 3,-268-3,211-9,-193 1,2512 1,-1852 37,-168-10,74 9,55 6,-117-21,201 15,-32-33,-198-4,718 1,-832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24.47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1,'124'18,"-45"-4,15-6,68 12,-34 0,1 1,32 24,88 18,124-28,5-35,-154-2,178 2,-263 19,-34-1,244-11,-228-9,291 2,-437 1,-38 12,-25 19,11-3,-67 10,-181 5,-288-40,372-7,-468 2,488-27,200 24,-234-7,164 13,-165-2,148 17,38-2,9-8,-125 26,178-29,8-4,0 0,0 0,0 0,0 0,0 0,0 0,0 0,0 0,0 0,0 0,0 0,0 0,0 0,0 0,0 0,0 0,0 0,1 0,-1 0,0 0,0 0,0 0,0 0,0 0,0 0,0 0,0 0,0 0,0 0,0 0,0 0,0 0,0 0,0 0,0 0,0 0,0 0,0 0,0 0,0 1,0-1,0 0,0 0,0 0,0 0,0 0,0 0,0 0,0 0,0 0,0 0,0 0,0 0,0 0,0 1,0-1,0 0,0 0,0 0,0 0,0 0,0 0,0 0,0 0,0 0,14 2,234-1,-122-3,91 1,326 3,46 63,-512-55,75 15,-8-3,-2-22,-80-1,567 0,-615 2,0 1,0 2,1 1,-1 0,24 18,72 27,-50-26,130 49,-183-71,12 4,-18-6,0 1,-1-1,1 0,0 1,0-1,-1 1,1-1,0 1,-1 0,1 0,0 0,-1-1,1 1,-1 0,1 0,0 2,-1-2,0 0,0-1,0 1,0 0,0 0,0-1,0 1,0 0,0-1,0 1,0 0,-1-1,1 1,0-1,0 1,0 0,-1-1,1 1,0-1,0 1,-1-1,1 1,0-1,-1 0,1 1,0-1,0 0,-1 1,1-1,-1 1,-6 5,-1-1,1 0,-1 0,0-2,-8 3,7-3,-576 162,377-139,-201 36,274-30,-141 24,220-49,-97 37,-113 59,-2-33,-63-53,318-16,1 1,0 1,-19 9,15-5,-20 3,-168-3,133-9,-123 1,1594 1,-1175 37,-106-10,46 9,36 6,-75-21,128 15,-21-33,-125-4,455 1,-527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6:51.23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6:58.4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13:30:05.6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0:49.04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1,'162'12,"-60"-2,21-4,89 7,-46 2,3-1,41 18,114 12,164-20,5-24,-201-1,233 1,-344 13,-44 0,318-9,-298-5,381 1,-570 1,-50 8,-33 13,15-2,-89 7,-235 4,-375-28,485-5,-611 1,636-18,261 16,-305-5,215 10,-216-3,194 14,48-3,13-5,-164 18,232-20,11-3,0 0,0 0,0 0,0 0,0 0,0-1,0 1,0 0,0 0,1 0,-1 0,0 0,0 0,0 0,0 0,0 0,0 0,0 0,0 0,0 0,0 0,0 1,0-1,0 0,0 0,0 0,0 0,0 0,0 0,0 0,1 0,-1 0,0 0,0 0,0 0,0 0,0 0,0 0,0 0,0 0,0 0,0 0,0 0,0 0,0 0,0 0,0 0,0 0,0 1,0-1,0 0,0 0,0 0,0 0,0 0,0 0,0 0,0 0,0 0,0 0,0 0,0 0,0 0,0 0,0 0,18 2,305-2,-159-1,120 0,424 3,61 43,-669-38,98 10,-10-2,-2-14,-106-2,741 0,-802 2,-1 1,1 0,-1 1,0 1,33 12,91 19,-63-18,169 34,-238-50,14 3,-23-3,0-1,0 0,0 0,0 1,0-1,0 0,0 1,0-1,0 1,0-1,-1 1,1 0,0-1,0 1,-1 0,2 1,-2-2,0 1,0-1,0 1,0-1,0 1,0-1,0 1,0-1,0 1,-1-1,1 0,0 1,0-1,0 1,-1-1,1 1,0-1,-1 0,1 1,0-1,-1 0,1 1,0-1,-1 0,1 0,-1 1,1-1,-1 0,1 0,-1 1,-9 3,1 0,-1-1,0 0,0 0,-11 1,9-2,-751 113,491-96,-261 24,357-21,-185 17,288-34,-127 26,-147 40,-2-22,-83-37,416-11,-1 0,1 1,-24 7,19-4,-25 2,-221-3,175-5,-161 1,2080 0,-1534 26,-138-8,61 7,46 5,-98-16,167 12,-26-24,-165-3,595 1,-688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1:12.15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1,'196'15,"-72"-3,24-5,107 9,-53 2,1-1,51 21,138 15,197-23,8-30,-245-2,282 2,-415 16,-53 0,384-11,-360-6,460 0,-689 2,-60 10,-41 17,19-4,-106 8,-286 6,-453-35,587-5,-739 1,769-23,316 21,-369-7,259 12,-261-2,234 15,60-3,14-6,-197 22,279-25,14-3,0 0,1 0,-1 0,0 0,0 0,0 0,0 0,0 0,0 0,0 0,0 0,0 0,0 0,0 0,0 0,0 0,0 0,0 0,1 0,-1 0,0 0,0 0,0 0,0 0,0 0,0 0,0 0,0 0,0 0,0 0,0 0,0 0,0 0,0 0,0 0,0 0,0 1,0-1,0 0,0 0,0 0,0 0,1 0,-1 0,0 0,0 0,0 0,0 0,0 0,0 0,0 0,0 0,0 0,0 1,0-1,0 0,-1 0,1 0,0 0,0 0,0 0,0 0,0 0,0 0,0 0,23 2,367-2,-192-1,145 0,512 3,75 52,-810-45,120 12,-13-3,-3-17,-126-2,893 0,-968 2,-1 1,1 1,-1 1,0 0,39 16,111 22,-77-22,205 42,-288-61,17 4,-27-4,-1-1,0 0,0 0,0 1,0-1,1 1,-1-1,0 1,0-1,0 1,0 0,0 0,0-1,-1 1,1 0,1 2,-2-3,0 1,0-1,0 1,0 0,0-1,0 1,0-1,0 1,0-1,0 1,-1-1,1 1,0 0,-1-1,1 1,0-1,-1 0,1 1,0-1,-1 1,1-1,-1 1,1-1,-1 0,1 1,-1-1,1 0,-1 0,1 1,-2-1,-9 5,-1 0,0-1,0 0,0-1,-13 2,10-2,-906 136,592-117,-315 30,431-25,-223 20,348-41,-154 31,-177 50,-3-28,-100-45,502-13,1 1,-1 0,-29 8,24-4,-30 3,-268-4,211-6,-193 0,2512 1,-1852 32,-168-10,74 9,55 4,-117-18,201 14,-32-28,-198-5,718 2,-832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23.12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1,'233'18,"-87"-4,30-6,127 12,-64 0,2 1,60 24,164 18,233-28,9-35,-288-2,332 2,-491 19,-63-1,455-11,-427-9,545 2,-815 1,-73 12,-47 19,21-3,-126 10,-337 5,-539-40,696-7,-875 2,911-27,374 24,-436-7,307 13,-311-2,279 17,70-2,18-8,-235 26,332-29,16-4,0 0,0 0,0 0,0 0,0 0,0 0,0 0,1 0,-1 0,0 0,0 0,0 0,0 0,0 0,0 0,0 0,0 0,0 0,0 0,0 0,0 0,1 0,-1 0,0 0,0 0,0 0,0 0,0 0,0 0,0 0,0 0,0 0,0 0,0 0,0 0,0 0,0 0,0 0,0 0,0 1,0-1,0 0,0 0,0 0,1 0,-1 0,0 0,0 0,0 0,0 0,0 0,0 0,0 0,0 0,-1 1,1-1,0 0,0 0,0 0,0 0,0 0,0 0,0 0,0 0,0 0,27 2,436-1,-228-3,171 1,608 3,88 63,-958-55,139 15,-14-3,-2-22,-152-1,1061 0,-1149 2,-1 1,1 2,-1 1,0 0,47 18,131 27,-92-26,244 49,-342-71,21 4,-33-6,-1 1,0-1,1 0,-1 1,1-1,-1 1,0-1,0 1,1 0,-1 0,0 0,0-1,0 1,0 0,0 0,2 2,-3-2,0 0,0-1,0 1,0 0,0 0,0-1,-1 1,1 0,0-1,0 1,-1 0,1-1,0 1,-1-1,1 1,0 0,-1-1,1 1,-1-1,1 1,-1-1,1 1,-1-1,1 0,-1 1,0-1,1 0,-1 1,1-1,-2 1,-12 5,0-1,0 0,0 0,-1-2,-14 3,11-3,-1075 162,704-139,-375 36,511-30,-263 24,411-49,-181 37,-211 59,-4-33,-118-53,596-16,0 1,0 1,-36 9,29-5,-35 3,-318-3,251-9,-230 1,2979 1,-2197 37,-197-10,86 9,66 6,-140-21,240 15,-39-33,-234-4,850 1,-985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30.74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1,'196'18,"-72"-4,24-6,107 12,-53 0,1 1,51 24,138 18,197-28,8-35,-245-2,282 2,-415 19,-53-1,384-11,-360-9,460 2,-689 1,-60 12,-41 19,19-3,-106 10,-286 5,-453-40,587-7,-739 2,769-27,316 24,-369-7,259 13,-261-2,234 17,60-2,14-8,-197 26,279-29,14-4,0 0,1 0,-1 0,0 0,0 0,0 0,0 0,0 0,0 0,0 0,0 0,0 0,0 0,0 0,0 0,0 0,0 0,0 0,1 0,-1 0,0 0,0 0,0 0,0 0,0 0,0 0,0 0,0 0,0 0,0 0,0 0,0 0,0 0,0 0,0 0,0 0,0 0,0 0,0 0,0 1,0-1,0 0,1 0,-1 0,0 0,0 0,0 0,0 0,0 0,0 0,0 0,0 0,0 0,0 0,0 1,0-1,-1 0,1 0,0 0,0 0,0 0,0 0,0 0,0 0,0 0,23 2,367-1,-192-3,145 1,512 3,75 63,-810-55,120 15,-13-3,-3-22,-126-1,893 0,-968 2,-1 1,1 2,-1 1,0 0,39 18,111 27,-77-26,205 49,-288-71,17 4,-27-6,-1 1,0-1,0 0,0 1,0-1,1 1,-1-1,0 1,0 0,0 0,0 0,0-1,0 1,-1 0,1 0,1 2,-2-2,0 0,0-1,0 1,0 0,0 0,0-1,0 1,0 0,0-1,0 1,-1 0,1-1,0 1,-1-1,1 1,0 0,-1-1,1 1,0-1,-1 1,1-1,-1 1,1-1,-1 0,1 1,-1-1,1 0,-1 1,1-1,-2 1,-9 5,-1-1,0 0,0 0,0-2,-13 3,10-3,-906 162,592-139,-315 36,431-30,-223 24,348-49,-154 37,-177 59,-3-33,-100-53,502-16,1 1,-1 1,-29 9,24-5,-30 3,-268-3,211-9,-193 1,2512 1,-1852 37,-168-10,74 9,55 6,-117-21,201 15,-32-33,-198-4,718 1,-832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40.22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1,'124'18,"-45"-4,15-6,68 12,-34 0,1 1,32 24,88 18,124-28,5-35,-154-2,178 2,-263 19,-34-1,244-11,-228-9,291 2,-437 1,-38 12,-25 19,11-3,-67 10,-181 5,-288-40,372-7,-468 2,488-27,200 24,-234-7,164 13,-165-2,148 17,38-2,9-8,-125 26,178-29,8-4,0 0,0 0,0 0,0 0,0 0,0 0,0 0,0 0,0 0,0 0,0 0,0 0,0 0,0 0,0 0,0 0,0 0,1 0,-1 0,0 0,0 0,0 0,0 0,0 0,0 0,0 0,0 0,0 0,0 0,0 0,0 0,0 0,0 0,0 0,0 0,0 0,0 0,0 0,0 0,0 1,0-1,0 0,0 0,0 0,0 0,0 0,0 0,0 0,0 0,0 0,0 0,0 0,0 0,0 0,0 1,0-1,0 0,0 0,0 0,0 0,0 0,0 0,0 0,0 0,0 0,14 2,234-1,-122-3,91 1,326 3,46 63,-512-55,75 15,-8-3,-2-22,-80-1,567 0,-615 2,0 1,0 2,1 1,-1 0,24 18,72 27,-50-26,130 49,-183-71,12 4,-18-6,0 1,-1-1,1 0,0 1,0-1,-1 1,1-1,0 1,-1 0,1 0,0 0,-1-1,1 1,-1 0,1 0,0 2,-1-2,0 0,0-1,0 1,0 0,0 0,0-1,0 1,0 0,0-1,0 1,0 0,-1-1,1 1,0-1,0 1,0 0,-1-1,1 1,0-1,0 1,-1-1,1 1,0-1,-1 0,1 1,0-1,0 0,-1 1,1-1,-1 1,-6 5,-1-1,1 0,-1 0,0-2,-8 3,7-3,-576 162,377-139,-201 36,274-30,-141 24,220-49,-97 37,-113 59,-2-33,-63-53,318-16,1 1,0 1,-19 9,15-5,-20 3,-168-3,133-9,-123 1,1594 1,-1175 37,-106-10,46 9,36 6,-75-21,128 15,-21-33,-125-4,455 1,-527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1:12.15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1,'196'15,"-72"-3,24-5,107 9,-53 2,1-1,51 21,138 15,197-23,8-30,-245-2,282 2,-415 16,-53 0,384-11,-360-6,460 0,-689 2,-60 10,-41 17,19-4,-106 8,-286 6,-453-35,587-5,-739 1,769-23,316 21,-369-7,259 12,-261-2,234 15,60-3,14-6,-197 22,279-25,14-3,0 0,1 0,-1 0,0 0,0 0,0 0,0 0,0 0,0 0,0 0,0 0,0 0,0 0,0 0,0 0,0 0,0 0,0 0,1 0,-1 0,0 0,0 0,0 0,0 0,0 0,0 0,0 0,0 0,0 0,0 0,0 0,0 0,0 0,0 0,0 0,0 0,0 1,0-1,0 0,0 0,0 0,0 0,1 0,-1 0,0 0,0 0,0 0,0 0,0 0,0 0,0 0,0 0,0 0,0 1,0-1,0 0,-1 0,1 0,0 0,0 0,0 0,0 0,0 0,0 0,0 0,23 2,367-2,-192-1,145 0,512 3,75 52,-810-45,120 12,-13-3,-3-17,-126-2,893 0,-968 2,-1 1,1 1,-1 1,0 0,39 16,111 22,-77-22,205 42,-288-61,17 4,-27-4,-1-1,0 0,0 0,0 1,0-1,1 1,-1-1,0 1,0-1,0 1,0 0,0 0,0-1,-1 1,1 0,1 2,-2-3,0 1,0-1,0 1,0 0,0-1,0 1,0-1,0 1,0-1,0 1,-1-1,1 1,0 0,-1-1,1 1,0-1,-1 0,1 1,0-1,-1 1,1-1,-1 1,1-1,-1 0,1 1,-1-1,1 0,-1 0,1 1,-2-1,-9 5,-1 0,0-1,0 0,0-1,-13 2,10-2,-906 136,592-117,-315 30,431-25,-223 20,348-41,-154 31,-177 50,-3-28,-100-45,502-13,1 1,-1 0,-29 8,24-4,-30 3,-268-4,211-6,-193 0,2512 1,-1852 32,-168-10,74 9,55 4,-117-18,201 14,-32-28,-198-5,718 2,-832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50.3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09.5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1,'162'12,"-60"-2,21-4,89 7,-46 2,3-1,41 18,114 12,164-20,5-24,-201-1,233 1,-344 13,-44 0,318-9,-298-5,381 1,-570 1,-50 8,-33 13,15-2,-89 7,-235 4,-375-28,485-5,-611 1,636-18,261 16,-305-5,215 10,-216-3,194 14,48-3,13-5,-164 18,232-20,11-3,0 0,0 0,0 0,0 0,0 0,0-1,0 1,0 0,0 0,1 0,-1 0,0 0,0 0,0 0,0 0,0 0,0 0,0 0,0 0,0 0,0 0,0 1,0-1,0 0,0 0,0 0,0 0,0 0,0 0,0 0,1 0,-1 0,0 0,0 0,0 0,0 0,0 0,0 0,0 0,0 0,0 0,0 0,0 0,0 0,0 0,0 0,0 0,0 0,0 1,0-1,0 0,0 0,0 0,0 0,0 0,0 0,0 0,0 0,0 0,0 0,0 0,0 0,0 0,0 0,0 0,18 2,305-2,-159-1,120 0,424 3,61 43,-669-38,98 10,-10-2,-2-14,-106-2,741 0,-802 2,-1 1,1 0,-1 1,0 1,33 12,91 19,-63-18,169 34,-238-50,14 3,-23-3,0-1,0 0,0 0,0 1,0-1,0 0,0 1,0-1,0 1,0-1,-1 1,1 0,0-1,0 1,-1 0,2 1,-2-2,0 1,0-1,0 1,0-1,0 1,0-1,0 1,0-1,0 1,-1-1,1 0,0 1,0-1,0 1,-1-1,1 1,0-1,-1 0,1 1,0-1,-1 0,1 1,0-1,-1 0,1 0,-1 1,1-1,-1 0,1 0,-1 1,-9 3,1 0,-1-1,0 0,0 0,-11 1,9-2,-751 113,491-96,-261 24,357-21,-185 17,288-34,-127 26,-147 40,-2-22,-83-37,416-11,-1 0,1 1,-24 7,19-4,-25 2,-221-3,175-5,-161 1,2080 0,-1534 26,-138-8,61 7,46 5,-98-16,167 12,-26-24,-165-3,595 1,-688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09.50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1,'224'17,"-84"-3,29-7,122 12,-61 1,1 0,59 23,157 18,224-27,8-34,-277-3,320 3,-473 19,-59-2,436-10,-410-9,525 1,-785 3,-69 11,-46 17,21-2,-121 9,-325 6,-517-40,669-5,-841 1,875-26,360 23,-420-7,295 13,-297-2,267 17,67-3,16-7,-224 25,319-29,15-3,0 0,0 0,0 0,0 0,0 0,0 0,1 0,-1 0,0 0,0 0,0 0,0 0,0 0,0 0,0 0,0 0,0 0,0 0,0 0,0 0,0 0,1 0,-1 0,0 0,0 0,0 0,0 0,0 0,0 0,0 0,0 0,0 0,0 0,0 0,0 1,0-1,0 0,0 0,0 0,0 0,0 0,0 0,0 0,1 0,-1 0,0 0,0 0,0 0,0 0,0 0,0 1,0-1,0 0,0 0,0 0,-1 0,1 0,0 0,0 0,0 0,0 0,0 0,0 0,0 0,0 1,26 0,419 0,-220-2,166-1,583 4,85 61,-921-54,135 15,-15-3,-2-20,-145-2,1019-1,-1105 4,1 0,0 1,-1 2,0 0,45 17,126 26,-89-25,235 47,-328-68,20 4,-33-6,0 0,1 1,-1-1,0 1,1-1,-1 1,0-1,0 1,1 0,-1-1,0 1,0 0,0 0,0 0,0 0,1 2,-2-3,0 1,0 0,0-1,0 1,0 0,0-1,0 1,0 0,0-1,-1 1,1 0,0-1,0 1,-1-1,1 1,-1-1,1 1,0 0,-1-1,1 0,-1 1,1-1,-1 1,1-1,-1 0,0 1,1-1,-1 0,1 1,-2-1,-11 6,-1-1,1 0,-1-1,0 0,-14 1,11-1,-1033 154,675-133,-358 34,490-27,-254 21,397-46,-175 35,-203 57,-3-32,-114-50,573-17,0 2,-1 1,-32 9,26-5,-34 2,-305-2,241-9,-221 1,2863 1,-2111 36,-190-10,82 8,65 7,-135-22,230 16,-37-31,-225-6,817 2,-946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24.4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1,'233'18,"-87"-4,30-6,127 12,-64 0,2 1,60 24,164 18,233-28,9-35,-288-2,332 2,-491 19,-63-1,455-11,-427-9,545 2,-815 1,-73 12,-47 19,21-3,-126 10,-337 5,-539-40,696-7,-875 2,911-27,374 24,-436-7,307 13,-311-2,279 17,70-2,18-8,-235 26,332-29,16-4,0 0,0 0,0 0,0 0,0 0,0 0,0 0,1 0,-1 0,0 0,0 0,0 0,0 0,0 0,0 0,0 0,0 0,0 0,0 0,0 0,0 0,1 0,-1 0,0 0,0 0,0 0,0 0,0 0,0 0,0 0,0 0,0 0,0 0,0 0,0 0,0 0,0 0,0 0,0 0,0 1,0-1,0 0,0 0,0 0,1 0,-1 0,0 0,0 0,0 0,0 0,0 0,0 0,0 0,0 0,-1 1,1-1,0 0,0 0,0 0,0 0,0 0,0 0,0 0,0 0,0 0,27 2,436-1,-228-3,171 1,608 3,88 63,-958-55,139 15,-14-3,-2-22,-152-1,1061 0,-1149 2,-1 1,1 2,-1 1,0 0,47 18,131 27,-92-26,244 49,-342-71,21 4,-33-6,-1 1,0-1,1 0,-1 1,1-1,-1 1,0-1,0 1,1 0,-1 0,0 0,0-1,0 1,0 0,0 0,2 2,-3-2,0 0,0-1,0 1,0 0,0 0,0-1,-1 1,1 0,0-1,0 1,-1 0,1-1,0 1,-1-1,1 1,0 0,-1-1,1 1,-1-1,1 1,-1-1,1 1,-1-1,1 0,-1 1,0-1,1 0,-1 1,1-1,-2 1,-12 5,0-1,0 0,0 0,-1-2,-14 3,11-3,-1075 162,704-139,-375 36,511-30,-263 24,411-49,-181 37,-211 59,-4-33,-118-53,596-16,0 1,0 1,-36 9,29-5,-35 3,-318-3,251-9,-230 1,2979 1,-2197 37,-197-10,86 9,66 6,-140-21,240 15,-39-33,-234-4,850 1,-985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24.47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1,'196'18,"-72"-4,24-6,107 12,-53 0,1 1,51 24,138 18,197-28,8-35,-245-2,282 2,-415 19,-53-1,384-11,-360-9,460 2,-689 1,-60 12,-41 19,19-3,-106 10,-286 5,-453-40,587-7,-739 2,769-27,316 24,-369-7,259 13,-261-2,234 17,60-2,14-8,-197 26,279-29,14-4,0 0,1 0,-1 0,0 0,0 0,0 0,0 0,0 0,0 0,0 0,0 0,0 0,0 0,0 0,0 0,0 0,0 0,0 0,1 0,-1 0,0 0,0 0,0 0,0 0,0 0,0 0,0 0,0 0,0 0,0 0,0 0,0 0,0 0,0 0,0 0,0 0,0 0,0 0,0 0,0 1,0-1,0 0,1 0,-1 0,0 0,0 0,0 0,0 0,0 0,0 0,0 0,0 0,0 0,0 0,0 1,0-1,-1 0,1 0,0 0,0 0,0 0,0 0,0 0,0 0,0 0,23 2,367-1,-192-3,145 1,512 3,75 63,-810-55,120 15,-13-3,-3-22,-126-1,893 0,-968 2,-1 1,1 2,-1 1,0 0,39 18,111 27,-77-26,205 49,-288-71,17 4,-27-6,-1 1,0-1,0 0,0 1,0-1,1 1,-1-1,0 1,0 0,0 0,0 0,0-1,0 1,-1 0,1 0,1 2,-2-2,0 0,0-1,0 1,0 0,0 0,0-1,0 1,0 0,0-1,0 1,-1 0,1-1,0 1,-1-1,1 1,0 0,-1-1,1 1,0-1,-1 1,1-1,-1 1,1-1,-1 0,1 1,-1-1,1 0,-1 1,1-1,-2 1,-9 5,-1-1,0 0,0 0,0-2,-13 3,10-3,-906 162,592-139,-315 36,431-30,-223 24,348-49,-154 37,-177 59,-3-33,-100-53,502-16,1 1,-1 1,-29 9,24-5,-30 3,-268-3,211-9,-193 1,2512 1,-1852 37,-168-10,74 9,55 6,-117-21,201 15,-32-33,-198-4,718 1,-832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24.47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1,'124'18,"-45"-4,15-6,68 12,-34 0,1 1,32 24,88 18,124-28,5-35,-154-2,178 2,-263 19,-34-1,244-11,-228-9,291 2,-437 1,-38 12,-25 19,11-3,-67 10,-181 5,-288-40,372-7,-468 2,488-27,200 24,-234-7,164 13,-165-2,148 17,38-2,9-8,-125 26,178-29,8-4,0 0,0 0,0 0,0 0,0 0,0 0,0 0,0 0,0 0,0 0,0 0,0 0,0 0,0 0,0 0,0 0,0 0,1 0,-1 0,0 0,0 0,0 0,0 0,0 0,0 0,0 0,0 0,0 0,0 0,0 0,0 0,0 0,0 0,0 0,0 0,0 0,0 0,0 0,0 0,0 1,0-1,0 0,0 0,0 0,0 0,0 0,0 0,0 0,0 0,0 0,0 0,0 0,0 0,0 0,0 1,0-1,0 0,0 0,0 0,0 0,0 0,0 0,0 0,0 0,0 0,14 2,234-1,-122-3,91 1,326 3,46 63,-512-55,75 15,-8-3,-2-22,-80-1,567 0,-615 2,0 1,0 2,1 1,-1 0,24 18,72 27,-50-26,130 49,-183-71,12 4,-18-6,0 1,-1-1,1 0,0 1,0-1,-1 1,1-1,0 1,-1 0,1 0,0 0,-1-1,1 1,-1 0,1 0,0 2,-1-2,0 0,0-1,0 1,0 0,0 0,0-1,0 1,0 0,0-1,0 1,0 0,-1-1,1 1,0-1,0 1,0 0,-1-1,1 1,0-1,0 1,-1-1,1 1,0-1,-1 0,1 1,0-1,0 0,-1 1,1-1,-1 1,-6 5,-1-1,1 0,-1 0,0-2,-8 3,7-3,-576 162,377-139,-201 36,274-30,-141 24,220-49,-97 37,-113 59,-2-33,-63-53,318-16,1 1,0 1,-19 9,15-5,-20 3,-168-3,133-9,-123 1,1594 1,-1175 37,-106-10,46 9,36 6,-75-21,128 15,-21-33,-125-4,455 1,-527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6:51.23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6:58.4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23.12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1,'233'18,"-87"-4,30-6,127 12,-64 0,2 1,60 24,164 18,233-28,9-35,-288-2,332 2,-491 19,-63-1,455-11,-427-9,545 2,-815 1,-73 12,-47 19,21-3,-126 10,-337 5,-539-40,696-7,-875 2,911-27,374 24,-436-7,307 13,-311-2,279 17,70-2,18-8,-235 26,332-29,16-4,0 0,0 0,0 0,0 0,0 0,0 0,0 0,1 0,-1 0,0 0,0 0,0 0,0 0,0 0,0 0,0 0,0 0,0 0,0 0,0 0,0 0,1 0,-1 0,0 0,0 0,0 0,0 0,0 0,0 0,0 0,0 0,0 0,0 0,0 0,0 0,0 0,0 0,0 0,0 0,0 1,0-1,0 0,0 0,0 0,1 0,-1 0,0 0,0 0,0 0,0 0,0 0,0 0,0 0,0 0,-1 1,1-1,0 0,0 0,0 0,0 0,0 0,0 0,0 0,0 0,0 0,27 2,436-1,-228-3,171 1,608 3,88 63,-958-55,139 15,-14-3,-2-22,-152-1,1061 0,-1149 2,-1 1,1 2,-1 1,0 0,47 18,131 27,-92-26,244 49,-342-71,21 4,-33-6,-1 1,0-1,1 0,-1 1,1-1,-1 1,0-1,0 1,1 0,-1 0,0 0,0-1,0 1,0 0,0 0,2 2,-3-2,0 0,0-1,0 1,0 0,0 0,0-1,-1 1,1 0,0-1,0 1,-1 0,1-1,0 1,-1-1,1 1,0 0,-1-1,1 1,-1-1,1 1,-1-1,1 1,-1-1,1 0,-1 1,0-1,1 0,-1 1,1-1,-2 1,-12 5,0-1,0 0,0 0,-1-2,-14 3,11-3,-1075 162,704-139,-375 36,511-30,-263 24,411-49,-181 37,-211 59,-4-33,-118-53,596-16,0 1,0 1,-36 9,29-5,-35 3,-318-3,251-9,-230 1,2979 1,-2197 37,-197-10,86 9,66 6,-140-21,240 15,-39-33,-234-4,850 1,-985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30.74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1,'196'18,"-72"-4,24-6,107 12,-53 0,1 1,51 24,138 18,197-28,8-35,-245-2,282 2,-415 19,-53-1,384-11,-360-9,460 2,-689 1,-60 12,-41 19,19-3,-106 10,-286 5,-453-40,587-7,-739 2,769-27,316 24,-369-7,259 13,-261-2,234 17,60-2,14-8,-197 26,279-29,14-4,0 0,1 0,-1 0,0 0,0 0,0 0,0 0,0 0,0 0,0 0,0 0,0 0,0 0,0 0,0 0,0 0,0 0,0 0,1 0,-1 0,0 0,0 0,0 0,0 0,0 0,0 0,0 0,0 0,0 0,0 0,0 0,0 0,0 0,0 0,0 0,0 0,0 0,0 0,0 0,0 1,0-1,0 0,1 0,-1 0,0 0,0 0,0 0,0 0,0 0,0 0,0 0,0 0,0 0,0 0,0 1,0-1,-1 0,1 0,0 0,0 0,0 0,0 0,0 0,0 0,0 0,23 2,367-1,-192-3,145 1,512 3,75 63,-810-55,120 15,-13-3,-3-22,-126-1,893 0,-968 2,-1 1,1 2,-1 1,0 0,39 18,111 27,-77-26,205 49,-288-71,17 4,-27-6,-1 1,0-1,0 0,0 1,0-1,1 1,-1-1,0 1,0 0,0 0,0 0,0-1,0 1,-1 0,1 0,1 2,-2-2,0 0,0-1,0 1,0 0,0 0,0-1,0 1,0 0,0-1,0 1,-1 0,1-1,0 1,-1-1,1 1,0 0,-1-1,1 1,0-1,-1 1,1-1,-1 1,1-1,-1 0,1 1,-1-1,1 0,-1 1,1-1,-2 1,-9 5,-1-1,0 0,0 0,0-2,-13 3,10-3,-906 162,592-139,-315 36,431-30,-223 24,348-49,-154 37,-177 59,-3-33,-100-53,502-16,1 1,-1 1,-29 9,24-5,-30 3,-268-3,211-9,-193 1,2512 1,-1852 37,-168-10,74 9,55 6,-117-21,201 15,-32-33,-198-4,718 1,-832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40.22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1,'124'18,"-45"-4,15-6,68 12,-34 0,1 1,32 24,88 18,124-28,5-35,-154-2,178 2,-263 19,-34-1,244-11,-228-9,291 2,-437 1,-38 12,-25 19,11-3,-67 10,-181 5,-288-40,372-7,-468 2,488-27,200 24,-234-7,164 13,-165-2,148 17,38-2,9-8,-125 26,178-29,8-4,0 0,0 0,0 0,0 0,0 0,0 0,0 0,0 0,0 0,0 0,0 0,0 0,0 0,0 0,0 0,0 0,0 0,1 0,-1 0,0 0,0 0,0 0,0 0,0 0,0 0,0 0,0 0,0 0,0 0,0 0,0 0,0 0,0 0,0 0,0 0,0 0,0 0,0 0,0 0,0 1,0-1,0 0,0 0,0 0,0 0,0 0,0 0,0 0,0 0,0 0,0 0,0 0,0 0,0 0,0 1,0-1,0 0,0 0,0 0,0 0,0 0,0 0,0 0,0 0,0 0,14 2,234-1,-122-3,91 1,326 3,46 63,-512-55,75 15,-8-3,-2-22,-80-1,567 0,-615 2,0 1,0 2,1 1,-1 0,24 18,72 27,-50-26,130 49,-183-71,12 4,-18-6,0 1,-1-1,1 0,0 1,0-1,-1 1,1-1,0 1,-1 0,1 0,0 0,-1-1,1 1,-1 0,1 0,0 2,-1-2,0 0,0-1,0 1,0 0,0 0,0-1,0 1,0 0,0-1,0 1,0 0,-1-1,1 1,0-1,0 1,0 0,-1-1,1 1,0-1,0 1,-1-1,1 1,0-1,-1 0,1 1,0-1,0 0,-1 1,1-1,-1 1,-6 5,-1-1,1 0,-1 0,0-2,-8 3,7-3,-576 162,377-139,-201 36,274-30,-141 24,220-49,-97 37,-113 59,-2-33,-63-53,318-16,1 1,0 1,-19 9,15-5,-20 3,-168-3,133-9,-123 1,1594 1,-1175 37,-106-10,46 9,36 6,-75-21,128 15,-21-33,-125-4,455 1,-527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2:50.3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1,'170'18,"-63"-4,21-6,93 12,-47 0,2 1,44 24,119 18,171-28,6-35,-211-2,243 2,-359 19,-45-1,332-11,-312-9,398 2,-595 1,-53 12,-35 19,17-3,-93 10,-247 5,-391-40,507-7,-639 2,665-27,272 24,-317-7,223 13,-225-2,202 17,51-2,14-8,-172 26,242-29,12-4,0 0,0 0,0 0,0 0,0 0,0 0,1 0,-1 0,0 0,0 0,0 0,0 0,0 0,0 0,0 0,0 0,0 0,0 0,0 0,0 0,0 0,0 0,0 0,0 0,0 0,0 0,1 0,-1 0,0 0,0 0,0 0,0 0,0 0,0 0,0 0,0 0,0 0,0 0,0 0,0 1,0-1,0 0,0 0,0 0,0 0,0 0,0 0,0 0,0 0,0 0,0 0,0 0,0 0,0 0,0 1,0-1,0 0,0 0,0 0,0 0,0 0,0 0,0 0,0 0,0 0,19 2,319-1,-167-3,126 1,443 3,64 63,-700-55,104 15,-12-3,-2-22,-110-1,774 0,-838 2,-1 1,1 2,-1 1,0 0,34 18,96 27,-67-26,177 49,-249-71,16 4,-25-6,0 1,0-1,0 0,0 1,0-1,0 1,0-1,0 1,0 0,0 0,0 0,0-1,-1 1,1 0,0 0,1 2,-2-2,0 0,0-1,0 1,0 0,0 0,-1-1,1 1,0 0,0-1,0 1,0 0,-1-1,1 1,0-1,0 1,-1 0,1-1,0 1,-1-1,1 1,0-1,-1 1,1-1,-1 0,1 1,0-1,-1 0,1 1,-1-1,0 1,-9 5,0-1,0 0,-1 0,0-2,-10 3,8-3,-784 162,512-139,-272 36,373-30,-193 24,301-49,-133 37,-154 59,-3-33,-85-53,434-16,0 1,0 1,-25 9,20-5,-26 3,-231-3,182-9,-167 1,2174 1,-1603 37,-145-10,63 9,49 6,-102-21,174 15,-28-33,-171-4,621 1,-719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09.5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1,'162'12,"-60"-2,21-4,89 7,-46 2,3-1,41 18,114 12,164-20,5-24,-201-1,233 1,-344 13,-44 0,318-9,-298-5,381 1,-570 1,-50 8,-33 13,15-2,-89 7,-235 4,-375-28,485-5,-611 1,636-18,261 16,-305-5,215 10,-216-3,194 14,48-3,13-5,-164 18,232-20,11-3,0 0,0 0,0 0,0 0,0 0,0-1,0 1,0 0,0 0,1 0,-1 0,0 0,0 0,0 0,0 0,0 0,0 0,0 0,0 0,0 0,0 0,0 1,0-1,0 0,0 0,0 0,0 0,0 0,0 0,0 0,1 0,-1 0,0 0,0 0,0 0,0 0,0 0,0 0,0 0,0 0,0 0,0 0,0 0,0 0,0 0,0 0,0 0,0 0,0 1,0-1,0 0,0 0,0 0,0 0,0 0,0 0,0 0,0 0,0 0,0 0,0 0,0 0,0 0,0 0,0 0,18 2,305-2,-159-1,120 0,424 3,61 43,-669-38,98 10,-10-2,-2-14,-106-2,741 0,-802 2,-1 1,1 0,-1 1,0 1,33 12,91 19,-63-18,169 34,-238-50,14 3,-23-3,0-1,0 0,0 0,0 1,0-1,0 0,0 1,0-1,0 1,0-1,-1 1,1 0,0-1,0 1,-1 0,2 1,-2-2,0 1,0-1,0 1,0-1,0 1,0-1,0 1,0-1,0 1,-1-1,1 0,0 1,0-1,0 1,-1-1,1 1,0-1,-1 0,1 1,0-1,-1 0,1 1,0-1,-1 0,1 0,-1 1,1-1,-1 0,1 0,-1 1,-9 3,1 0,-1-1,0 0,0 0,-11 1,9-2,-751 113,491-96,-261 24,357-21,-185 17,288-34,-127 26,-147 40,-2-22,-83-37,416-11,-1 0,1 1,-24 7,19-4,-25 2,-221-3,175-5,-161 1,2080 0,-1534 26,-138-8,61 7,46 5,-98-16,167 12,-26-24,-165-3,595 1,-688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09.50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1,'224'17,"-84"-3,29-7,122 12,-61 1,1 0,59 23,157 18,224-27,8-34,-277-3,320 3,-473 19,-59-2,436-10,-410-9,525 1,-785 3,-69 11,-46 17,21-2,-121 9,-325 6,-517-40,669-5,-841 1,875-26,360 23,-420-7,295 13,-297-2,267 17,67-3,16-7,-224 25,319-29,15-3,0 0,0 0,0 0,0 0,0 0,0 0,1 0,-1 0,0 0,0 0,0 0,0 0,0 0,0 0,0 0,0 0,0 0,0 0,0 0,0 0,0 0,1 0,-1 0,0 0,0 0,0 0,0 0,0 0,0 0,0 0,0 0,0 0,0 0,0 0,0 1,0-1,0 0,0 0,0 0,0 0,0 0,0 0,0 0,1 0,-1 0,0 0,0 0,0 0,0 0,0 0,0 1,0-1,0 0,0 0,0 0,-1 0,1 0,0 0,0 0,0 0,0 0,0 0,0 0,0 0,0 1,26 0,419 0,-220-2,166-1,583 4,85 61,-921-54,135 15,-15-3,-2-20,-145-2,1019-1,-1105 4,1 0,0 1,-1 2,0 0,45 17,126 26,-89-25,235 47,-328-68,20 4,-33-6,0 0,1 1,-1-1,0 1,1-1,-1 1,0-1,0 1,1 0,-1-1,0 1,0 0,0 0,0 0,0 0,1 2,-2-3,0 1,0 0,0-1,0 1,0 0,0-1,0 1,0 0,0-1,-1 1,1 0,0-1,0 1,-1-1,1 1,-1-1,1 1,0 0,-1-1,1 0,-1 1,1-1,-1 1,1-1,-1 0,0 1,1-1,-1 0,1 1,-2-1,-11 6,-1-1,1 0,-1-1,0 0,-14 1,11-1,-1033 154,675-133,-358 34,490-27,-254 21,397-46,-175 35,-203 57,-3-32,-114-50,573-17,0 2,-1 1,-32 9,26-5,-34 2,-305-2,241-9,-221 1,2863 1,-2111 36,-190-10,82 8,65 7,-135-22,230 16,-37-31,-225-6,817 2,-946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2T03:53:24.4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1,'233'18,"-87"-4,30-6,127 12,-64 0,2 1,60 24,164 18,233-28,9-35,-288-2,332 2,-491 19,-63-1,455-11,-427-9,545 2,-815 1,-73 12,-47 19,21-3,-126 10,-337 5,-539-40,696-7,-875 2,911-27,374 24,-436-7,307 13,-311-2,279 17,70-2,18-8,-235 26,332-29,16-4,0 0,0 0,0 0,0 0,0 0,0 0,0 0,1 0,-1 0,0 0,0 0,0 0,0 0,0 0,0 0,0 0,0 0,0 0,0 0,0 0,0 0,1 0,-1 0,0 0,0 0,0 0,0 0,0 0,0 0,0 0,0 0,0 0,0 0,0 0,0 0,0 0,0 0,0 0,0 0,0 1,0-1,0 0,0 0,0 0,1 0,-1 0,0 0,0 0,0 0,0 0,0 0,0 0,0 0,0 0,-1 1,1-1,0 0,0 0,0 0,0 0,0 0,0 0,0 0,0 0,0 0,27 2,436-1,-228-3,171 1,608 3,88 63,-958-55,139 15,-14-3,-2-22,-152-1,1061 0,-1149 2,-1 1,1 2,-1 1,0 0,47 18,131 27,-92-26,244 49,-342-71,21 4,-33-6,-1 1,0-1,1 0,-1 1,1-1,-1 1,0-1,0 1,1 0,-1 0,0 0,0-1,0 1,0 0,0 0,2 2,-3-2,0 0,0-1,0 1,0 0,0 0,0-1,-1 1,1 0,0-1,0 1,-1 0,1-1,0 1,-1-1,1 1,0 0,-1-1,1 1,-1-1,1 1,-1-1,1 1,-1-1,1 0,-1 1,0-1,1 0,-1 1,1-1,-2 1,-12 5,0-1,0 0,0 0,-1-2,-14 3,11-3,-1075 162,704-139,-375 36,511-30,-263 24,411-49,-181 37,-211 59,-4-33,-118-53,596-16,0 1,0 1,-36 9,29-5,-35 3,-318-3,251-9,-230 1,2979 1,-2197 37,-197-10,86 9,66 6,-140-21,240 15,-39-33,-234-4,850 1,-985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233B-4495-4F55-8993-CAF89804C83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835B-B277-4054-BB11-E097F832D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0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work in pairs to share their learning goals.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4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8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1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0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7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7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sing </a:t>
            </a:r>
            <a:r>
              <a:rPr lang="en-US" i="1" dirty="0"/>
              <a:t>Happy birthday! </a:t>
            </a:r>
            <a:r>
              <a:rPr lang="en-US" dirty="0"/>
              <a:t>to all the pupils.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2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</a:t>
            </a:r>
            <a:r>
              <a:rPr lang="en-US" i="1" dirty="0"/>
              <a:t>Learning Goals </a:t>
            </a:r>
            <a:r>
              <a:rPr lang="en-US" dirty="0"/>
              <a:t>to pupils.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6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1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.png"/><Relationship Id="rId17" Type="http://schemas.openxmlformats.org/officeDocument/2006/relationships/image" Target="../media/image128.sv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3.png"/><Relationship Id="rId9" Type="http://schemas.openxmlformats.org/officeDocument/2006/relationships/image" Target="../media/image8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6.png"/><Relationship Id="rId18" Type="http://schemas.openxmlformats.org/officeDocument/2006/relationships/image" Target="../media/image59.svg"/><Relationship Id="rId26" Type="http://schemas.openxmlformats.org/officeDocument/2006/relationships/image" Target="../media/image67.svg"/><Relationship Id="rId3" Type="http://schemas.openxmlformats.org/officeDocument/2006/relationships/image" Target="../media/image23.png"/><Relationship Id="rId21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openxmlformats.org/officeDocument/2006/relationships/image" Target="../media/image53.sv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24" Type="http://schemas.openxmlformats.org/officeDocument/2006/relationships/image" Target="../media/image65.svg"/><Relationship Id="rId32" Type="http://schemas.openxmlformats.org/officeDocument/2006/relationships/image" Target="../media/image73.sv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image" Target="../media/image69.svg"/><Relationship Id="rId10" Type="http://schemas.openxmlformats.org/officeDocument/2006/relationships/image" Target="../media/image51.svg"/><Relationship Id="rId19" Type="http://schemas.openxmlformats.org/officeDocument/2006/relationships/image" Target="../media/image29.png"/><Relationship Id="rId31" Type="http://schemas.openxmlformats.org/officeDocument/2006/relationships/image" Target="../media/image35.png"/><Relationship Id="rId4" Type="http://schemas.openxmlformats.org/officeDocument/2006/relationships/image" Target="../media/image10.svg"/><Relationship Id="rId9" Type="http://schemas.openxmlformats.org/officeDocument/2006/relationships/image" Target="../media/image24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Relationship Id="rId27" Type="http://schemas.openxmlformats.org/officeDocument/2006/relationships/image" Target="../media/image33.png"/><Relationship Id="rId30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png"/><Relationship Id="rId7" Type="http://schemas.openxmlformats.org/officeDocument/2006/relationships/image" Target="../media/image7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83.svg"/><Relationship Id="rId5" Type="http://schemas.openxmlformats.org/officeDocument/2006/relationships/image" Target="../media/image38.gif"/><Relationship Id="rId10" Type="http://schemas.openxmlformats.org/officeDocument/2006/relationships/image" Target="../media/image40.png"/><Relationship Id="rId4" Type="http://schemas.openxmlformats.org/officeDocument/2006/relationships/image" Target="../media/image76.svg"/><Relationship Id="rId9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image" Target="../media/image115.svg"/><Relationship Id="rId21" Type="http://schemas.openxmlformats.org/officeDocument/2006/relationships/image" Target="../media/image91.svg"/><Relationship Id="rId34" Type="http://schemas.openxmlformats.org/officeDocument/2006/relationships/image" Target="../media/image52.png"/><Relationship Id="rId7" Type="http://schemas.openxmlformats.org/officeDocument/2006/relationships/audio" Target="../media/audio6.wav"/><Relationship Id="rId12" Type="http://schemas.openxmlformats.org/officeDocument/2006/relationships/image" Target="../media/image40.png"/><Relationship Id="rId17" Type="http://schemas.openxmlformats.org/officeDocument/2006/relationships/image" Target="../media/image87.svg"/><Relationship Id="rId25" Type="http://schemas.openxmlformats.org/officeDocument/2006/relationships/image" Target="../media/image95.svg"/><Relationship Id="rId33" Type="http://schemas.openxmlformats.org/officeDocument/2006/relationships/image" Target="../media/image109.svg"/><Relationship Id="rId38" Type="http://schemas.openxmlformats.org/officeDocument/2006/relationships/image" Target="../media/image54.png"/><Relationship Id="rId2" Type="http://schemas.microsoft.com/office/2007/relationships/media" Target="../media/media2.m4a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99.sv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79.sv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image" Target="../media/image113.svg"/><Relationship Id="rId5" Type="http://schemas.openxmlformats.org/officeDocument/2006/relationships/audio" Target="../media/audio5.wav"/><Relationship Id="rId15" Type="http://schemas.openxmlformats.org/officeDocument/2006/relationships/image" Target="../media/image42.png"/><Relationship Id="rId23" Type="http://schemas.openxmlformats.org/officeDocument/2006/relationships/image" Target="../media/image93.svg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10" Type="http://schemas.openxmlformats.org/officeDocument/2006/relationships/image" Target="../media/image39.png"/><Relationship Id="rId19" Type="http://schemas.openxmlformats.org/officeDocument/2006/relationships/image" Target="../media/image89.svg"/><Relationship Id="rId31" Type="http://schemas.openxmlformats.org/officeDocument/2006/relationships/image" Target="../media/image101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6.png"/><Relationship Id="rId27" Type="http://schemas.openxmlformats.org/officeDocument/2006/relationships/image" Target="../media/image97.svg"/><Relationship Id="rId30" Type="http://schemas.openxmlformats.org/officeDocument/2006/relationships/image" Target="../media/image50.png"/><Relationship Id="rId35" Type="http://schemas.openxmlformats.org/officeDocument/2006/relationships/image" Target="../media/image111.svg"/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4.svg"/><Relationship Id="rId18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118.svg"/><Relationship Id="rId12" Type="http://schemas.openxmlformats.org/officeDocument/2006/relationships/image" Target="../media/image59.png"/><Relationship Id="rId17" Type="http://schemas.openxmlformats.org/officeDocument/2006/relationships/image" Target="../media/image12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22.svg"/><Relationship Id="rId5" Type="http://schemas.openxmlformats.org/officeDocument/2006/relationships/image" Target="../media/image79.svg"/><Relationship Id="rId15" Type="http://schemas.openxmlformats.org/officeDocument/2006/relationships/image" Target="../media/image126.svg"/><Relationship Id="rId10" Type="http://schemas.openxmlformats.org/officeDocument/2006/relationships/image" Target="../media/image58.png"/><Relationship Id="rId19" Type="http://schemas.openxmlformats.org/officeDocument/2006/relationships/image" Target="../media/image130.svg"/><Relationship Id="rId4" Type="http://schemas.openxmlformats.org/officeDocument/2006/relationships/image" Target="../media/image39.png"/><Relationship Id="rId9" Type="http://schemas.openxmlformats.org/officeDocument/2006/relationships/image" Target="../media/image120.sv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3" Type="http://schemas.openxmlformats.org/officeDocument/2006/relationships/image" Target="../media/image2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3.svg"/><Relationship Id="rId3" Type="http://schemas.openxmlformats.org/officeDocument/2006/relationships/image" Target="../media/image64.png"/><Relationship Id="rId7" Type="http://schemas.openxmlformats.org/officeDocument/2006/relationships/image" Target="../media/image137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139.sv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72.png"/><Relationship Id="rId5" Type="http://schemas.openxmlformats.org/officeDocument/2006/relationships/audio" Target="../media/audio1.wav"/><Relationship Id="rId15" Type="http://schemas.openxmlformats.org/officeDocument/2006/relationships/image" Target="../media/image74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1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5.svg"/><Relationship Id="rId12" Type="http://schemas.openxmlformats.org/officeDocument/2006/relationships/image" Target="../media/image68.png"/><Relationship Id="rId2" Type="http://schemas.openxmlformats.org/officeDocument/2006/relationships/audio" Target="../media/media4.MP3"/><Relationship Id="rId16" Type="http://schemas.openxmlformats.org/officeDocument/2006/relationships/image" Target="../media/image70.png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11" Type="http://schemas.openxmlformats.org/officeDocument/2006/relationships/image" Target="../media/image139.svg"/><Relationship Id="rId5" Type="http://schemas.openxmlformats.org/officeDocument/2006/relationships/image" Target="../media/image64.png"/><Relationship Id="rId15" Type="http://schemas.openxmlformats.org/officeDocument/2006/relationships/image" Target="../media/image14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7.sv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image" Target="../media/image21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1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82.png"/><Relationship Id="rId3" Type="http://schemas.openxmlformats.org/officeDocument/2006/relationships/audio" Target="../media/audio8.wav"/><Relationship Id="rId7" Type="http://schemas.openxmlformats.org/officeDocument/2006/relationships/image" Target="../media/image79.png"/><Relationship Id="rId12" Type="http://schemas.openxmlformats.org/officeDocument/2006/relationships/image" Target="../media/image161.sv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openxmlformats.org/officeDocument/2006/relationships/image" Target="../media/image159.sv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1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82.png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12" Type="http://schemas.openxmlformats.org/officeDocument/2006/relationships/image" Target="../media/image16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11" Type="http://schemas.openxmlformats.org/officeDocument/2006/relationships/image" Target="../media/image81.png"/><Relationship Id="rId5" Type="http://schemas.openxmlformats.org/officeDocument/2006/relationships/image" Target="../media/image84.png"/><Relationship Id="rId15" Type="http://schemas.openxmlformats.org/officeDocument/2006/relationships/image" Target="../media/image83.png"/><Relationship Id="rId10" Type="http://schemas.openxmlformats.org/officeDocument/2006/relationships/image" Target="../media/image171.svg"/><Relationship Id="rId4" Type="http://schemas.openxmlformats.org/officeDocument/2006/relationships/image" Target="../media/image77.png"/><Relationship Id="rId9" Type="http://schemas.openxmlformats.org/officeDocument/2006/relationships/image" Target="../media/image86.png"/><Relationship Id="rId14" Type="http://schemas.openxmlformats.org/officeDocument/2006/relationships/image" Target="../media/image16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12" Type="http://schemas.openxmlformats.org/officeDocument/2006/relationships/image" Target="../media/image32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30.svg"/><Relationship Id="rId4" Type="http://schemas.openxmlformats.org/officeDocument/2006/relationships/image" Target="../media/image8.sv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4.sv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notesSlide" Target="../notesSlides/notesSlide1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8" Type="http://schemas.openxmlformats.org/officeDocument/2006/relationships/image" Target="../media/image19.gif"/><Relationship Id="rId26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4.xml"/><Relationship Id="rId34" Type="http://schemas.openxmlformats.org/officeDocument/2006/relationships/customXml" Target="../ink/ink13.xml"/><Relationship Id="rId7" Type="http://schemas.openxmlformats.org/officeDocument/2006/relationships/image" Target="../media/image17.png"/><Relationship Id="rId17" Type="http://schemas.openxmlformats.org/officeDocument/2006/relationships/image" Target="../media/image1010.png"/><Relationship Id="rId25" Type="http://schemas.openxmlformats.org/officeDocument/2006/relationships/customXml" Target="../ink/ink6.xml"/><Relationship Id="rId33" Type="http://schemas.openxmlformats.org/officeDocument/2006/relationships/customXml" Target="../ink/ink12.xml"/><Relationship Id="rId2" Type="http://schemas.microsoft.com/office/2007/relationships/media" Target="../media/media1.mp3"/><Relationship Id="rId16" Type="http://schemas.openxmlformats.org/officeDocument/2006/relationships/customXml" Target="../ink/ink2.xml"/><Relationship Id="rId20" Type="http://schemas.openxmlformats.org/officeDocument/2006/relationships/image" Target="../media/image102.png"/><Relationship Id="rId29" Type="http://schemas.openxmlformats.org/officeDocument/2006/relationships/image" Target="../media/image106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24" Type="http://schemas.openxmlformats.org/officeDocument/2006/relationships/image" Target="../media/image104.png"/><Relationship Id="rId32" Type="http://schemas.openxmlformats.org/officeDocument/2006/relationships/customXml" Target="../ink/ink11.xml"/><Relationship Id="rId5" Type="http://schemas.openxmlformats.org/officeDocument/2006/relationships/audio" Target="../media/audio4.wav"/><Relationship Id="rId15" Type="http://schemas.openxmlformats.org/officeDocument/2006/relationships/image" Target="../media/image1000.png"/><Relationship Id="rId23" Type="http://schemas.openxmlformats.org/officeDocument/2006/relationships/customXml" Target="../ink/ink5.xml"/><Relationship Id="rId28" Type="http://schemas.openxmlformats.org/officeDocument/2006/relationships/customXml" Target="../ink/ink8.xml"/><Relationship Id="rId36" Type="http://schemas.openxmlformats.org/officeDocument/2006/relationships/image" Target="../media/image107.png"/><Relationship Id="rId19" Type="http://schemas.openxmlformats.org/officeDocument/2006/relationships/customXml" Target="../ink/ink3.xml"/><Relationship Id="rId31" Type="http://schemas.openxmlformats.org/officeDocument/2006/relationships/customXml" Target="../ink/ink10.xml"/><Relationship Id="rId4" Type="http://schemas.openxmlformats.org/officeDocument/2006/relationships/notesSlide" Target="../notesSlides/notesSlide3.xml"/><Relationship Id="rId9" Type="http://schemas.openxmlformats.org/officeDocument/2006/relationships/customXml" Target="../ink/ink1.xml"/><Relationship Id="rId22" Type="http://schemas.openxmlformats.org/officeDocument/2006/relationships/image" Target="../media/image103.png"/><Relationship Id="rId27" Type="http://schemas.openxmlformats.org/officeDocument/2006/relationships/customXml" Target="../ink/ink7.xml"/><Relationship Id="rId30" Type="http://schemas.openxmlformats.org/officeDocument/2006/relationships/customXml" Target="../ink/ink9.xml"/><Relationship Id="rId35" Type="http://schemas.openxmlformats.org/officeDocument/2006/relationships/customXml" Target="../ink/ink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8" Type="http://schemas.openxmlformats.org/officeDocument/2006/relationships/image" Target="../media/image102.png"/><Relationship Id="rId26" Type="http://schemas.openxmlformats.org/officeDocument/2006/relationships/customXml" Target="../ink/ink22.xml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19.xml"/><Relationship Id="rId7" Type="http://schemas.openxmlformats.org/officeDocument/2006/relationships/image" Target="../media/image18.png"/><Relationship Id="rId17" Type="http://schemas.openxmlformats.org/officeDocument/2006/relationships/customXml" Target="../ink/ink17.xml"/><Relationship Id="rId25" Type="http://schemas.openxmlformats.org/officeDocument/2006/relationships/customXml" Target="../ink/ink21.xml"/><Relationship Id="rId33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010.png"/><Relationship Id="rId20" Type="http://schemas.openxmlformats.org/officeDocument/2006/relationships/image" Target="../media/image103.png"/><Relationship Id="rId29" Type="http://schemas.openxmlformats.org/officeDocument/2006/relationships/customXml" Target="../ink/ink24.xml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24" Type="http://schemas.openxmlformats.org/officeDocument/2006/relationships/image" Target="../media/image105.png"/><Relationship Id="rId32" Type="http://schemas.openxmlformats.org/officeDocument/2006/relationships/customXml" Target="../ink/ink27.xml"/><Relationship Id="rId5" Type="http://schemas.openxmlformats.org/officeDocument/2006/relationships/image" Target="../media/image14.png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28" Type="http://schemas.openxmlformats.org/officeDocument/2006/relationships/customXml" Target="../ink/ink23.xml"/><Relationship Id="rId19" Type="http://schemas.openxmlformats.org/officeDocument/2006/relationships/customXml" Target="../ink/ink18.xml"/><Relationship Id="rId31" Type="http://schemas.openxmlformats.org/officeDocument/2006/relationships/customXml" Target="../ink/ink26.xml"/><Relationship Id="rId4" Type="http://schemas.openxmlformats.org/officeDocument/2006/relationships/notesSlide" Target="../notesSlides/notesSlide4.xml"/><Relationship Id="rId9" Type="http://schemas.openxmlformats.org/officeDocument/2006/relationships/customXml" Target="../ink/ink15.xml"/><Relationship Id="rId14" Type="http://schemas.openxmlformats.org/officeDocument/2006/relationships/image" Target="../media/image1000.png"/><Relationship Id="rId22" Type="http://schemas.openxmlformats.org/officeDocument/2006/relationships/image" Target="../media/image104.png"/><Relationship Id="rId27" Type="http://schemas.openxmlformats.org/officeDocument/2006/relationships/image" Target="../media/image106.png"/><Relationship Id="rId30" Type="http://schemas.openxmlformats.org/officeDocument/2006/relationships/customXml" Target="../ink/ink2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21.png"/><Relationship Id="rId12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6900" y="1485900"/>
            <a:ext cx="12573000" cy="7848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05393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>
                  <a:solidFill>
                    <a:srgbClr val="002060"/>
                  </a:solidFill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my English class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741039"/>
            <a:ext cx="1021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Bui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Phuong</a:t>
            </a:r>
          </a:p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Class: 5D</a:t>
            </a:r>
          </a:p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 school</a:t>
            </a:r>
            <a:endParaRPr 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14"/>
          <p:cNvSpPr/>
          <p:nvPr/>
        </p:nvSpPr>
        <p:spPr>
          <a:xfrm>
            <a:off x="-228600" y="6172200"/>
            <a:ext cx="4647105" cy="4114800"/>
          </a:xfrm>
          <a:custGeom>
            <a:avLst/>
            <a:gdLst/>
            <a:ahLst/>
            <a:cxnLst/>
            <a:rect l="l" t="t" r="r" b="b"/>
            <a:pathLst>
              <a:path w="4647105" h="4114800">
                <a:moveTo>
                  <a:pt x="0" y="0"/>
                </a:moveTo>
                <a:lnTo>
                  <a:pt x="4647104" y="0"/>
                </a:lnTo>
                <a:lnTo>
                  <a:pt x="4647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2"/>
          <p:cNvSpPr/>
          <p:nvPr/>
        </p:nvSpPr>
        <p:spPr>
          <a:xfrm>
            <a:off x="14706600" y="-13162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2"/>
          <p:cNvSpPr/>
          <p:nvPr/>
        </p:nvSpPr>
        <p:spPr>
          <a:xfrm>
            <a:off x="14439900" y="6542295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>
            <a:off x="-216131" y="0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/>
          <p:nvPr/>
        </p:nvSpPr>
        <p:spPr>
          <a:xfrm>
            <a:off x="14612164" y="2171844"/>
            <a:ext cx="3821534" cy="8740902"/>
          </a:xfrm>
          <a:custGeom>
            <a:avLst/>
            <a:gdLst/>
            <a:ahLst/>
            <a:cxnLst/>
            <a:rect l="l" t="t" r="r" b="b"/>
            <a:pathLst>
              <a:path w="4815442" h="8740902">
                <a:moveTo>
                  <a:pt x="0" y="0"/>
                </a:moveTo>
                <a:lnTo>
                  <a:pt x="4815442" y="0"/>
                </a:lnTo>
                <a:lnTo>
                  <a:pt x="4815442" y="8740902"/>
                </a:lnTo>
                <a:lnTo>
                  <a:pt x="0" y="87409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557404" y="1866900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6323343" y="7551945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6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Say.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609600" y="-1028700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5849600" y="8343900"/>
            <a:ext cx="2949134" cy="3054658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xmlns="" id="{4F2C42C1-EEE8-E021-1743-EB9194829EFE}"/>
              </a:ext>
            </a:extLst>
          </p:cNvPr>
          <p:cNvSpPr/>
          <p:nvPr/>
        </p:nvSpPr>
        <p:spPr>
          <a:xfrm>
            <a:off x="7848600" y="8315123"/>
            <a:ext cx="5791200" cy="164282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">
            <a:extLst>
              <a:ext uri="{FF2B5EF4-FFF2-40B4-BE49-F238E27FC236}">
                <a16:creationId xmlns:a16="http://schemas.microsoft.com/office/drawing/2014/main" xmlns="" id="{CAAF4A7D-5121-013B-2698-0A234E85961A}"/>
              </a:ext>
            </a:extLst>
          </p:cNvPr>
          <p:cNvSpPr/>
          <p:nvPr/>
        </p:nvSpPr>
        <p:spPr>
          <a:xfrm>
            <a:off x="12968123" y="4038128"/>
            <a:ext cx="5066592" cy="1227963"/>
          </a:xfrm>
          <a:custGeom>
            <a:avLst/>
            <a:gdLst/>
            <a:ahLst/>
            <a:cxnLst/>
            <a:rect l="l" t="t" r="r" b="b"/>
            <a:pathLst>
              <a:path w="7315200" h="2209800">
                <a:moveTo>
                  <a:pt x="0" y="0"/>
                </a:moveTo>
                <a:lnTo>
                  <a:pt x="7315200" y="0"/>
                </a:lnTo>
                <a:lnTo>
                  <a:pt x="73152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xmlns="" id="{E2157AC1-6B32-91F1-F509-C627F10E4E56}"/>
              </a:ext>
            </a:extLst>
          </p:cNvPr>
          <p:cNvSpPr/>
          <p:nvPr/>
        </p:nvSpPr>
        <p:spPr>
          <a:xfrm>
            <a:off x="12968123" y="6544267"/>
            <a:ext cx="5389490" cy="1819589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xmlns="" id="{F7AE80CA-B30E-1DD0-44C3-5A7B84D05EF7}"/>
              </a:ext>
            </a:extLst>
          </p:cNvPr>
          <p:cNvSpPr/>
          <p:nvPr/>
        </p:nvSpPr>
        <p:spPr>
          <a:xfrm>
            <a:off x="6778000" y="1793116"/>
            <a:ext cx="4588324" cy="1949127"/>
          </a:xfrm>
          <a:custGeom>
            <a:avLst/>
            <a:gdLst/>
            <a:ahLst/>
            <a:cxnLst/>
            <a:rect l="l" t="t" r="r" b="b"/>
            <a:pathLst>
              <a:path w="7315200" h="3934968">
                <a:moveTo>
                  <a:pt x="0" y="0"/>
                </a:moveTo>
                <a:lnTo>
                  <a:pt x="7315200" y="0"/>
                </a:lnTo>
                <a:lnTo>
                  <a:pt x="7315200" y="3934968"/>
                </a:lnTo>
                <a:lnTo>
                  <a:pt x="0" y="39349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xmlns="" id="{A2D15384-B8A5-1B72-EDCE-685010AF7D8C}"/>
              </a:ext>
            </a:extLst>
          </p:cNvPr>
          <p:cNvSpPr/>
          <p:nvPr/>
        </p:nvSpPr>
        <p:spPr>
          <a:xfrm>
            <a:off x="8398348" y="3546837"/>
            <a:ext cx="4423073" cy="2400132"/>
          </a:xfrm>
          <a:custGeom>
            <a:avLst/>
            <a:gdLst/>
            <a:ahLst/>
            <a:cxnLst/>
            <a:rect l="l" t="t" r="r" b="b"/>
            <a:pathLst>
              <a:path w="7315200" h="3934968">
                <a:moveTo>
                  <a:pt x="0" y="0"/>
                </a:moveTo>
                <a:lnTo>
                  <a:pt x="7315200" y="0"/>
                </a:lnTo>
                <a:lnTo>
                  <a:pt x="7315200" y="3934968"/>
                </a:lnTo>
                <a:lnTo>
                  <a:pt x="0" y="3934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xmlns="" id="{F6815DF6-FB46-BFB7-22B4-8F5D593404D4}"/>
              </a:ext>
            </a:extLst>
          </p:cNvPr>
          <p:cNvSpPr/>
          <p:nvPr/>
        </p:nvSpPr>
        <p:spPr>
          <a:xfrm>
            <a:off x="479174" y="3576602"/>
            <a:ext cx="3098647" cy="2281582"/>
          </a:xfrm>
          <a:custGeom>
            <a:avLst/>
            <a:gdLst/>
            <a:ahLst/>
            <a:cxnLst/>
            <a:rect l="l" t="t" r="r" b="b"/>
            <a:pathLst>
              <a:path w="5588862" h="4114800">
                <a:moveTo>
                  <a:pt x="0" y="0"/>
                </a:moveTo>
                <a:lnTo>
                  <a:pt x="5588863" y="0"/>
                </a:lnTo>
                <a:lnTo>
                  <a:pt x="55888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xmlns="" id="{9143AEE6-354D-1482-422D-ECA614419564}"/>
              </a:ext>
            </a:extLst>
          </p:cNvPr>
          <p:cNvSpPr/>
          <p:nvPr/>
        </p:nvSpPr>
        <p:spPr>
          <a:xfrm>
            <a:off x="11734800" y="1888435"/>
            <a:ext cx="5474414" cy="1824963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xmlns="" id="{8999CE6F-A451-1450-A47D-0EFF418F827C}"/>
              </a:ext>
            </a:extLst>
          </p:cNvPr>
          <p:cNvSpPr/>
          <p:nvPr/>
        </p:nvSpPr>
        <p:spPr>
          <a:xfrm>
            <a:off x="5184169" y="6033627"/>
            <a:ext cx="7315200" cy="1898904"/>
          </a:xfrm>
          <a:custGeom>
            <a:avLst/>
            <a:gdLst/>
            <a:ahLst/>
            <a:cxnLst/>
            <a:rect l="l" t="t" r="r" b="b"/>
            <a:pathLst>
              <a:path w="7315200" h="1898904">
                <a:moveTo>
                  <a:pt x="0" y="0"/>
                </a:moveTo>
                <a:lnTo>
                  <a:pt x="7315200" y="0"/>
                </a:lnTo>
                <a:lnTo>
                  <a:pt x="7315200" y="1898904"/>
                </a:lnTo>
                <a:lnTo>
                  <a:pt x="0" y="189890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xmlns="" id="{F3D8E6C4-B308-620A-EBCD-55002E038D68}"/>
              </a:ext>
            </a:extLst>
          </p:cNvPr>
          <p:cNvSpPr/>
          <p:nvPr/>
        </p:nvSpPr>
        <p:spPr>
          <a:xfrm>
            <a:off x="4035167" y="3804730"/>
            <a:ext cx="3996029" cy="1702396"/>
          </a:xfrm>
          <a:custGeom>
            <a:avLst/>
            <a:gdLst/>
            <a:ahLst/>
            <a:cxnLst/>
            <a:rect l="l" t="t" r="r" b="b"/>
            <a:pathLst>
              <a:path w="7315200" h="3418193">
                <a:moveTo>
                  <a:pt x="0" y="0"/>
                </a:moveTo>
                <a:lnTo>
                  <a:pt x="7315200" y="0"/>
                </a:lnTo>
                <a:lnTo>
                  <a:pt x="7315200" y="3418193"/>
                </a:lnTo>
                <a:lnTo>
                  <a:pt x="0" y="341819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xmlns="" id="{FF940ABE-FC1B-B12D-67D1-47C4A9C0FC0C}"/>
              </a:ext>
            </a:extLst>
          </p:cNvPr>
          <p:cNvSpPr/>
          <p:nvPr/>
        </p:nvSpPr>
        <p:spPr>
          <a:xfrm>
            <a:off x="914586" y="8234462"/>
            <a:ext cx="5896909" cy="1965538"/>
          </a:xfrm>
          <a:custGeom>
            <a:avLst/>
            <a:gdLst/>
            <a:ahLst/>
            <a:cxnLst/>
            <a:rect l="l" t="t" r="r" b="b"/>
            <a:pathLst>
              <a:path w="7315200" h="210312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xmlns="" id="{5E7CD34E-205C-BC71-43D8-8D53B25ADA90}"/>
              </a:ext>
            </a:extLst>
          </p:cNvPr>
          <p:cNvSpPr/>
          <p:nvPr/>
        </p:nvSpPr>
        <p:spPr>
          <a:xfrm>
            <a:off x="86940" y="6054903"/>
            <a:ext cx="4588494" cy="1825440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0"/>
                </a:moveTo>
                <a:lnTo>
                  <a:pt x="7315200" y="0"/>
                </a:lnTo>
                <a:lnTo>
                  <a:pt x="7315200" y="3125585"/>
                </a:lnTo>
                <a:lnTo>
                  <a:pt x="0" y="312558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2">
            <a:extLst>
              <a:ext uri="{FF2B5EF4-FFF2-40B4-BE49-F238E27FC236}">
                <a16:creationId xmlns:a16="http://schemas.microsoft.com/office/drawing/2014/main" xmlns="" id="{ADAEAA59-BD6A-C05E-8431-7D43F8F9694E}"/>
              </a:ext>
            </a:extLst>
          </p:cNvPr>
          <p:cNvSpPr/>
          <p:nvPr/>
        </p:nvSpPr>
        <p:spPr>
          <a:xfrm>
            <a:off x="467451" y="2077506"/>
            <a:ext cx="5534035" cy="1205976"/>
          </a:xfrm>
          <a:custGeom>
            <a:avLst/>
            <a:gdLst/>
            <a:ahLst/>
            <a:cxnLst/>
            <a:rect l="l" t="t" r="r" b="b"/>
            <a:pathLst>
              <a:path w="7315200" h="1810512">
                <a:moveTo>
                  <a:pt x="0" y="0"/>
                </a:moveTo>
                <a:lnTo>
                  <a:pt x="7315200" y="0"/>
                </a:lnTo>
                <a:lnTo>
                  <a:pt x="7315200" y="1810512"/>
                </a:lnTo>
                <a:lnTo>
                  <a:pt x="0" y="181051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573088-063A-96B7-5B4B-84B430EB9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270"/>
            <a:ext cx="18288000" cy="103232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236820" y="8905073"/>
            <a:ext cx="11814359" cy="10289233"/>
          </a:xfrm>
          <a:custGeom>
            <a:avLst/>
            <a:gdLst/>
            <a:ahLst/>
            <a:cxnLst/>
            <a:rect l="l" t="t" r="r" b="b"/>
            <a:pathLst>
              <a:path w="11814359" h="10289233">
                <a:moveTo>
                  <a:pt x="0" y="0"/>
                </a:moveTo>
                <a:lnTo>
                  <a:pt x="11814360" y="0"/>
                </a:lnTo>
                <a:lnTo>
                  <a:pt x="11814360" y="10289233"/>
                </a:lnTo>
                <a:lnTo>
                  <a:pt x="0" y="102892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90547" y="6350533"/>
            <a:ext cx="3932269" cy="36332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551849" y="-585138"/>
            <a:ext cx="6013418" cy="2624037"/>
          </a:xfrm>
          <a:custGeom>
            <a:avLst/>
            <a:gdLst/>
            <a:ahLst/>
            <a:cxnLst/>
            <a:rect l="l" t="t" r="r" b="b"/>
            <a:pathLst>
              <a:path w="6013418" h="2624037">
                <a:moveTo>
                  <a:pt x="0" y="0"/>
                </a:moveTo>
                <a:lnTo>
                  <a:pt x="6013418" y="0"/>
                </a:lnTo>
                <a:lnTo>
                  <a:pt x="6013418" y="2624037"/>
                </a:lnTo>
                <a:lnTo>
                  <a:pt x="0" y="262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51849" y="2038899"/>
            <a:ext cx="4815442" cy="8740902"/>
          </a:xfrm>
          <a:custGeom>
            <a:avLst/>
            <a:gdLst/>
            <a:ahLst/>
            <a:cxnLst/>
            <a:rect l="l" t="t" r="r" b="b"/>
            <a:pathLst>
              <a:path w="4815442" h="8740902">
                <a:moveTo>
                  <a:pt x="0" y="0"/>
                </a:moveTo>
                <a:lnTo>
                  <a:pt x="4815442" y="0"/>
                </a:lnTo>
                <a:lnTo>
                  <a:pt x="4815442" y="8740902"/>
                </a:lnTo>
                <a:lnTo>
                  <a:pt x="0" y="8740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9742414" y="-585138"/>
            <a:ext cx="6013418" cy="2624037"/>
          </a:xfrm>
          <a:custGeom>
            <a:avLst/>
            <a:gdLst/>
            <a:ahLst/>
            <a:cxnLst/>
            <a:rect l="l" t="t" r="r" b="b"/>
            <a:pathLst>
              <a:path w="6013418" h="2624037">
                <a:moveTo>
                  <a:pt x="6013419" y="0"/>
                </a:moveTo>
                <a:lnTo>
                  <a:pt x="0" y="0"/>
                </a:lnTo>
                <a:lnTo>
                  <a:pt x="0" y="2624037"/>
                </a:lnTo>
                <a:lnTo>
                  <a:pt x="6013419" y="2624037"/>
                </a:lnTo>
                <a:lnTo>
                  <a:pt x="60134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37866" y="2038899"/>
            <a:ext cx="4815442" cy="8740902"/>
          </a:xfrm>
          <a:custGeom>
            <a:avLst/>
            <a:gdLst/>
            <a:ahLst/>
            <a:cxnLst/>
            <a:rect l="l" t="t" r="r" b="b"/>
            <a:pathLst>
              <a:path w="4815442" h="8740902">
                <a:moveTo>
                  <a:pt x="0" y="0"/>
                </a:moveTo>
                <a:lnTo>
                  <a:pt x="4815442" y="0"/>
                </a:lnTo>
                <a:lnTo>
                  <a:pt x="4815442" y="8740902"/>
                </a:lnTo>
                <a:lnTo>
                  <a:pt x="0" y="8740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07942" y="-585138"/>
            <a:ext cx="6013418" cy="2624037"/>
          </a:xfrm>
          <a:custGeom>
            <a:avLst/>
            <a:gdLst/>
            <a:ahLst/>
            <a:cxnLst/>
            <a:rect l="l" t="t" r="r" b="b"/>
            <a:pathLst>
              <a:path w="6013418" h="2624037">
                <a:moveTo>
                  <a:pt x="0" y="0"/>
                </a:moveTo>
                <a:lnTo>
                  <a:pt x="6013418" y="0"/>
                </a:lnTo>
                <a:lnTo>
                  <a:pt x="6013418" y="2624037"/>
                </a:lnTo>
                <a:lnTo>
                  <a:pt x="0" y="2624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195026" y="1791249"/>
            <a:ext cx="8323985" cy="2509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79"/>
              </a:lnSpc>
            </a:pPr>
            <a:r>
              <a:rPr lang="en-US" sz="22800" b="1" dirty="0">
                <a:solidFill>
                  <a:srgbClr val="CFA9CB"/>
                </a:solidFill>
                <a:latin typeface="Rastanty Cortez" panose="02000506000000020003" pitchFamily="2" charset="0"/>
              </a:rPr>
              <a:t>Classroom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91425" y="3247119"/>
            <a:ext cx="9189916" cy="310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52"/>
              </a:lnSpc>
            </a:pPr>
            <a:r>
              <a:rPr lang="en-US" sz="22800" b="1" dirty="0">
                <a:solidFill>
                  <a:srgbClr val="F47292"/>
                </a:solidFill>
                <a:latin typeface="Rastanty Cortez" panose="02000506000000020003" pitchFamily="2" charset="0"/>
              </a:rPr>
              <a:t>Birthday</a:t>
            </a:r>
            <a:r>
              <a:rPr lang="en-US" sz="24800" b="1" dirty="0">
                <a:solidFill>
                  <a:srgbClr val="F47292"/>
                </a:solidFill>
                <a:latin typeface="Rastanty Cortez" panose="02000506000000020003" pitchFamily="2" charset="0"/>
              </a:rPr>
              <a:t>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051180" y="-585138"/>
            <a:ext cx="6013418" cy="2624037"/>
          </a:xfrm>
          <a:custGeom>
            <a:avLst/>
            <a:gdLst/>
            <a:ahLst/>
            <a:cxnLst/>
            <a:rect l="l" t="t" r="r" b="b"/>
            <a:pathLst>
              <a:path w="6013418" h="2624037">
                <a:moveTo>
                  <a:pt x="0" y="0"/>
                </a:moveTo>
                <a:lnTo>
                  <a:pt x="6013418" y="0"/>
                </a:lnTo>
                <a:lnTo>
                  <a:pt x="6013418" y="2624037"/>
                </a:lnTo>
                <a:lnTo>
                  <a:pt x="0" y="2624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Happy Birthday (Q's 30th birthday) - Beat - Single - Album by H2K &amp; VuNhann - Apple Music">
            <a:hlinkClick r:id="" action="ppaction://media"/>
            <a:extLst>
              <a:ext uri="{FF2B5EF4-FFF2-40B4-BE49-F238E27FC236}">
                <a16:creationId xmlns:a16="http://schemas.microsoft.com/office/drawing/2014/main" xmlns="" id="{CB0FEDCD-5511-F94A-D4D9-BFA99E94D1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26042" y="824145"/>
            <a:ext cx="1268691" cy="1268691"/>
          </a:xfrm>
          <a:prstGeom prst="rect">
            <a:avLst/>
          </a:prstGeom>
        </p:spPr>
      </p:pic>
      <p:pic>
        <p:nvPicPr>
          <p:cNvPr id="116" name="Happy Birthday (Q's 30th birthday) - Beat - Single - Album by H2K &amp; VuNhann - Apple Music">
            <a:hlinkClick r:id="" action="ppaction://media"/>
            <a:extLst>
              <a:ext uri="{FF2B5EF4-FFF2-40B4-BE49-F238E27FC236}">
                <a16:creationId xmlns:a16="http://schemas.microsoft.com/office/drawing/2014/main" xmlns="" id="{21CA3155-82B8-B7F2-ABAB-0A9B3C3EA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08955" y="922924"/>
            <a:ext cx="1268691" cy="1268691"/>
          </a:xfrm>
          <a:prstGeom prst="rect">
            <a:avLst/>
          </a:prstGeom>
        </p:spPr>
      </p:pic>
      <p:pic>
        <p:nvPicPr>
          <p:cNvPr id="115" name="Happy Birthday (Q's 30th birthday) - Beat - Single - Album by H2K &amp; VuNhann - Apple Music">
            <a:hlinkClick r:id="" action="ppaction://media"/>
            <a:extLst>
              <a:ext uri="{FF2B5EF4-FFF2-40B4-BE49-F238E27FC236}">
                <a16:creationId xmlns:a16="http://schemas.microsoft.com/office/drawing/2014/main" xmlns="" id="{9C39ABC0-87A6-116C-B55F-ACDE8E8EA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2269" y="839430"/>
            <a:ext cx="1268691" cy="12686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9F8ED571-3056-F7FF-4B45-C23FB0B60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6270"/>
            <a:ext cx="18288000" cy="103232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943517" y="775816"/>
            <a:ext cx="8154201" cy="1553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4"/>
              </a:lnSpc>
            </a:pPr>
            <a:r>
              <a:rPr lang="en-US" sz="13800" b="1" dirty="0">
                <a:solidFill>
                  <a:srgbClr val="F787A3"/>
                </a:solidFill>
                <a:latin typeface="Rastanty Cortez" panose="02000506000000020003" pitchFamily="2" charset="0"/>
              </a:rPr>
              <a:t>Birthday line-up</a:t>
            </a:r>
          </a:p>
        </p:txBody>
      </p:sp>
      <p:sp>
        <p:nvSpPr>
          <p:cNvPr id="7" name="Freeform 7"/>
          <p:cNvSpPr/>
          <p:nvPr/>
        </p:nvSpPr>
        <p:spPr>
          <a:xfrm>
            <a:off x="127835" y="-399978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0" y="0"/>
                </a:moveTo>
                <a:lnTo>
                  <a:pt x="2907416" y="0"/>
                </a:lnTo>
                <a:lnTo>
                  <a:pt x="2907416" y="1268690"/>
                </a:lnTo>
                <a:lnTo>
                  <a:pt x="0" y="1268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5104988" y="-399978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2907416" y="0"/>
                </a:moveTo>
                <a:lnTo>
                  <a:pt x="0" y="0"/>
                </a:lnTo>
                <a:lnTo>
                  <a:pt x="0" y="1268690"/>
                </a:lnTo>
                <a:lnTo>
                  <a:pt x="2907416" y="1268690"/>
                </a:lnTo>
                <a:lnTo>
                  <a:pt x="29074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22533" y="-399978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0" y="0"/>
                </a:moveTo>
                <a:lnTo>
                  <a:pt x="2907415" y="0"/>
                </a:lnTo>
                <a:lnTo>
                  <a:pt x="2907415" y="1268690"/>
                </a:lnTo>
                <a:lnTo>
                  <a:pt x="0" y="126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71713" y="-399978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0" y="0"/>
                </a:moveTo>
                <a:lnTo>
                  <a:pt x="2907416" y="0"/>
                </a:lnTo>
                <a:lnTo>
                  <a:pt x="2907416" y="1268690"/>
                </a:lnTo>
                <a:lnTo>
                  <a:pt x="0" y="126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0157989" y="-399978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2907416" y="0"/>
                </a:moveTo>
                <a:lnTo>
                  <a:pt x="0" y="0"/>
                </a:lnTo>
                <a:lnTo>
                  <a:pt x="0" y="1268690"/>
                </a:lnTo>
                <a:lnTo>
                  <a:pt x="2907416" y="1268690"/>
                </a:lnTo>
                <a:lnTo>
                  <a:pt x="29074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2618626" y="-399978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0" y="0"/>
                </a:moveTo>
                <a:lnTo>
                  <a:pt x="2907415" y="0"/>
                </a:lnTo>
                <a:lnTo>
                  <a:pt x="2907415" y="1268690"/>
                </a:lnTo>
                <a:lnTo>
                  <a:pt x="0" y="1268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flipH="1">
            <a:off x="15169738" y="-239991"/>
            <a:ext cx="2907416" cy="1268691"/>
          </a:xfrm>
          <a:custGeom>
            <a:avLst/>
            <a:gdLst/>
            <a:ahLst/>
            <a:cxnLst/>
            <a:rect l="l" t="t" r="r" b="b"/>
            <a:pathLst>
              <a:path w="2907416" h="1268691">
                <a:moveTo>
                  <a:pt x="2907416" y="0"/>
                </a:moveTo>
                <a:lnTo>
                  <a:pt x="0" y="0"/>
                </a:lnTo>
                <a:lnTo>
                  <a:pt x="0" y="1268691"/>
                </a:lnTo>
                <a:lnTo>
                  <a:pt x="2907416" y="1268691"/>
                </a:lnTo>
                <a:lnTo>
                  <a:pt x="29074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6752587-17F6-3A48-CF58-56C9F0928F57}"/>
              </a:ext>
            </a:extLst>
          </p:cNvPr>
          <p:cNvGrpSpPr/>
          <p:nvPr/>
        </p:nvGrpSpPr>
        <p:grpSpPr>
          <a:xfrm>
            <a:off x="358454" y="4723908"/>
            <a:ext cx="2639432" cy="1036097"/>
            <a:chOff x="2622533" y="4040040"/>
            <a:chExt cx="2639432" cy="1036097"/>
          </a:xfrm>
        </p:grpSpPr>
        <p:grpSp>
          <p:nvGrpSpPr>
            <p:cNvPr id="4" name="Group 4"/>
            <p:cNvGrpSpPr/>
            <p:nvPr/>
          </p:nvGrpSpPr>
          <p:grpSpPr>
            <a:xfrm>
              <a:off x="2622533" y="4040040"/>
              <a:ext cx="2639432" cy="1036097"/>
              <a:chOff x="0" y="0"/>
              <a:chExt cx="1500445" cy="21566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0445" cy="215661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622533" y="4156976"/>
              <a:ext cx="263943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679" b="1" dirty="0">
                  <a:solidFill>
                    <a:srgbClr val="FFFFF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TEAM A</a:t>
              </a:r>
            </a:p>
          </p:txBody>
        </p:sp>
      </p:grpSp>
      <p:pic>
        <p:nvPicPr>
          <p:cNvPr id="61" name="Picture 60" descr="A cartoon of a person&#10;&#10;Description automatically generated">
            <a:extLst>
              <a:ext uri="{FF2B5EF4-FFF2-40B4-BE49-F238E27FC236}">
                <a16:creationId xmlns:a16="http://schemas.microsoft.com/office/drawing/2014/main" xmlns="" id="{C798495D-FB9D-1193-D34B-5FBF3A233E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591" y="1651651"/>
            <a:ext cx="1160509" cy="296111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F0D4329-D25C-E467-767E-AE724894CA6E}"/>
              </a:ext>
            </a:extLst>
          </p:cNvPr>
          <p:cNvGrpSpPr/>
          <p:nvPr/>
        </p:nvGrpSpPr>
        <p:grpSpPr>
          <a:xfrm>
            <a:off x="349318" y="8898669"/>
            <a:ext cx="2639432" cy="1036097"/>
            <a:chOff x="2700052" y="7429500"/>
            <a:chExt cx="2639432" cy="1036097"/>
          </a:xfrm>
        </p:grpSpPr>
        <p:grpSp>
          <p:nvGrpSpPr>
            <p:cNvPr id="62" name="Group 4">
              <a:extLst>
                <a:ext uri="{FF2B5EF4-FFF2-40B4-BE49-F238E27FC236}">
                  <a16:creationId xmlns:a16="http://schemas.microsoft.com/office/drawing/2014/main" xmlns="" id="{C11E5BAF-2198-0247-ADD6-C9BCA087AFA0}"/>
                </a:ext>
              </a:extLst>
            </p:cNvPr>
            <p:cNvGrpSpPr/>
            <p:nvPr/>
          </p:nvGrpSpPr>
          <p:grpSpPr>
            <a:xfrm>
              <a:off x="2700052" y="7429500"/>
              <a:ext cx="2639432" cy="1036097"/>
              <a:chOff x="0" y="0"/>
              <a:chExt cx="1500445" cy="2156610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xmlns="" id="{F28C0442-B960-D293-7166-292893358979}"/>
                  </a:ext>
                </a:extLst>
              </p:cNvPr>
              <p:cNvSpPr/>
              <p:nvPr/>
            </p:nvSpPr>
            <p:spPr>
              <a:xfrm>
                <a:off x="0" y="0"/>
                <a:ext cx="1500445" cy="215661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xmlns="" id="{F084387B-66BE-64F1-079B-BC3F76C03D29}"/>
                </a:ext>
              </a:extLst>
            </p:cNvPr>
            <p:cNvSpPr txBox="1"/>
            <p:nvPr/>
          </p:nvSpPr>
          <p:spPr>
            <a:xfrm>
              <a:off x="2700052" y="7524355"/>
              <a:ext cx="263943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679" b="1" dirty="0">
                  <a:solidFill>
                    <a:srgbClr val="FFFFF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TEAM B</a:t>
              </a:r>
            </a:p>
          </p:txBody>
        </p:sp>
      </p:grpSp>
      <p:pic>
        <p:nvPicPr>
          <p:cNvPr id="66" name="Picture 6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F0B8C710-A5F3-6F83-445A-1F618D1EAF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543" y="1429979"/>
            <a:ext cx="2104160" cy="308610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78CFE5FC-DD8A-70B4-8824-85BAFB23AC0B}"/>
              </a:ext>
            </a:extLst>
          </p:cNvPr>
          <p:cNvGrpSpPr/>
          <p:nvPr/>
        </p:nvGrpSpPr>
        <p:grpSpPr>
          <a:xfrm>
            <a:off x="3267480" y="4464573"/>
            <a:ext cx="13730244" cy="1514079"/>
            <a:chOff x="2396218" y="4937330"/>
            <a:chExt cx="13730244" cy="1514079"/>
          </a:xfrm>
        </p:grpSpPr>
        <p:sp>
          <p:nvSpPr>
            <p:cNvPr id="72" name="Freeform 4">
              <a:extLst>
                <a:ext uri="{FF2B5EF4-FFF2-40B4-BE49-F238E27FC236}">
                  <a16:creationId xmlns:a16="http://schemas.microsoft.com/office/drawing/2014/main" xmlns="" id="{ACC34335-D714-22DF-6D8D-909AF7BFE60C}"/>
                </a:ext>
              </a:extLst>
            </p:cNvPr>
            <p:cNvSpPr/>
            <p:nvPr/>
          </p:nvSpPr>
          <p:spPr>
            <a:xfrm>
              <a:off x="2396218" y="5157938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xmlns="" id="{86172CAA-44D8-E5C3-5C7E-9F8AB3CAAD33}"/>
                </a:ext>
              </a:extLst>
            </p:cNvPr>
            <p:cNvSpPr/>
            <p:nvPr/>
          </p:nvSpPr>
          <p:spPr>
            <a:xfrm rot="253701">
              <a:off x="2961118" y="5069399"/>
              <a:ext cx="1064032" cy="404332"/>
            </a:xfrm>
            <a:custGeom>
              <a:avLst/>
              <a:gdLst/>
              <a:ahLst/>
              <a:cxnLst/>
              <a:rect l="l" t="t" r="r" b="b"/>
              <a:pathLst>
                <a:path w="1064032" h="404332">
                  <a:moveTo>
                    <a:pt x="0" y="0"/>
                  </a:moveTo>
                  <a:lnTo>
                    <a:pt x="1064032" y="0"/>
                  </a:lnTo>
                  <a:lnTo>
                    <a:pt x="1064032" y="404332"/>
                  </a:lnTo>
                  <a:lnTo>
                    <a:pt x="0" y="404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xmlns="" id="{BA2BE208-778A-5546-ACF3-C70962C046EC}"/>
                </a:ext>
              </a:extLst>
            </p:cNvPr>
            <p:cNvSpPr/>
            <p:nvPr/>
          </p:nvSpPr>
          <p:spPr>
            <a:xfrm>
              <a:off x="7025044" y="5143132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8"/>
                  </a:lnTo>
                  <a:lnTo>
                    <a:pt x="0" y="1235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xmlns="" id="{B5120A35-6600-5097-156C-E1732BE8F84D}"/>
                </a:ext>
              </a:extLst>
            </p:cNvPr>
            <p:cNvSpPr/>
            <p:nvPr/>
          </p:nvSpPr>
          <p:spPr>
            <a:xfrm>
              <a:off x="4707200" y="5143132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8"/>
                  </a:lnTo>
                  <a:lnTo>
                    <a:pt x="0" y="1235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xmlns="" id="{41A033DA-B4E1-05D9-AF79-7D14E8EF8622}"/>
                </a:ext>
              </a:extLst>
            </p:cNvPr>
            <p:cNvSpPr/>
            <p:nvPr/>
          </p:nvSpPr>
          <p:spPr>
            <a:xfrm>
              <a:off x="9346191" y="5156322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1" y="0"/>
                  </a:lnTo>
                  <a:lnTo>
                    <a:pt x="2160971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xmlns="" id="{9411362E-42C4-68E4-EBFD-6474FC5B11D1}"/>
                </a:ext>
              </a:extLst>
            </p:cNvPr>
            <p:cNvSpPr/>
            <p:nvPr/>
          </p:nvSpPr>
          <p:spPr>
            <a:xfrm>
              <a:off x="13965492" y="5141516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xmlns="" id="{01B8D422-04D7-6081-6796-A878A9E3A40F}"/>
                </a:ext>
              </a:extLst>
            </p:cNvPr>
            <p:cNvSpPr/>
            <p:nvPr/>
          </p:nvSpPr>
          <p:spPr>
            <a:xfrm>
              <a:off x="11647648" y="5141516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1" y="0"/>
                  </a:lnTo>
                  <a:lnTo>
                    <a:pt x="2160971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xmlns="" id="{5F8082AB-6DB1-041B-3888-01EB55B9F807}"/>
                </a:ext>
              </a:extLst>
            </p:cNvPr>
            <p:cNvSpPr/>
            <p:nvPr/>
          </p:nvSpPr>
          <p:spPr>
            <a:xfrm rot="-792955">
              <a:off x="5147664" y="4991613"/>
              <a:ext cx="1207044" cy="427952"/>
            </a:xfrm>
            <a:custGeom>
              <a:avLst/>
              <a:gdLst/>
              <a:ahLst/>
              <a:cxnLst/>
              <a:rect l="l" t="t" r="r" b="b"/>
              <a:pathLst>
                <a:path w="1207044" h="427952">
                  <a:moveTo>
                    <a:pt x="0" y="0"/>
                  </a:moveTo>
                  <a:lnTo>
                    <a:pt x="1207045" y="0"/>
                  </a:lnTo>
                  <a:lnTo>
                    <a:pt x="1207045" y="427952"/>
                  </a:lnTo>
                  <a:lnTo>
                    <a:pt x="0" y="42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xmlns="" id="{F621D2D8-748C-892F-3EE8-93F579AA5BF8}"/>
                </a:ext>
              </a:extLst>
            </p:cNvPr>
            <p:cNvSpPr/>
            <p:nvPr/>
          </p:nvSpPr>
          <p:spPr>
            <a:xfrm rot="-273202">
              <a:off x="7416141" y="4937330"/>
              <a:ext cx="1331659" cy="411604"/>
            </a:xfrm>
            <a:custGeom>
              <a:avLst/>
              <a:gdLst/>
              <a:ahLst/>
              <a:cxnLst/>
              <a:rect l="l" t="t" r="r" b="b"/>
              <a:pathLst>
                <a:path w="1331659" h="411604">
                  <a:moveTo>
                    <a:pt x="0" y="0"/>
                  </a:moveTo>
                  <a:lnTo>
                    <a:pt x="1331659" y="0"/>
                  </a:lnTo>
                  <a:lnTo>
                    <a:pt x="1331659" y="411604"/>
                  </a:lnTo>
                  <a:lnTo>
                    <a:pt x="0" y="411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xmlns="" id="{265B8A13-77D5-7804-8508-CD90832E74CF}"/>
                </a:ext>
              </a:extLst>
            </p:cNvPr>
            <p:cNvSpPr/>
            <p:nvPr/>
          </p:nvSpPr>
          <p:spPr>
            <a:xfrm rot="-739800">
              <a:off x="12072266" y="5014528"/>
              <a:ext cx="1205696" cy="427474"/>
            </a:xfrm>
            <a:custGeom>
              <a:avLst/>
              <a:gdLst/>
              <a:ahLst/>
              <a:cxnLst/>
              <a:rect l="l" t="t" r="r" b="b"/>
              <a:pathLst>
                <a:path w="1205696" h="427474">
                  <a:moveTo>
                    <a:pt x="0" y="0"/>
                  </a:moveTo>
                  <a:lnTo>
                    <a:pt x="1205696" y="0"/>
                  </a:lnTo>
                  <a:lnTo>
                    <a:pt x="1205696" y="427474"/>
                  </a:lnTo>
                  <a:lnTo>
                    <a:pt x="0" y="427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xmlns="" id="{769B40F3-58E1-F1D9-445D-D8FC2C897C73}"/>
                </a:ext>
              </a:extLst>
            </p:cNvPr>
            <p:cNvSpPr/>
            <p:nvPr/>
          </p:nvSpPr>
          <p:spPr>
            <a:xfrm rot="604014">
              <a:off x="14356590" y="4959858"/>
              <a:ext cx="1311928" cy="441285"/>
            </a:xfrm>
            <a:custGeom>
              <a:avLst/>
              <a:gdLst/>
              <a:ahLst/>
              <a:cxnLst/>
              <a:rect l="l" t="t" r="r" b="b"/>
              <a:pathLst>
                <a:path w="1311928" h="441285">
                  <a:moveTo>
                    <a:pt x="0" y="0"/>
                  </a:moveTo>
                  <a:lnTo>
                    <a:pt x="1311928" y="0"/>
                  </a:lnTo>
                  <a:lnTo>
                    <a:pt x="1311928" y="441285"/>
                  </a:lnTo>
                  <a:lnTo>
                    <a:pt x="0" y="441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xmlns="" id="{8E4085E8-E59D-CFA0-6703-C726DA46CD79}"/>
                </a:ext>
              </a:extLst>
            </p:cNvPr>
            <p:cNvSpPr/>
            <p:nvPr/>
          </p:nvSpPr>
          <p:spPr>
            <a:xfrm rot="-351417">
              <a:off x="9708026" y="4958388"/>
              <a:ext cx="1453732" cy="347078"/>
            </a:xfrm>
            <a:custGeom>
              <a:avLst/>
              <a:gdLst/>
              <a:ahLst/>
              <a:cxnLst/>
              <a:rect l="l" t="t" r="r" b="b"/>
              <a:pathLst>
                <a:path w="1453732" h="347078">
                  <a:moveTo>
                    <a:pt x="0" y="0"/>
                  </a:moveTo>
                  <a:lnTo>
                    <a:pt x="1453732" y="0"/>
                  </a:lnTo>
                  <a:lnTo>
                    <a:pt x="1453732" y="347079"/>
                  </a:lnTo>
                  <a:lnTo>
                    <a:pt x="0" y="347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19">
              <a:extLst>
                <a:ext uri="{FF2B5EF4-FFF2-40B4-BE49-F238E27FC236}">
                  <a16:creationId xmlns:a16="http://schemas.microsoft.com/office/drawing/2014/main" xmlns="" id="{17E7A803-A06F-D36E-9AE8-F8630DBF41F4}"/>
                </a:ext>
              </a:extLst>
            </p:cNvPr>
            <p:cNvSpPr txBox="1"/>
            <p:nvPr/>
          </p:nvSpPr>
          <p:spPr>
            <a:xfrm>
              <a:off x="2491151" y="5760821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1</a:t>
              </a:r>
            </a:p>
          </p:txBody>
        </p:sp>
        <p:sp>
          <p:nvSpPr>
            <p:cNvPr id="85" name="TextBox 20">
              <a:extLst>
                <a:ext uri="{FF2B5EF4-FFF2-40B4-BE49-F238E27FC236}">
                  <a16:creationId xmlns:a16="http://schemas.microsoft.com/office/drawing/2014/main" xmlns="" id="{60D4890E-A999-F9F3-2673-5712A0A8D11A}"/>
                </a:ext>
              </a:extLst>
            </p:cNvPr>
            <p:cNvSpPr txBox="1"/>
            <p:nvPr/>
          </p:nvSpPr>
          <p:spPr>
            <a:xfrm>
              <a:off x="7165547" y="5729018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3</a:t>
              </a:r>
            </a:p>
          </p:txBody>
        </p:sp>
        <p:sp>
          <p:nvSpPr>
            <p:cNvPr id="86" name="TextBox 48">
              <a:extLst>
                <a:ext uri="{FF2B5EF4-FFF2-40B4-BE49-F238E27FC236}">
                  <a16:creationId xmlns:a16="http://schemas.microsoft.com/office/drawing/2014/main" xmlns="" id="{C541A497-B041-9545-1CA6-4B03B867CC76}"/>
                </a:ext>
              </a:extLst>
            </p:cNvPr>
            <p:cNvSpPr txBox="1"/>
            <p:nvPr/>
          </p:nvSpPr>
          <p:spPr>
            <a:xfrm>
              <a:off x="4829049" y="5732728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2</a:t>
              </a:r>
            </a:p>
          </p:txBody>
        </p:sp>
        <p:sp>
          <p:nvSpPr>
            <p:cNvPr id="87" name="TextBox 58">
              <a:extLst>
                <a:ext uri="{FF2B5EF4-FFF2-40B4-BE49-F238E27FC236}">
                  <a16:creationId xmlns:a16="http://schemas.microsoft.com/office/drawing/2014/main" xmlns="" id="{FA5D3EC1-43D7-94A5-793F-CFD2941FC83D}"/>
                </a:ext>
              </a:extLst>
            </p:cNvPr>
            <p:cNvSpPr txBox="1"/>
            <p:nvPr/>
          </p:nvSpPr>
          <p:spPr>
            <a:xfrm>
              <a:off x="9466153" y="5774301"/>
              <a:ext cx="1898807" cy="67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6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4</a:t>
              </a:r>
            </a:p>
          </p:txBody>
        </p:sp>
        <p:sp>
          <p:nvSpPr>
            <p:cNvPr id="88" name="TextBox 59">
              <a:extLst>
                <a:ext uri="{FF2B5EF4-FFF2-40B4-BE49-F238E27FC236}">
                  <a16:creationId xmlns:a16="http://schemas.microsoft.com/office/drawing/2014/main" xmlns="" id="{763CAAE6-D569-1866-036F-67AE8FA6E41F}"/>
                </a:ext>
              </a:extLst>
            </p:cNvPr>
            <p:cNvSpPr txBox="1"/>
            <p:nvPr/>
          </p:nvSpPr>
          <p:spPr>
            <a:xfrm>
              <a:off x="14113004" y="5738256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6</a:t>
              </a:r>
            </a:p>
          </p:txBody>
        </p:sp>
        <p:sp>
          <p:nvSpPr>
            <p:cNvPr id="89" name="TextBox 90">
              <a:extLst>
                <a:ext uri="{FF2B5EF4-FFF2-40B4-BE49-F238E27FC236}">
                  <a16:creationId xmlns:a16="http://schemas.microsoft.com/office/drawing/2014/main" xmlns="" id="{F8D8F77C-1D04-C1CD-598E-0B5426C4B02C}"/>
                </a:ext>
              </a:extLst>
            </p:cNvPr>
            <p:cNvSpPr txBox="1"/>
            <p:nvPr/>
          </p:nvSpPr>
          <p:spPr>
            <a:xfrm>
              <a:off x="11804674" y="5746579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3DCF5246-10CC-EAD1-73DA-661A4688E8E2}"/>
              </a:ext>
            </a:extLst>
          </p:cNvPr>
          <p:cNvGrpSpPr/>
          <p:nvPr/>
        </p:nvGrpSpPr>
        <p:grpSpPr>
          <a:xfrm>
            <a:off x="3292867" y="8567645"/>
            <a:ext cx="13730244" cy="1514079"/>
            <a:chOff x="2396218" y="4937330"/>
            <a:chExt cx="13730244" cy="1514079"/>
          </a:xfrm>
        </p:grpSpPr>
        <p:sp>
          <p:nvSpPr>
            <p:cNvPr id="92" name="Freeform 4">
              <a:extLst>
                <a:ext uri="{FF2B5EF4-FFF2-40B4-BE49-F238E27FC236}">
                  <a16:creationId xmlns:a16="http://schemas.microsoft.com/office/drawing/2014/main" xmlns="" id="{78699BE0-08D9-5965-50AA-1FE2782D8B4D}"/>
                </a:ext>
              </a:extLst>
            </p:cNvPr>
            <p:cNvSpPr/>
            <p:nvPr/>
          </p:nvSpPr>
          <p:spPr>
            <a:xfrm>
              <a:off x="2396218" y="5157938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xmlns="" id="{52634FF9-F1D8-06D8-7D74-E049D11EF132}"/>
                </a:ext>
              </a:extLst>
            </p:cNvPr>
            <p:cNvSpPr/>
            <p:nvPr/>
          </p:nvSpPr>
          <p:spPr>
            <a:xfrm rot="253701">
              <a:off x="2961118" y="5069399"/>
              <a:ext cx="1064032" cy="404332"/>
            </a:xfrm>
            <a:custGeom>
              <a:avLst/>
              <a:gdLst/>
              <a:ahLst/>
              <a:cxnLst/>
              <a:rect l="l" t="t" r="r" b="b"/>
              <a:pathLst>
                <a:path w="1064032" h="404332">
                  <a:moveTo>
                    <a:pt x="0" y="0"/>
                  </a:moveTo>
                  <a:lnTo>
                    <a:pt x="1064032" y="0"/>
                  </a:lnTo>
                  <a:lnTo>
                    <a:pt x="1064032" y="404332"/>
                  </a:lnTo>
                  <a:lnTo>
                    <a:pt x="0" y="404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xmlns="" id="{0243BFF8-1EA0-27BB-BF3D-7C3DADF5F668}"/>
                </a:ext>
              </a:extLst>
            </p:cNvPr>
            <p:cNvSpPr/>
            <p:nvPr/>
          </p:nvSpPr>
          <p:spPr>
            <a:xfrm>
              <a:off x="7025044" y="5143132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8"/>
                  </a:lnTo>
                  <a:lnTo>
                    <a:pt x="0" y="1235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xmlns="" id="{9F29796F-219A-A20F-957C-19E86D0FFD7A}"/>
                </a:ext>
              </a:extLst>
            </p:cNvPr>
            <p:cNvSpPr/>
            <p:nvPr/>
          </p:nvSpPr>
          <p:spPr>
            <a:xfrm>
              <a:off x="4707200" y="5143132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8"/>
                  </a:lnTo>
                  <a:lnTo>
                    <a:pt x="0" y="1235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xmlns="" id="{64D986B2-6B52-01B0-95C6-10F699F49B8D}"/>
                </a:ext>
              </a:extLst>
            </p:cNvPr>
            <p:cNvSpPr/>
            <p:nvPr/>
          </p:nvSpPr>
          <p:spPr>
            <a:xfrm>
              <a:off x="9346191" y="5156322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1" y="0"/>
                  </a:lnTo>
                  <a:lnTo>
                    <a:pt x="2160971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A903E365-ADCA-BE1B-7519-1D4477F01D2C}"/>
                </a:ext>
              </a:extLst>
            </p:cNvPr>
            <p:cNvSpPr/>
            <p:nvPr/>
          </p:nvSpPr>
          <p:spPr>
            <a:xfrm>
              <a:off x="13965492" y="5141516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0" y="0"/>
                  </a:lnTo>
                  <a:lnTo>
                    <a:pt x="2160970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xmlns="" id="{6771D4C8-B56D-7B28-CF70-65711B27A47F}"/>
                </a:ext>
              </a:extLst>
            </p:cNvPr>
            <p:cNvSpPr/>
            <p:nvPr/>
          </p:nvSpPr>
          <p:spPr>
            <a:xfrm>
              <a:off x="11647648" y="5141516"/>
              <a:ext cx="2160970" cy="1235959"/>
            </a:xfrm>
            <a:custGeom>
              <a:avLst/>
              <a:gdLst/>
              <a:ahLst/>
              <a:cxnLst/>
              <a:rect l="l" t="t" r="r" b="b"/>
              <a:pathLst>
                <a:path w="2160970" h="1235959">
                  <a:moveTo>
                    <a:pt x="0" y="0"/>
                  </a:moveTo>
                  <a:lnTo>
                    <a:pt x="2160971" y="0"/>
                  </a:lnTo>
                  <a:lnTo>
                    <a:pt x="2160971" y="1235959"/>
                  </a:lnTo>
                  <a:lnTo>
                    <a:pt x="0" y="1235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xmlns="" id="{479E121B-1EDC-2AF0-1D28-C47CA73E3E00}"/>
                </a:ext>
              </a:extLst>
            </p:cNvPr>
            <p:cNvSpPr/>
            <p:nvPr/>
          </p:nvSpPr>
          <p:spPr>
            <a:xfrm rot="-792955">
              <a:off x="5147664" y="4991613"/>
              <a:ext cx="1207044" cy="427952"/>
            </a:xfrm>
            <a:custGeom>
              <a:avLst/>
              <a:gdLst/>
              <a:ahLst/>
              <a:cxnLst/>
              <a:rect l="l" t="t" r="r" b="b"/>
              <a:pathLst>
                <a:path w="1207044" h="427952">
                  <a:moveTo>
                    <a:pt x="0" y="0"/>
                  </a:moveTo>
                  <a:lnTo>
                    <a:pt x="1207045" y="0"/>
                  </a:lnTo>
                  <a:lnTo>
                    <a:pt x="1207045" y="427952"/>
                  </a:lnTo>
                  <a:lnTo>
                    <a:pt x="0" y="427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xmlns="" id="{FC97C5EC-A7F6-6E16-034E-D998DC1D9E09}"/>
                </a:ext>
              </a:extLst>
            </p:cNvPr>
            <p:cNvSpPr/>
            <p:nvPr/>
          </p:nvSpPr>
          <p:spPr>
            <a:xfrm rot="-273202">
              <a:off x="7416141" y="4937330"/>
              <a:ext cx="1331659" cy="411604"/>
            </a:xfrm>
            <a:custGeom>
              <a:avLst/>
              <a:gdLst/>
              <a:ahLst/>
              <a:cxnLst/>
              <a:rect l="l" t="t" r="r" b="b"/>
              <a:pathLst>
                <a:path w="1331659" h="411604">
                  <a:moveTo>
                    <a:pt x="0" y="0"/>
                  </a:moveTo>
                  <a:lnTo>
                    <a:pt x="1331659" y="0"/>
                  </a:lnTo>
                  <a:lnTo>
                    <a:pt x="1331659" y="411604"/>
                  </a:lnTo>
                  <a:lnTo>
                    <a:pt x="0" y="411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xmlns="" id="{D7AD3512-C1A1-4BB9-FF4F-008AC170D073}"/>
                </a:ext>
              </a:extLst>
            </p:cNvPr>
            <p:cNvSpPr/>
            <p:nvPr/>
          </p:nvSpPr>
          <p:spPr>
            <a:xfrm rot="-739800">
              <a:off x="12072266" y="5014528"/>
              <a:ext cx="1205696" cy="427474"/>
            </a:xfrm>
            <a:custGeom>
              <a:avLst/>
              <a:gdLst/>
              <a:ahLst/>
              <a:cxnLst/>
              <a:rect l="l" t="t" r="r" b="b"/>
              <a:pathLst>
                <a:path w="1205696" h="427474">
                  <a:moveTo>
                    <a:pt x="0" y="0"/>
                  </a:moveTo>
                  <a:lnTo>
                    <a:pt x="1205696" y="0"/>
                  </a:lnTo>
                  <a:lnTo>
                    <a:pt x="1205696" y="427474"/>
                  </a:lnTo>
                  <a:lnTo>
                    <a:pt x="0" y="427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xmlns="" id="{7598744E-F741-8CDB-34A9-70CB06E92EDD}"/>
                </a:ext>
              </a:extLst>
            </p:cNvPr>
            <p:cNvSpPr/>
            <p:nvPr/>
          </p:nvSpPr>
          <p:spPr>
            <a:xfrm rot="604014">
              <a:off x="14356590" y="4959858"/>
              <a:ext cx="1311928" cy="441285"/>
            </a:xfrm>
            <a:custGeom>
              <a:avLst/>
              <a:gdLst/>
              <a:ahLst/>
              <a:cxnLst/>
              <a:rect l="l" t="t" r="r" b="b"/>
              <a:pathLst>
                <a:path w="1311928" h="441285">
                  <a:moveTo>
                    <a:pt x="0" y="0"/>
                  </a:moveTo>
                  <a:lnTo>
                    <a:pt x="1311928" y="0"/>
                  </a:lnTo>
                  <a:lnTo>
                    <a:pt x="1311928" y="441285"/>
                  </a:lnTo>
                  <a:lnTo>
                    <a:pt x="0" y="441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xmlns="" id="{0D768B2D-7989-9F4A-54A6-44B84CC8BD1B}"/>
                </a:ext>
              </a:extLst>
            </p:cNvPr>
            <p:cNvSpPr/>
            <p:nvPr/>
          </p:nvSpPr>
          <p:spPr>
            <a:xfrm rot="-351417">
              <a:off x="9708026" y="4958388"/>
              <a:ext cx="1453732" cy="347078"/>
            </a:xfrm>
            <a:custGeom>
              <a:avLst/>
              <a:gdLst/>
              <a:ahLst/>
              <a:cxnLst/>
              <a:rect l="l" t="t" r="r" b="b"/>
              <a:pathLst>
                <a:path w="1453732" h="347078">
                  <a:moveTo>
                    <a:pt x="0" y="0"/>
                  </a:moveTo>
                  <a:lnTo>
                    <a:pt x="1453732" y="0"/>
                  </a:lnTo>
                  <a:lnTo>
                    <a:pt x="1453732" y="347079"/>
                  </a:lnTo>
                  <a:lnTo>
                    <a:pt x="0" y="347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TextBox 19">
              <a:extLst>
                <a:ext uri="{FF2B5EF4-FFF2-40B4-BE49-F238E27FC236}">
                  <a16:creationId xmlns:a16="http://schemas.microsoft.com/office/drawing/2014/main" xmlns="" id="{77D46AC4-760D-D2C3-0CA7-A588664FD8C8}"/>
                </a:ext>
              </a:extLst>
            </p:cNvPr>
            <p:cNvSpPr txBox="1"/>
            <p:nvPr/>
          </p:nvSpPr>
          <p:spPr>
            <a:xfrm>
              <a:off x="2491151" y="5760821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1</a:t>
              </a:r>
            </a:p>
          </p:txBody>
        </p:sp>
        <p:sp>
          <p:nvSpPr>
            <p:cNvPr id="105" name="TextBox 20">
              <a:extLst>
                <a:ext uri="{FF2B5EF4-FFF2-40B4-BE49-F238E27FC236}">
                  <a16:creationId xmlns:a16="http://schemas.microsoft.com/office/drawing/2014/main" xmlns="" id="{5C2ABEB9-F5B7-01DD-D9A0-3F232065C437}"/>
                </a:ext>
              </a:extLst>
            </p:cNvPr>
            <p:cNvSpPr txBox="1"/>
            <p:nvPr/>
          </p:nvSpPr>
          <p:spPr>
            <a:xfrm>
              <a:off x="7165547" y="5729018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3</a:t>
              </a:r>
            </a:p>
          </p:txBody>
        </p:sp>
        <p:sp>
          <p:nvSpPr>
            <p:cNvPr id="106" name="TextBox 48">
              <a:extLst>
                <a:ext uri="{FF2B5EF4-FFF2-40B4-BE49-F238E27FC236}">
                  <a16:creationId xmlns:a16="http://schemas.microsoft.com/office/drawing/2014/main" xmlns="" id="{93CEA0C7-FB5F-93D3-7312-97A156C78F14}"/>
                </a:ext>
              </a:extLst>
            </p:cNvPr>
            <p:cNvSpPr txBox="1"/>
            <p:nvPr/>
          </p:nvSpPr>
          <p:spPr>
            <a:xfrm>
              <a:off x="4829049" y="5732728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2</a:t>
              </a:r>
            </a:p>
          </p:txBody>
        </p:sp>
        <p:sp>
          <p:nvSpPr>
            <p:cNvPr id="107" name="TextBox 58">
              <a:extLst>
                <a:ext uri="{FF2B5EF4-FFF2-40B4-BE49-F238E27FC236}">
                  <a16:creationId xmlns:a16="http://schemas.microsoft.com/office/drawing/2014/main" xmlns="" id="{B99425E5-68F3-B5E8-415C-F734812D0CED}"/>
                </a:ext>
              </a:extLst>
            </p:cNvPr>
            <p:cNvSpPr txBox="1"/>
            <p:nvPr/>
          </p:nvSpPr>
          <p:spPr>
            <a:xfrm>
              <a:off x="9466153" y="5774301"/>
              <a:ext cx="1898807" cy="67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6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4</a:t>
              </a:r>
            </a:p>
          </p:txBody>
        </p:sp>
        <p:sp>
          <p:nvSpPr>
            <p:cNvPr id="108" name="TextBox 59">
              <a:extLst>
                <a:ext uri="{FF2B5EF4-FFF2-40B4-BE49-F238E27FC236}">
                  <a16:creationId xmlns:a16="http://schemas.microsoft.com/office/drawing/2014/main" xmlns="" id="{7AB0DD97-42C4-0F5F-48AA-119364E2593A}"/>
                </a:ext>
              </a:extLst>
            </p:cNvPr>
            <p:cNvSpPr txBox="1"/>
            <p:nvPr/>
          </p:nvSpPr>
          <p:spPr>
            <a:xfrm>
              <a:off x="14113004" y="5738256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6</a:t>
              </a:r>
            </a:p>
          </p:txBody>
        </p:sp>
        <p:sp>
          <p:nvSpPr>
            <p:cNvPr id="109" name="TextBox 90">
              <a:extLst>
                <a:ext uri="{FF2B5EF4-FFF2-40B4-BE49-F238E27FC236}">
                  <a16:creationId xmlns:a16="http://schemas.microsoft.com/office/drawing/2014/main" xmlns="" id="{4D94C19F-E6C6-FC18-DF35-C2C7B7534B25}"/>
                </a:ext>
              </a:extLst>
            </p:cNvPr>
            <p:cNvSpPr txBox="1"/>
            <p:nvPr/>
          </p:nvSpPr>
          <p:spPr>
            <a:xfrm>
              <a:off x="11804674" y="5746579"/>
              <a:ext cx="1898807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FFFFF"/>
                  </a:solidFill>
                  <a:latin typeface="Jumble" panose="02000503000000020004" pitchFamily="2" charset="0"/>
                </a:rPr>
                <a:t>5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E7D6BA7B-6B3A-6055-A476-442A4EF9E242}"/>
              </a:ext>
            </a:extLst>
          </p:cNvPr>
          <p:cNvGrpSpPr/>
          <p:nvPr/>
        </p:nvGrpSpPr>
        <p:grpSpPr>
          <a:xfrm>
            <a:off x="3818922" y="6417238"/>
            <a:ext cx="9440222" cy="1625492"/>
            <a:chOff x="2492270" y="2491121"/>
            <a:chExt cx="9440222" cy="1625492"/>
          </a:xfrm>
        </p:grpSpPr>
        <p:sp>
          <p:nvSpPr>
            <p:cNvPr id="70" name="Speech Bubble: Oval 69">
              <a:extLst>
                <a:ext uri="{FF2B5EF4-FFF2-40B4-BE49-F238E27FC236}">
                  <a16:creationId xmlns:a16="http://schemas.microsoft.com/office/drawing/2014/main" xmlns="" id="{A7E17C6C-B7B4-765E-96AF-9F99714A5A31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66508"/>
                <a:gd name="adj2" fmla="val -269826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36">
              <a:extLst>
                <a:ext uri="{FF2B5EF4-FFF2-40B4-BE49-F238E27FC236}">
                  <a16:creationId xmlns:a16="http://schemas.microsoft.com/office/drawing/2014/main" xmlns="" id="{6183DB62-9C93-0BD9-2E92-4F736AE9D1A3}"/>
                </a:ext>
              </a:extLst>
            </p:cNvPr>
            <p:cNvSpPr txBox="1"/>
            <p:nvPr/>
          </p:nvSpPr>
          <p:spPr>
            <a:xfrm>
              <a:off x="2636093" y="2860419"/>
              <a:ext cx="9296399" cy="86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My birthday is in January.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A1B0F6F8-04B9-D707-CED4-C7BC66357E49}"/>
              </a:ext>
            </a:extLst>
          </p:cNvPr>
          <p:cNvGrpSpPr/>
          <p:nvPr/>
        </p:nvGrpSpPr>
        <p:grpSpPr>
          <a:xfrm>
            <a:off x="6658947" y="2558523"/>
            <a:ext cx="9440222" cy="1625492"/>
            <a:chOff x="2492270" y="2491121"/>
            <a:chExt cx="9440222" cy="1625492"/>
          </a:xfrm>
        </p:grpSpPr>
        <p:sp>
          <p:nvSpPr>
            <p:cNvPr id="112" name="Speech Bubble: Oval 111">
              <a:extLst>
                <a:ext uri="{FF2B5EF4-FFF2-40B4-BE49-F238E27FC236}">
                  <a16:creationId xmlns:a16="http://schemas.microsoft.com/office/drawing/2014/main" xmlns="" id="{B1CBF624-C2A4-BB12-F0F9-F0D56524A486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55862"/>
                <a:gd name="adj2" fmla="val -6961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TextBox 36">
              <a:extLst>
                <a:ext uri="{FF2B5EF4-FFF2-40B4-BE49-F238E27FC236}">
                  <a16:creationId xmlns:a16="http://schemas.microsoft.com/office/drawing/2014/main" xmlns="" id="{4FD501FF-EC3D-E653-3199-E39B787E30BF}"/>
                </a:ext>
              </a:extLst>
            </p:cNvPr>
            <p:cNvSpPr txBox="1"/>
            <p:nvPr/>
          </p:nvSpPr>
          <p:spPr>
            <a:xfrm>
              <a:off x="2636093" y="2860419"/>
              <a:ext cx="9296399" cy="86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My birthday is in February.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4.69136E-6 L 0.14436 0.0442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22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3.20988E-6 L -0.58845 0.079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094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09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094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232059E-BCDF-BB23-B840-6A0D78EA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85" y="0"/>
            <a:ext cx="18310885" cy="1036207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75925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0" y="0"/>
                </a:moveTo>
                <a:lnTo>
                  <a:pt x="4233815" y="0"/>
                </a:lnTo>
                <a:lnTo>
                  <a:pt x="4233815" y="1847482"/>
                </a:lnTo>
                <a:lnTo>
                  <a:pt x="0" y="184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971867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4233815" y="0"/>
                </a:moveTo>
                <a:lnTo>
                  <a:pt x="0" y="0"/>
                </a:lnTo>
                <a:lnTo>
                  <a:pt x="0" y="1847482"/>
                </a:lnTo>
                <a:lnTo>
                  <a:pt x="4233815" y="1847482"/>
                </a:lnTo>
                <a:lnTo>
                  <a:pt x="42338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56884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0" y="0"/>
                </a:moveTo>
                <a:lnTo>
                  <a:pt x="4233815" y="0"/>
                </a:lnTo>
                <a:lnTo>
                  <a:pt x="4233815" y="1847482"/>
                </a:lnTo>
                <a:lnTo>
                  <a:pt x="0" y="184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09563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0" y="0"/>
                </a:moveTo>
                <a:lnTo>
                  <a:pt x="4233815" y="0"/>
                </a:lnTo>
                <a:lnTo>
                  <a:pt x="4233815" y="1847482"/>
                </a:lnTo>
                <a:lnTo>
                  <a:pt x="0" y="184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4330110" y="-399978"/>
            <a:ext cx="4233815" cy="1847483"/>
          </a:xfrm>
          <a:custGeom>
            <a:avLst/>
            <a:gdLst/>
            <a:ahLst/>
            <a:cxnLst/>
            <a:rect l="l" t="t" r="r" b="b"/>
            <a:pathLst>
              <a:path w="4233815" h="1847483">
                <a:moveTo>
                  <a:pt x="4233815" y="0"/>
                </a:moveTo>
                <a:lnTo>
                  <a:pt x="0" y="0"/>
                </a:lnTo>
                <a:lnTo>
                  <a:pt x="0" y="1847482"/>
                </a:lnTo>
                <a:lnTo>
                  <a:pt x="4233815" y="1847482"/>
                </a:lnTo>
                <a:lnTo>
                  <a:pt x="42338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2441" y="3494451"/>
            <a:ext cx="7315200" cy="3431494"/>
          </a:xfrm>
          <a:custGeom>
            <a:avLst/>
            <a:gdLst/>
            <a:ahLst/>
            <a:cxnLst/>
            <a:rect l="l" t="t" r="r" b="b"/>
            <a:pathLst>
              <a:path w="7315200" h="3431494">
                <a:moveTo>
                  <a:pt x="0" y="0"/>
                </a:moveTo>
                <a:lnTo>
                  <a:pt x="7315200" y="0"/>
                </a:lnTo>
                <a:lnTo>
                  <a:pt x="7315200" y="3431494"/>
                </a:lnTo>
                <a:lnTo>
                  <a:pt x="0" y="3431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38453" y="3416869"/>
            <a:ext cx="7315200" cy="3431494"/>
          </a:xfrm>
          <a:custGeom>
            <a:avLst/>
            <a:gdLst/>
            <a:ahLst/>
            <a:cxnLst/>
            <a:rect l="l" t="t" r="r" b="b"/>
            <a:pathLst>
              <a:path w="7315200" h="3431494">
                <a:moveTo>
                  <a:pt x="0" y="0"/>
                </a:moveTo>
                <a:lnTo>
                  <a:pt x="7315200" y="0"/>
                </a:lnTo>
                <a:lnTo>
                  <a:pt x="7315200" y="3431494"/>
                </a:lnTo>
                <a:lnTo>
                  <a:pt x="0" y="3431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778788" y="6925945"/>
            <a:ext cx="2930775" cy="3574116"/>
          </a:xfrm>
          <a:custGeom>
            <a:avLst/>
            <a:gdLst/>
            <a:ahLst/>
            <a:cxnLst/>
            <a:rect l="l" t="t" r="r" b="b"/>
            <a:pathLst>
              <a:path w="2930775" h="3574116">
                <a:moveTo>
                  <a:pt x="0" y="0"/>
                </a:moveTo>
                <a:lnTo>
                  <a:pt x="2930775" y="0"/>
                </a:lnTo>
                <a:lnTo>
                  <a:pt x="2930775" y="3574116"/>
                </a:lnTo>
                <a:lnTo>
                  <a:pt x="0" y="3574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0515" y="6925945"/>
            <a:ext cx="4402996" cy="4114800"/>
          </a:xfrm>
          <a:custGeom>
            <a:avLst/>
            <a:gdLst/>
            <a:ahLst/>
            <a:cxnLst/>
            <a:rect l="l" t="t" r="r" b="b"/>
            <a:pathLst>
              <a:path w="4402996" h="4114800">
                <a:moveTo>
                  <a:pt x="0" y="0"/>
                </a:moveTo>
                <a:lnTo>
                  <a:pt x="4402996" y="0"/>
                </a:lnTo>
                <a:lnTo>
                  <a:pt x="4402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330110" y="7048352"/>
            <a:ext cx="4956762" cy="3451709"/>
          </a:xfrm>
          <a:custGeom>
            <a:avLst/>
            <a:gdLst/>
            <a:ahLst/>
            <a:cxnLst/>
            <a:rect l="l" t="t" r="r" b="b"/>
            <a:pathLst>
              <a:path w="4956762" h="3451709">
                <a:moveTo>
                  <a:pt x="0" y="0"/>
                </a:moveTo>
                <a:lnTo>
                  <a:pt x="4956762" y="0"/>
                </a:lnTo>
                <a:lnTo>
                  <a:pt x="4956762" y="3451709"/>
                </a:lnTo>
                <a:lnTo>
                  <a:pt x="0" y="3451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692948" y="7200900"/>
            <a:ext cx="4647105" cy="4114800"/>
          </a:xfrm>
          <a:custGeom>
            <a:avLst/>
            <a:gdLst/>
            <a:ahLst/>
            <a:cxnLst/>
            <a:rect l="l" t="t" r="r" b="b"/>
            <a:pathLst>
              <a:path w="4647105" h="4114800">
                <a:moveTo>
                  <a:pt x="0" y="0"/>
                </a:moveTo>
                <a:lnTo>
                  <a:pt x="4647104" y="0"/>
                </a:lnTo>
                <a:lnTo>
                  <a:pt x="4647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72800" y="7943850"/>
            <a:ext cx="3890356" cy="4114800"/>
          </a:xfrm>
          <a:custGeom>
            <a:avLst/>
            <a:gdLst/>
            <a:ahLst/>
            <a:cxnLst/>
            <a:rect l="l" t="t" r="r" b="b"/>
            <a:pathLst>
              <a:path w="3890356" h="4114800">
                <a:moveTo>
                  <a:pt x="0" y="0"/>
                </a:moveTo>
                <a:lnTo>
                  <a:pt x="3890356" y="0"/>
                </a:lnTo>
                <a:lnTo>
                  <a:pt x="3890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14525" y="1294075"/>
            <a:ext cx="17259300" cy="156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4"/>
              </a:lnSpc>
            </a:pPr>
            <a:r>
              <a:rPr lang="en-US" sz="4000" b="1" dirty="0">
                <a:solidFill>
                  <a:srgbClr val="8259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sing "Happy Birthday“!</a:t>
            </a:r>
          </a:p>
        </p:txBody>
      </p:sp>
      <p:pic>
        <p:nvPicPr>
          <p:cNvPr id="19" name="Picture 18" descr="group-of-happy-students-in-school-uniform-png">
            <a:extLst>
              <a:ext uri="{FF2B5EF4-FFF2-40B4-BE49-F238E27FC236}">
                <a16:creationId xmlns:a16="http://schemas.microsoft.com/office/drawing/2014/main" xmlns="" id="{DBC969BF-EB44-AF24-6FBD-D4D9209405E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7675" y="3162300"/>
            <a:ext cx="7758795" cy="5308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835428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3.Write and share</a:t>
            </a:r>
            <a:endParaRPr lang="en-US" sz="8000" b="1" dirty="0">
              <a:solidFill>
                <a:srgbClr val="0070C0"/>
              </a:solidFill>
              <a:latin typeface="Luckiest Gu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620000" y="7734300"/>
            <a:ext cx="2429991" cy="214642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08A355-9542-85BB-E349-93A6A65A9E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0120" y="1438157"/>
            <a:ext cx="7697897" cy="67215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-10800000">
            <a:off x="-2007438" y="7133827"/>
            <a:ext cx="7707755" cy="3153173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0800000">
            <a:off x="-2007438" y="4603067"/>
            <a:ext cx="6209585" cy="2540285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0800000">
            <a:off x="-2007438" y="2613810"/>
            <a:ext cx="4909193" cy="2008306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-2007438" y="1126239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-2093163" y="-103757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53BE7CA-4D58-75FF-0C27-BE40B5FC8647}"/>
              </a:ext>
            </a:extLst>
          </p:cNvPr>
          <p:cNvGrpSpPr/>
          <p:nvPr/>
        </p:nvGrpSpPr>
        <p:grpSpPr>
          <a:xfrm>
            <a:off x="3587312" y="1080066"/>
            <a:ext cx="13519424" cy="1994543"/>
            <a:chOff x="3059461" y="2504695"/>
            <a:chExt cx="13519424" cy="1994543"/>
          </a:xfrm>
        </p:grpSpPr>
        <p:grpSp>
          <p:nvGrpSpPr>
            <p:cNvPr id="2" name="Group 2"/>
            <p:cNvGrpSpPr/>
            <p:nvPr/>
          </p:nvGrpSpPr>
          <p:grpSpPr>
            <a:xfrm>
              <a:off x="4747105" y="2726909"/>
              <a:ext cx="1694287" cy="1710060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6450126" y="2709019"/>
              <a:ext cx="1694287" cy="171006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8121439" y="2727465"/>
              <a:ext cx="1694287" cy="171006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818507" y="2749099"/>
              <a:ext cx="1694287" cy="17100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03707" y="2779825"/>
              <a:ext cx="1694287" cy="171006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116907" y="2565386"/>
              <a:ext cx="1007221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644410" y="2558394"/>
              <a:ext cx="1350754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320164" y="2557665"/>
              <a:ext cx="1350754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R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003200" y="2584754"/>
              <a:ext cx="1350754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" panose="020E0602020502020306" pitchFamily="34" charset="0"/>
                </a:rPr>
                <a:t>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655566" y="2613187"/>
              <a:ext cx="1350754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Alfa Slab One"/>
                </a:rPr>
                <a:t>I</a:t>
              </a:r>
            </a:p>
          </p:txBody>
        </p:sp>
        <p:grpSp>
          <p:nvGrpSpPr>
            <p:cNvPr id="34" name="Group 14">
              <a:extLst>
                <a:ext uri="{FF2B5EF4-FFF2-40B4-BE49-F238E27FC236}">
                  <a16:creationId xmlns:a16="http://schemas.microsoft.com/office/drawing/2014/main" xmlns="" id="{91E480D2-452A-B692-A91A-39BAF99CB548}"/>
                </a:ext>
              </a:extLst>
            </p:cNvPr>
            <p:cNvGrpSpPr/>
            <p:nvPr/>
          </p:nvGrpSpPr>
          <p:grpSpPr>
            <a:xfrm>
              <a:off x="13183991" y="2767709"/>
              <a:ext cx="1694287" cy="1710060"/>
              <a:chOff x="0" y="0"/>
              <a:chExt cx="812800" cy="812800"/>
            </a:xfrm>
          </p:grpSpPr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xmlns="" id="{6FE61DEC-210D-47CC-FF51-B11A190D90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xmlns="" id="{EE803AFC-8ECE-AC2F-CAE0-92C5883B48E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xmlns="" id="{F50157C7-D6A0-A8B7-2EFF-A49AFAFB73DF}"/>
                </a:ext>
              </a:extLst>
            </p:cNvPr>
            <p:cNvSpPr txBox="1"/>
            <p:nvPr/>
          </p:nvSpPr>
          <p:spPr>
            <a:xfrm>
              <a:off x="13363432" y="2599216"/>
              <a:ext cx="1350754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N</a:t>
              </a:r>
            </a:p>
          </p:txBody>
        </p:sp>
        <p:grpSp>
          <p:nvGrpSpPr>
            <p:cNvPr id="38" name="Group 14">
              <a:extLst>
                <a:ext uri="{FF2B5EF4-FFF2-40B4-BE49-F238E27FC236}">
                  <a16:creationId xmlns:a16="http://schemas.microsoft.com/office/drawing/2014/main" xmlns="" id="{318DEB12-1354-6F4F-BE12-0D315EB719EC}"/>
                </a:ext>
              </a:extLst>
            </p:cNvPr>
            <p:cNvGrpSpPr/>
            <p:nvPr/>
          </p:nvGrpSpPr>
          <p:grpSpPr>
            <a:xfrm>
              <a:off x="14884598" y="2789178"/>
              <a:ext cx="1694287" cy="1710060"/>
              <a:chOff x="0" y="0"/>
              <a:chExt cx="812800" cy="812800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xmlns="" id="{7901DB2D-009C-53A2-B504-CF8FE06C46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xmlns="" id="{811C98DE-3B9A-4A6C-E28F-7F0798FD9CC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xmlns="" id="{B4E9A90C-E701-F5CE-D5BA-A43F8AB36E81}"/>
                </a:ext>
              </a:extLst>
            </p:cNvPr>
            <p:cNvSpPr txBox="1"/>
            <p:nvPr/>
          </p:nvSpPr>
          <p:spPr>
            <a:xfrm>
              <a:off x="15050043" y="2591553"/>
              <a:ext cx="1350754" cy="16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G</a:t>
              </a:r>
            </a:p>
          </p:txBody>
        </p:sp>
        <p:grpSp>
          <p:nvGrpSpPr>
            <p:cNvPr id="46" name="Group 14">
              <a:extLst>
                <a:ext uri="{FF2B5EF4-FFF2-40B4-BE49-F238E27FC236}">
                  <a16:creationId xmlns:a16="http://schemas.microsoft.com/office/drawing/2014/main" xmlns="" id="{61FA33D3-6230-4F77-F51B-47D364CBB62C}"/>
                </a:ext>
              </a:extLst>
            </p:cNvPr>
            <p:cNvGrpSpPr/>
            <p:nvPr/>
          </p:nvGrpSpPr>
          <p:grpSpPr>
            <a:xfrm>
              <a:off x="3059461" y="2709019"/>
              <a:ext cx="1694287" cy="1710060"/>
              <a:chOff x="0" y="0"/>
              <a:chExt cx="812800" cy="812800"/>
            </a:xfrm>
          </p:grpSpPr>
          <p:sp>
            <p:nvSpPr>
              <p:cNvPr id="47" name="Freeform 15">
                <a:extLst>
                  <a:ext uri="{FF2B5EF4-FFF2-40B4-BE49-F238E27FC236}">
                    <a16:creationId xmlns:a16="http://schemas.microsoft.com/office/drawing/2014/main" xmlns="" id="{412F7E06-B00F-93CB-BC87-DFF0F75BED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7B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16">
                <a:extLst>
                  <a:ext uri="{FF2B5EF4-FFF2-40B4-BE49-F238E27FC236}">
                    <a16:creationId xmlns:a16="http://schemas.microsoft.com/office/drawing/2014/main" xmlns="" id="{257376B2-F212-3759-FA90-FC2A1B7D231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xmlns="" id="{D1B33C50-3E22-62E9-34F2-F291429A75DB}"/>
                </a:ext>
              </a:extLst>
            </p:cNvPr>
            <p:cNvSpPr txBox="1"/>
            <p:nvPr/>
          </p:nvSpPr>
          <p:spPr>
            <a:xfrm>
              <a:off x="3271217" y="2504695"/>
              <a:ext cx="1350754" cy="1658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19"/>
                </a:lnSpc>
              </a:pPr>
              <a:r>
                <a:rPr lang="en-US" sz="9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L</a:t>
              </a:r>
            </a:p>
          </p:txBody>
        </p:sp>
      </p:grpSp>
      <p:sp>
        <p:nvSpPr>
          <p:cNvPr id="52" name="Freeform 7">
            <a:extLst>
              <a:ext uri="{FF2B5EF4-FFF2-40B4-BE49-F238E27FC236}">
                <a16:creationId xmlns:a16="http://schemas.microsoft.com/office/drawing/2014/main" xmlns="" id="{32C86952-12B9-DCFF-193B-93C7163C8383}"/>
              </a:ext>
            </a:extLst>
          </p:cNvPr>
          <p:cNvSpPr/>
          <p:nvPr/>
        </p:nvSpPr>
        <p:spPr>
          <a:xfrm>
            <a:off x="6245279" y="3402703"/>
            <a:ext cx="9332615" cy="4038600"/>
          </a:xfrm>
          <a:custGeom>
            <a:avLst/>
            <a:gdLst/>
            <a:ahLst/>
            <a:cxnLst/>
            <a:rect l="l" t="t" r="r" b="b"/>
            <a:pathLst>
              <a:path w="7315200" h="2816352">
                <a:moveTo>
                  <a:pt x="0" y="0"/>
                </a:moveTo>
                <a:lnTo>
                  <a:pt x="7315200" y="0"/>
                </a:lnTo>
                <a:lnTo>
                  <a:pt x="73152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xmlns="" id="{CFCBE2E8-E45A-9BB7-D77B-1ECCCEBFE8C5}"/>
              </a:ext>
            </a:extLst>
          </p:cNvPr>
          <p:cNvSpPr/>
          <p:nvPr/>
        </p:nvSpPr>
        <p:spPr>
          <a:xfrm>
            <a:off x="15242037" y="6972300"/>
            <a:ext cx="2437824" cy="2889431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726BD0-9081-67A1-AB39-64BC0EF29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06028" y="1625349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My Goal Tree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59ACD98B-7B58-B7CD-49A9-747130AA5FE8}"/>
              </a:ext>
            </a:extLst>
          </p:cNvPr>
          <p:cNvSpPr txBox="1"/>
          <p:nvPr/>
        </p:nvSpPr>
        <p:spPr>
          <a:xfrm>
            <a:off x="4195402" y="272033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and share.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E60B9CC-7248-5ED0-FAE3-60F61130F1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496" y="4818605"/>
            <a:ext cx="6643331" cy="772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593532E-21BA-C973-4855-E4652B0A2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90" b="93662" l="8804" r="96013">
                        <a14:foregroundMark x1="9136" y1="59390" x2="8804" y2="64789"/>
                        <a14:foregroundMark x1="32060" y1="90376" x2="40864" y2="91549"/>
                        <a14:foregroundMark x1="56977" y1="92488" x2="66777" y2="92723"/>
                        <a14:foregroundMark x1="66777" y1="92723" x2="67442" y2="92488"/>
                        <a14:foregroundMark x1="35714" y1="93662" x2="40199" y2="93192"/>
                        <a14:foregroundMark x1="90698" y1="37324" x2="93355" y2="70657"/>
                        <a14:foregroundMark x1="93355" y1="70657" x2="91694" y2="74178"/>
                        <a14:foregroundMark x1="95847" y1="58451" x2="96013" y2="70892"/>
                        <a14:foregroundMark x1="96013" y1="54695" x2="96013" y2="54695"/>
                        <a14:backgroundMark x1="80731" y1="81690" x2="79236" y2="859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5610167"/>
            <a:ext cx="6643331" cy="4701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2475C6-3863-41BF-9DAD-CAB5D25C5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95" b="93319" l="8067" r="94825">
                        <a14:foregroundMark x1="8219" y1="38205" x2="8371" y2="55950"/>
                        <a14:foregroundMark x1="8371" y1="55950" x2="9741" y2="57829"/>
                        <a14:foregroundMark x1="90107" y1="28601" x2="89802" y2="71190"/>
                        <a14:foregroundMark x1="92694" y1="41962" x2="94977" y2="57203"/>
                        <a14:foregroundMark x1="94977" y1="57203" x2="93912" y2="61795"/>
                        <a14:foregroundMark x1="44597" y1="90188" x2="58752" y2="93319"/>
                        <a14:foregroundMark x1="58752" y1="93319" x2="62709" y2="92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1935" y="2478809"/>
            <a:ext cx="6661412" cy="4856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24AFF84-22CC-5EAE-4866-0A15EE815D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90" b="93289" l="8333" r="92974">
                        <a14:foregroundMark x1="40686" y1="6711" x2="50654" y2="10962"/>
                        <a14:foregroundMark x1="50654" y1="10962" x2="53105" y2="12975"/>
                        <a14:foregroundMark x1="66830" y1="6488" x2="68791" y2="7830"/>
                        <a14:foregroundMark x1="42810" y1="2685" x2="45915" y2="2013"/>
                        <a14:foregroundMark x1="90850" y1="29306" x2="90033" y2="44743"/>
                        <a14:foregroundMark x1="90033" y1="44743" x2="90033" y2="44743"/>
                        <a14:foregroundMark x1="90033" y1="58613" x2="91830" y2="65324"/>
                        <a14:foregroundMark x1="92974" y1="34899" x2="92320" y2="40940"/>
                        <a14:foregroundMark x1="50980" y1="91275" x2="62092" y2="93512"/>
                        <a14:foregroundMark x1="62092" y1="93512" x2="67157" y2="89933"/>
                        <a14:foregroundMark x1="8824" y1="50783" x2="8333" y2="58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3600" y="5803135"/>
            <a:ext cx="6172200" cy="450812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5DAAB7-57D9-ED81-85CB-B3BBC4BE391D}"/>
              </a:ext>
            </a:extLst>
          </p:cNvPr>
          <p:cNvSpPr/>
          <p:nvPr/>
        </p:nvSpPr>
        <p:spPr>
          <a:xfrm>
            <a:off x="7740412" y="4689602"/>
            <a:ext cx="2807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bg1"/>
                </a:solidFill>
                <a:latin typeface="Modern Love" panose="04090805081005020601" pitchFamily="82" charset="0"/>
              </a:rPr>
              <a:t>English</a:t>
            </a:r>
            <a:r>
              <a:rPr lang="en-US" sz="5400" b="0" cap="none" spc="0" dirty="0" smtClean="0">
                <a:ln w="0"/>
                <a:solidFill>
                  <a:schemeClr val="bg1"/>
                </a:solidFill>
                <a:latin typeface="Modern Love" panose="04090805081005020601" pitchFamily="82" charset="0"/>
              </a:rPr>
              <a:t>.</a:t>
            </a:r>
            <a:endParaRPr lang="en-US" sz="5400" b="0" cap="none" spc="0" dirty="0">
              <a:ln w="0"/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pic>
        <p:nvPicPr>
          <p:cNvPr id="28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FBDCEF64-795A-34E4-9717-BD1C7E410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25022" y="72426"/>
            <a:ext cx="1447800" cy="1447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648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xmlns="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xmlns="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xmlns="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xmlns="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xmlns="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xmlns="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xmlns="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xmlns="" id="{5B4BAF31-1388-2990-05EF-6FC147E10F7E}"/>
              </a:ext>
            </a:extLst>
          </p:cNvPr>
          <p:cNvSpPr txBox="1"/>
          <p:nvPr/>
        </p:nvSpPr>
        <p:spPr>
          <a:xfrm>
            <a:off x="4195402" y="272033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Luckiest Guy"/>
              </a:rPr>
              <a:t>Write and share.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xmlns="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xmlns="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xmlns="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9127" y="2400300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" name="Freeform 3"/>
          <p:cNvSpPr/>
          <p:nvPr/>
        </p:nvSpPr>
        <p:spPr>
          <a:xfrm>
            <a:off x="355773" y="342900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304800" y="382988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4</a:t>
            </a:r>
            <a:endParaRPr lang="en-US" sz="11500" dirty="0">
              <a:solidFill>
                <a:schemeClr val="accent2">
                  <a:lumMod val="50000"/>
                </a:schemeClr>
              </a:solidFill>
              <a:latin typeface="Luckiest Guy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457D66-0351-FDB0-9315-B23C7CA5CF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7600" y="342900"/>
            <a:ext cx="6629400" cy="63196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15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A6E3E3-8E5E-B112-B246-C6368B4D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416"/>
            <a:ext cx="18288000" cy="1031041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131673" y="2012961"/>
            <a:ext cx="13645567" cy="5355003"/>
            <a:chOff x="0" y="0"/>
            <a:chExt cx="5327943" cy="2090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27943" cy="2090874"/>
            </a:xfrm>
            <a:custGeom>
              <a:avLst/>
              <a:gdLst/>
              <a:ahLst/>
              <a:cxnLst/>
              <a:rect l="l" t="t" r="r" b="b"/>
              <a:pathLst>
                <a:path w="5327943" h="2090874">
                  <a:moveTo>
                    <a:pt x="10780" y="0"/>
                  </a:moveTo>
                  <a:lnTo>
                    <a:pt x="5317163" y="0"/>
                  </a:lnTo>
                  <a:cubicBezTo>
                    <a:pt x="5320023" y="0"/>
                    <a:pt x="5322765" y="1136"/>
                    <a:pt x="5324786" y="3157"/>
                  </a:cubicBezTo>
                  <a:cubicBezTo>
                    <a:pt x="5326808" y="5179"/>
                    <a:pt x="5327943" y="7921"/>
                    <a:pt x="5327943" y="10780"/>
                  </a:cubicBezTo>
                  <a:lnTo>
                    <a:pt x="5327943" y="2080094"/>
                  </a:lnTo>
                  <a:cubicBezTo>
                    <a:pt x="5327943" y="2086047"/>
                    <a:pt x="5323117" y="2090874"/>
                    <a:pt x="5317163" y="2090874"/>
                  </a:cubicBezTo>
                  <a:lnTo>
                    <a:pt x="10780" y="2090874"/>
                  </a:lnTo>
                  <a:cubicBezTo>
                    <a:pt x="4826" y="2090874"/>
                    <a:pt x="0" y="2086047"/>
                    <a:pt x="0" y="2080094"/>
                  </a:cubicBezTo>
                  <a:lnTo>
                    <a:pt x="0" y="10780"/>
                  </a:lnTo>
                  <a:cubicBezTo>
                    <a:pt x="0" y="4826"/>
                    <a:pt x="4826" y="0"/>
                    <a:pt x="107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27943" cy="212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21217" y="2202504"/>
            <a:ext cx="13645567" cy="5355003"/>
            <a:chOff x="0" y="0"/>
            <a:chExt cx="5327943" cy="20908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27943" cy="2090874"/>
            </a:xfrm>
            <a:custGeom>
              <a:avLst/>
              <a:gdLst/>
              <a:ahLst/>
              <a:cxnLst/>
              <a:rect l="l" t="t" r="r" b="b"/>
              <a:pathLst>
                <a:path w="5327943" h="2090874">
                  <a:moveTo>
                    <a:pt x="10780" y="0"/>
                  </a:moveTo>
                  <a:lnTo>
                    <a:pt x="5317163" y="0"/>
                  </a:lnTo>
                  <a:cubicBezTo>
                    <a:pt x="5320023" y="0"/>
                    <a:pt x="5322765" y="1136"/>
                    <a:pt x="5324786" y="3157"/>
                  </a:cubicBezTo>
                  <a:cubicBezTo>
                    <a:pt x="5326808" y="5179"/>
                    <a:pt x="5327943" y="7921"/>
                    <a:pt x="5327943" y="10780"/>
                  </a:cubicBezTo>
                  <a:lnTo>
                    <a:pt x="5327943" y="2080094"/>
                  </a:lnTo>
                  <a:cubicBezTo>
                    <a:pt x="5327943" y="2086047"/>
                    <a:pt x="5323117" y="2090874"/>
                    <a:pt x="5317163" y="2090874"/>
                  </a:cubicBezTo>
                  <a:lnTo>
                    <a:pt x="10780" y="2090874"/>
                  </a:lnTo>
                  <a:cubicBezTo>
                    <a:pt x="4826" y="2090874"/>
                    <a:pt x="0" y="2086047"/>
                    <a:pt x="0" y="2080094"/>
                  </a:cubicBezTo>
                  <a:lnTo>
                    <a:pt x="0" y="10780"/>
                  </a:lnTo>
                  <a:cubicBezTo>
                    <a:pt x="0" y="4826"/>
                    <a:pt x="4826" y="0"/>
                    <a:pt x="10780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327943" cy="212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8276" y="6666138"/>
            <a:ext cx="6066762" cy="5184324"/>
          </a:xfrm>
          <a:custGeom>
            <a:avLst/>
            <a:gdLst/>
            <a:ahLst/>
            <a:cxnLst/>
            <a:rect l="l" t="t" r="r" b="b"/>
            <a:pathLst>
              <a:path w="6066762" h="5184324">
                <a:moveTo>
                  <a:pt x="0" y="0"/>
                </a:moveTo>
                <a:lnTo>
                  <a:pt x="6066762" y="0"/>
                </a:lnTo>
                <a:lnTo>
                  <a:pt x="6066762" y="5184324"/>
                </a:lnTo>
                <a:lnTo>
                  <a:pt x="0" y="5184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702537" y="6302852"/>
            <a:ext cx="4556763" cy="5910895"/>
          </a:xfrm>
          <a:custGeom>
            <a:avLst/>
            <a:gdLst/>
            <a:ahLst/>
            <a:cxnLst/>
            <a:rect l="l" t="t" r="r" b="b"/>
            <a:pathLst>
              <a:path w="4556763" h="5910895">
                <a:moveTo>
                  <a:pt x="0" y="0"/>
                </a:moveTo>
                <a:lnTo>
                  <a:pt x="4556763" y="0"/>
                </a:lnTo>
                <a:lnTo>
                  <a:pt x="4556763" y="5910896"/>
                </a:lnTo>
                <a:lnTo>
                  <a:pt x="0" y="59108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199032" y="3897424"/>
            <a:ext cx="13802164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26"/>
              </a:lnSpc>
            </a:pPr>
            <a:r>
              <a:rPr lang="en-US" sz="10700" dirty="0">
                <a:solidFill>
                  <a:srgbClr val="000000"/>
                </a:solidFill>
                <a:latin typeface="Fredoka One" panose="02000000000000000000" pitchFamily="2" charset="0"/>
              </a:rPr>
              <a:t>Let’s play Bingo!</a:t>
            </a:r>
          </a:p>
        </p:txBody>
      </p:sp>
      <p:sp>
        <p:nvSpPr>
          <p:cNvPr id="15" name="Freeform 15"/>
          <p:cNvSpPr/>
          <p:nvPr/>
        </p:nvSpPr>
        <p:spPr>
          <a:xfrm rot="-9093922" flipV="1">
            <a:off x="14649834" y="1897583"/>
            <a:ext cx="2098421" cy="902159"/>
          </a:xfrm>
          <a:custGeom>
            <a:avLst/>
            <a:gdLst/>
            <a:ahLst/>
            <a:cxnLst/>
            <a:rect l="l" t="t" r="r" b="b"/>
            <a:pathLst>
              <a:path w="2098421" h="902159">
                <a:moveTo>
                  <a:pt x="0" y="902159"/>
                </a:moveTo>
                <a:lnTo>
                  <a:pt x="2098421" y="902159"/>
                </a:lnTo>
                <a:lnTo>
                  <a:pt x="2098421" y="0"/>
                </a:lnTo>
                <a:lnTo>
                  <a:pt x="0" y="0"/>
                </a:lnTo>
                <a:lnTo>
                  <a:pt x="0" y="90215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88893" y="633839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836463" y="5470979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765038" y="8159733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28700" y="5742891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764511" y="1028700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702537" y="7839975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006631">
            <a:off x="399542" y="123983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1"/>
                </a:lnTo>
                <a:lnTo>
                  <a:pt x="0" y="4106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560200">
            <a:off x="9682794" y="8546584"/>
            <a:ext cx="1501474" cy="324864"/>
          </a:xfrm>
          <a:custGeom>
            <a:avLst/>
            <a:gdLst/>
            <a:ahLst/>
            <a:cxnLst/>
            <a:rect l="l" t="t" r="r" b="b"/>
            <a:pathLst>
              <a:path w="1501474" h="324864">
                <a:moveTo>
                  <a:pt x="0" y="0"/>
                </a:moveTo>
                <a:lnTo>
                  <a:pt x="1501474" y="0"/>
                </a:lnTo>
                <a:lnTo>
                  <a:pt x="1501474" y="324865"/>
                </a:lnTo>
                <a:lnTo>
                  <a:pt x="0" y="3248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17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39957" b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2092" y="4565464"/>
            <a:ext cx="13283815" cy="172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</a:pPr>
            <a:r>
              <a:rPr lang="en-US" sz="1049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49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tarter</a:t>
            </a:r>
            <a:endParaRPr lang="en-US" sz="1049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06540" y="6633946"/>
            <a:ext cx="7123906" cy="698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to school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B485DD8F-1288-B94E-BE4D-38487E48E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416"/>
            <a:ext cx="18288000" cy="1031041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735168" y="4369948"/>
            <a:ext cx="9996303" cy="5197624"/>
            <a:chOff x="0" y="0"/>
            <a:chExt cx="2842046" cy="2933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4985" y="4689705"/>
            <a:ext cx="10167390" cy="5076867"/>
            <a:chOff x="0" y="0"/>
            <a:chExt cx="2842046" cy="29330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046" cy="2933008"/>
            </a:xfrm>
            <a:custGeom>
              <a:avLst/>
              <a:gdLst/>
              <a:ahLst/>
              <a:cxnLst/>
              <a:rect l="l" t="t" r="r" b="b"/>
              <a:pathLst>
                <a:path w="2842046" h="2933008">
                  <a:moveTo>
                    <a:pt x="18532" y="0"/>
                  </a:moveTo>
                  <a:lnTo>
                    <a:pt x="2823514" y="0"/>
                  </a:lnTo>
                  <a:cubicBezTo>
                    <a:pt x="2833749" y="0"/>
                    <a:pt x="2842046" y="8297"/>
                    <a:pt x="2842046" y="18532"/>
                  </a:cubicBezTo>
                  <a:lnTo>
                    <a:pt x="2842046" y="2914477"/>
                  </a:lnTo>
                  <a:cubicBezTo>
                    <a:pt x="2842046" y="2924711"/>
                    <a:pt x="2833749" y="2933008"/>
                    <a:pt x="2823514" y="2933008"/>
                  </a:cubicBezTo>
                  <a:lnTo>
                    <a:pt x="18532" y="2933008"/>
                  </a:lnTo>
                  <a:cubicBezTo>
                    <a:pt x="8297" y="2933008"/>
                    <a:pt x="0" y="2924711"/>
                    <a:pt x="0" y="2914477"/>
                  </a:cubicBezTo>
                  <a:lnTo>
                    <a:pt x="0" y="18532"/>
                  </a:lnTo>
                  <a:cubicBezTo>
                    <a:pt x="0" y="8297"/>
                    <a:pt x="8297" y="0"/>
                    <a:pt x="185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2046" cy="2971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45460" y="5023019"/>
            <a:ext cx="1350597" cy="1079387"/>
            <a:chOff x="0" y="0"/>
            <a:chExt cx="483587" cy="3864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70473" y="6389639"/>
            <a:ext cx="4659203" cy="1362111"/>
            <a:chOff x="0" y="0"/>
            <a:chExt cx="483587" cy="3864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156689" y="5023019"/>
            <a:ext cx="1350597" cy="1079387"/>
            <a:chOff x="0" y="0"/>
            <a:chExt cx="483587" cy="3864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662103" y="5005261"/>
            <a:ext cx="1350597" cy="1079387"/>
            <a:chOff x="0" y="0"/>
            <a:chExt cx="483587" cy="3864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179146" y="5023019"/>
            <a:ext cx="1350597" cy="1079387"/>
            <a:chOff x="0" y="0"/>
            <a:chExt cx="483587" cy="38647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1690375" y="5023019"/>
            <a:ext cx="1350597" cy="1079387"/>
            <a:chOff x="0" y="0"/>
            <a:chExt cx="483587" cy="38647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3D468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8" name="Freeform 98"/>
          <p:cNvSpPr/>
          <p:nvPr/>
        </p:nvSpPr>
        <p:spPr>
          <a:xfrm rot="-2175308">
            <a:off x="3846309" y="4612901"/>
            <a:ext cx="1998287" cy="699518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0"/>
                </a:moveTo>
                <a:lnTo>
                  <a:pt x="1627079" y="0"/>
                </a:lnTo>
                <a:lnTo>
                  <a:pt x="1627079" y="699518"/>
                </a:lnTo>
                <a:lnTo>
                  <a:pt x="0" y="69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2175308" flipV="1">
            <a:off x="13305585" y="8943769"/>
            <a:ext cx="2097587" cy="804296"/>
          </a:xfrm>
          <a:custGeom>
            <a:avLst/>
            <a:gdLst/>
            <a:ahLst/>
            <a:cxnLst/>
            <a:rect l="l" t="t" r="r" b="b"/>
            <a:pathLst>
              <a:path w="1627079" h="699518">
                <a:moveTo>
                  <a:pt x="0" y="699518"/>
                </a:moveTo>
                <a:lnTo>
                  <a:pt x="1627079" y="699518"/>
                </a:lnTo>
                <a:lnTo>
                  <a:pt x="1627079" y="0"/>
                </a:lnTo>
                <a:lnTo>
                  <a:pt x="0" y="0"/>
                </a:lnTo>
                <a:lnTo>
                  <a:pt x="0" y="69951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0" name="Group 100"/>
          <p:cNvGrpSpPr/>
          <p:nvPr/>
        </p:nvGrpSpPr>
        <p:grpSpPr>
          <a:xfrm>
            <a:off x="429514" y="8928071"/>
            <a:ext cx="3313249" cy="820739"/>
            <a:chOff x="0" y="0"/>
            <a:chExt cx="1002621" cy="248363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002621" cy="248363"/>
            </a:xfrm>
            <a:custGeom>
              <a:avLst/>
              <a:gdLst/>
              <a:ahLst/>
              <a:cxnLst/>
              <a:rect l="l" t="t" r="r" b="b"/>
              <a:pathLst>
                <a:path w="1002621" h="248363">
                  <a:moveTo>
                    <a:pt x="501310" y="0"/>
                  </a:moveTo>
                  <a:cubicBezTo>
                    <a:pt x="224444" y="0"/>
                    <a:pt x="0" y="55598"/>
                    <a:pt x="0" y="124182"/>
                  </a:cubicBezTo>
                  <a:cubicBezTo>
                    <a:pt x="0" y="192765"/>
                    <a:pt x="224444" y="248363"/>
                    <a:pt x="501310" y="248363"/>
                  </a:cubicBezTo>
                  <a:cubicBezTo>
                    <a:pt x="778176" y="248363"/>
                    <a:pt x="1002621" y="192765"/>
                    <a:pt x="1002621" y="124182"/>
                  </a:cubicBezTo>
                  <a:cubicBezTo>
                    <a:pt x="1002621" y="55598"/>
                    <a:pt x="778176" y="0"/>
                    <a:pt x="501310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93996" y="-14816"/>
              <a:ext cx="814629" cy="239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4991298" y="7232896"/>
            <a:ext cx="3313249" cy="820739"/>
            <a:chOff x="0" y="0"/>
            <a:chExt cx="1002621" cy="248363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1002621" cy="248363"/>
            </a:xfrm>
            <a:custGeom>
              <a:avLst/>
              <a:gdLst/>
              <a:ahLst/>
              <a:cxnLst/>
              <a:rect l="l" t="t" r="r" b="b"/>
              <a:pathLst>
                <a:path w="1002621" h="248363">
                  <a:moveTo>
                    <a:pt x="501310" y="0"/>
                  </a:moveTo>
                  <a:cubicBezTo>
                    <a:pt x="224444" y="0"/>
                    <a:pt x="0" y="55598"/>
                    <a:pt x="0" y="124182"/>
                  </a:cubicBezTo>
                  <a:cubicBezTo>
                    <a:pt x="0" y="192765"/>
                    <a:pt x="224444" y="248363"/>
                    <a:pt x="501310" y="248363"/>
                  </a:cubicBezTo>
                  <a:cubicBezTo>
                    <a:pt x="778176" y="248363"/>
                    <a:pt x="1002621" y="192765"/>
                    <a:pt x="1002621" y="124182"/>
                  </a:cubicBezTo>
                  <a:cubicBezTo>
                    <a:pt x="1002621" y="55598"/>
                    <a:pt x="778176" y="0"/>
                    <a:pt x="501310" y="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93996" y="-14816"/>
              <a:ext cx="814629" cy="239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6" name="Freeform 106"/>
          <p:cNvSpPr/>
          <p:nvPr/>
        </p:nvSpPr>
        <p:spPr>
          <a:xfrm rot="-621492">
            <a:off x="813753" y="5951005"/>
            <a:ext cx="3422451" cy="3441221"/>
          </a:xfrm>
          <a:custGeom>
            <a:avLst/>
            <a:gdLst/>
            <a:ahLst/>
            <a:cxnLst/>
            <a:rect l="l" t="t" r="r" b="b"/>
            <a:pathLst>
              <a:path w="3422451" h="3441221">
                <a:moveTo>
                  <a:pt x="0" y="0"/>
                </a:moveTo>
                <a:lnTo>
                  <a:pt x="3422451" y="0"/>
                </a:lnTo>
                <a:lnTo>
                  <a:pt x="3422451" y="3441222"/>
                </a:lnTo>
                <a:lnTo>
                  <a:pt x="0" y="3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7" name="Freeform 107"/>
          <p:cNvSpPr/>
          <p:nvPr/>
        </p:nvSpPr>
        <p:spPr>
          <a:xfrm>
            <a:off x="16000455" y="3977655"/>
            <a:ext cx="1043681" cy="3612684"/>
          </a:xfrm>
          <a:custGeom>
            <a:avLst/>
            <a:gdLst/>
            <a:ahLst/>
            <a:cxnLst/>
            <a:rect l="l" t="t" r="r" b="b"/>
            <a:pathLst>
              <a:path w="1870123" h="5142838">
                <a:moveTo>
                  <a:pt x="0" y="0"/>
                </a:moveTo>
                <a:lnTo>
                  <a:pt x="1870123" y="0"/>
                </a:lnTo>
                <a:lnTo>
                  <a:pt x="1870123" y="5142839"/>
                </a:lnTo>
                <a:lnTo>
                  <a:pt x="0" y="51428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8" name="Freeform 108"/>
          <p:cNvSpPr/>
          <p:nvPr/>
        </p:nvSpPr>
        <p:spPr>
          <a:xfrm>
            <a:off x="3048000" y="5686141"/>
            <a:ext cx="195712" cy="195712"/>
          </a:xfrm>
          <a:custGeom>
            <a:avLst/>
            <a:gdLst/>
            <a:ahLst/>
            <a:cxnLst/>
            <a:rect l="l" t="t" r="r" b="b"/>
            <a:pathLst>
              <a:path w="195712" h="195712">
                <a:moveTo>
                  <a:pt x="0" y="0"/>
                </a:moveTo>
                <a:lnTo>
                  <a:pt x="195713" y="0"/>
                </a:lnTo>
                <a:lnTo>
                  <a:pt x="195713" y="195712"/>
                </a:lnTo>
                <a:lnTo>
                  <a:pt x="0" y="195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9" name="Freeform 109"/>
          <p:cNvSpPr/>
          <p:nvPr/>
        </p:nvSpPr>
        <p:spPr>
          <a:xfrm>
            <a:off x="15297313" y="4516547"/>
            <a:ext cx="271912" cy="271912"/>
          </a:xfrm>
          <a:custGeom>
            <a:avLst/>
            <a:gdLst/>
            <a:ahLst/>
            <a:cxnLst/>
            <a:rect l="l" t="t" r="r" b="b"/>
            <a:pathLst>
              <a:path w="271912" h="271912">
                <a:moveTo>
                  <a:pt x="0" y="0"/>
                </a:moveTo>
                <a:lnTo>
                  <a:pt x="271912" y="0"/>
                </a:lnTo>
                <a:lnTo>
                  <a:pt x="271912" y="271912"/>
                </a:lnTo>
                <a:lnTo>
                  <a:pt x="0" y="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0" name="Freeform 110"/>
          <p:cNvSpPr/>
          <p:nvPr/>
        </p:nvSpPr>
        <p:spPr>
          <a:xfrm>
            <a:off x="1456452" y="5084884"/>
            <a:ext cx="319758" cy="319758"/>
          </a:xfrm>
          <a:custGeom>
            <a:avLst/>
            <a:gdLst/>
            <a:ahLst/>
            <a:cxnLst/>
            <a:rect l="l" t="t" r="r" b="b"/>
            <a:pathLst>
              <a:path w="319758" h="319758">
                <a:moveTo>
                  <a:pt x="0" y="0"/>
                </a:moveTo>
                <a:lnTo>
                  <a:pt x="319758" y="0"/>
                </a:lnTo>
                <a:lnTo>
                  <a:pt x="319758" y="319758"/>
                </a:lnTo>
                <a:lnTo>
                  <a:pt x="0" y="3197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1" name="Freeform 111"/>
          <p:cNvSpPr/>
          <p:nvPr/>
        </p:nvSpPr>
        <p:spPr>
          <a:xfrm>
            <a:off x="17381384" y="6210796"/>
            <a:ext cx="309891" cy="309891"/>
          </a:xfrm>
          <a:custGeom>
            <a:avLst/>
            <a:gdLst/>
            <a:ahLst/>
            <a:cxnLst/>
            <a:rect l="l" t="t" r="r" b="b"/>
            <a:pathLst>
              <a:path w="309891" h="309891">
                <a:moveTo>
                  <a:pt x="0" y="0"/>
                </a:moveTo>
                <a:lnTo>
                  <a:pt x="309891" y="0"/>
                </a:lnTo>
                <a:lnTo>
                  <a:pt x="309891" y="309890"/>
                </a:lnTo>
                <a:lnTo>
                  <a:pt x="0" y="309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2" name="TextBox 112"/>
          <p:cNvSpPr txBox="1"/>
          <p:nvPr/>
        </p:nvSpPr>
        <p:spPr>
          <a:xfrm>
            <a:off x="5888016" y="5064864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B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7399244" y="5064864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I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8913610" y="5064864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N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0421702" y="5064864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G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1932930" y="5064864"/>
            <a:ext cx="865486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ne Little Font"/>
              </a:rPr>
              <a:t>O</a:t>
            </a:r>
          </a:p>
        </p:txBody>
      </p:sp>
      <p:sp>
        <p:nvSpPr>
          <p:cNvPr id="142" name="Freeform 142"/>
          <p:cNvSpPr/>
          <p:nvPr/>
        </p:nvSpPr>
        <p:spPr>
          <a:xfrm rot="2343576">
            <a:off x="1127445" y="4667444"/>
            <a:ext cx="1897831" cy="181064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3" name="Freeform 143"/>
          <p:cNvSpPr/>
          <p:nvPr/>
        </p:nvSpPr>
        <p:spPr>
          <a:xfrm rot="-2234810">
            <a:off x="16388565" y="9404283"/>
            <a:ext cx="1897831" cy="410622"/>
          </a:xfrm>
          <a:custGeom>
            <a:avLst/>
            <a:gdLst/>
            <a:ahLst/>
            <a:cxnLst/>
            <a:rect l="l" t="t" r="r" b="b"/>
            <a:pathLst>
              <a:path w="1897831" h="410622">
                <a:moveTo>
                  <a:pt x="0" y="0"/>
                </a:moveTo>
                <a:lnTo>
                  <a:pt x="1897832" y="0"/>
                </a:lnTo>
                <a:lnTo>
                  <a:pt x="1897832" y="410622"/>
                </a:lnTo>
                <a:lnTo>
                  <a:pt x="0" y="410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5" name="Group 11">
            <a:extLst>
              <a:ext uri="{FF2B5EF4-FFF2-40B4-BE49-F238E27FC236}">
                <a16:creationId xmlns:a16="http://schemas.microsoft.com/office/drawing/2014/main" xmlns="" id="{A5F11A06-576B-532E-46F9-58DF16FA428B}"/>
              </a:ext>
            </a:extLst>
          </p:cNvPr>
          <p:cNvGrpSpPr/>
          <p:nvPr/>
        </p:nvGrpSpPr>
        <p:grpSpPr>
          <a:xfrm>
            <a:off x="9573221" y="6379591"/>
            <a:ext cx="4659203" cy="1362111"/>
            <a:chOff x="0" y="0"/>
            <a:chExt cx="483587" cy="386479"/>
          </a:xfrm>
        </p:grpSpPr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xmlns="" id="{651290DF-6F9E-21C6-6491-C27F85EC32D2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3">
              <a:extLst>
                <a:ext uri="{FF2B5EF4-FFF2-40B4-BE49-F238E27FC236}">
                  <a16:creationId xmlns:a16="http://schemas.microsoft.com/office/drawing/2014/main" xmlns="" id="{EA67469C-4D68-91B9-B9F5-94CE131F4F3D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8" name="Group 11">
            <a:extLst>
              <a:ext uri="{FF2B5EF4-FFF2-40B4-BE49-F238E27FC236}">
                <a16:creationId xmlns:a16="http://schemas.microsoft.com/office/drawing/2014/main" xmlns="" id="{219C2A84-7B10-7849-05E3-37684E122144}"/>
              </a:ext>
            </a:extLst>
          </p:cNvPr>
          <p:cNvGrpSpPr/>
          <p:nvPr/>
        </p:nvGrpSpPr>
        <p:grpSpPr>
          <a:xfrm>
            <a:off x="4648702" y="7959146"/>
            <a:ext cx="4659203" cy="1362111"/>
            <a:chOff x="0" y="0"/>
            <a:chExt cx="483587" cy="386479"/>
          </a:xfrm>
        </p:grpSpPr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xmlns="" id="{DF799DDD-C025-ACA0-02B5-9BE4A36FC1F0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TextBox 13">
              <a:extLst>
                <a:ext uri="{FF2B5EF4-FFF2-40B4-BE49-F238E27FC236}">
                  <a16:creationId xmlns:a16="http://schemas.microsoft.com/office/drawing/2014/main" xmlns="" id="{27F0E896-B720-0F29-3470-84555C1067A9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1" name="Group 11">
            <a:extLst>
              <a:ext uri="{FF2B5EF4-FFF2-40B4-BE49-F238E27FC236}">
                <a16:creationId xmlns:a16="http://schemas.microsoft.com/office/drawing/2014/main" xmlns="" id="{775004B6-93B2-A383-8383-6231F1B8BB92}"/>
              </a:ext>
            </a:extLst>
          </p:cNvPr>
          <p:cNvGrpSpPr/>
          <p:nvPr/>
        </p:nvGrpSpPr>
        <p:grpSpPr>
          <a:xfrm>
            <a:off x="9551450" y="7949098"/>
            <a:ext cx="4659203" cy="1362111"/>
            <a:chOff x="0" y="0"/>
            <a:chExt cx="483587" cy="386479"/>
          </a:xfrm>
        </p:grpSpPr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xmlns="" id="{857C7141-C403-3656-736A-F6A327EA657D}"/>
                </a:ext>
              </a:extLst>
            </p:cNvPr>
            <p:cNvSpPr/>
            <p:nvPr/>
          </p:nvSpPr>
          <p:spPr>
            <a:xfrm>
              <a:off x="0" y="0"/>
              <a:ext cx="483587" cy="386479"/>
            </a:xfrm>
            <a:custGeom>
              <a:avLst/>
              <a:gdLst/>
              <a:ahLst/>
              <a:cxnLst/>
              <a:rect l="l" t="t" r="r" b="b"/>
              <a:pathLst>
                <a:path w="483587" h="386479">
                  <a:moveTo>
                    <a:pt x="108912" y="0"/>
                  </a:moveTo>
                  <a:lnTo>
                    <a:pt x="374675" y="0"/>
                  </a:lnTo>
                  <a:cubicBezTo>
                    <a:pt x="403560" y="0"/>
                    <a:pt x="431263" y="11475"/>
                    <a:pt x="451688" y="31900"/>
                  </a:cubicBezTo>
                  <a:cubicBezTo>
                    <a:pt x="472113" y="52325"/>
                    <a:pt x="483587" y="80027"/>
                    <a:pt x="483587" y="108912"/>
                  </a:cubicBezTo>
                  <a:lnTo>
                    <a:pt x="483587" y="277567"/>
                  </a:lnTo>
                  <a:cubicBezTo>
                    <a:pt x="483587" y="306452"/>
                    <a:pt x="472113" y="334155"/>
                    <a:pt x="451688" y="354580"/>
                  </a:cubicBezTo>
                  <a:cubicBezTo>
                    <a:pt x="431263" y="375005"/>
                    <a:pt x="403560" y="386479"/>
                    <a:pt x="374675" y="386479"/>
                  </a:cubicBezTo>
                  <a:lnTo>
                    <a:pt x="108912" y="386479"/>
                  </a:lnTo>
                  <a:cubicBezTo>
                    <a:pt x="80027" y="386479"/>
                    <a:pt x="52325" y="375005"/>
                    <a:pt x="31900" y="354580"/>
                  </a:cubicBezTo>
                  <a:cubicBezTo>
                    <a:pt x="11475" y="334155"/>
                    <a:pt x="0" y="306452"/>
                    <a:pt x="0" y="277567"/>
                  </a:cubicBezTo>
                  <a:lnTo>
                    <a:pt x="0" y="108912"/>
                  </a:lnTo>
                  <a:cubicBezTo>
                    <a:pt x="0" y="80027"/>
                    <a:pt x="11475" y="52325"/>
                    <a:pt x="31900" y="31900"/>
                  </a:cubicBezTo>
                  <a:cubicBezTo>
                    <a:pt x="52325" y="11475"/>
                    <a:pt x="80027" y="0"/>
                    <a:pt x="108912" y="0"/>
                  </a:cubicBezTo>
                  <a:close/>
                </a:path>
              </a:pathLst>
            </a:custGeom>
            <a:solidFill>
              <a:srgbClr val="FFD06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TextBox 13">
              <a:extLst>
                <a:ext uri="{FF2B5EF4-FFF2-40B4-BE49-F238E27FC236}">
                  <a16:creationId xmlns:a16="http://schemas.microsoft.com/office/drawing/2014/main" xmlns="" id="{4496867A-F817-21C3-2023-2346E186B4BF}"/>
                </a:ext>
              </a:extLst>
            </p:cNvPr>
            <p:cNvSpPr txBox="1"/>
            <p:nvPr/>
          </p:nvSpPr>
          <p:spPr>
            <a:xfrm>
              <a:off x="0" y="-38100"/>
              <a:ext cx="483587" cy="42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76A8253-9B2E-2E4E-66C7-6E65E3E37083}"/>
              </a:ext>
            </a:extLst>
          </p:cNvPr>
          <p:cNvGrpSpPr/>
          <p:nvPr/>
        </p:nvGrpSpPr>
        <p:grpSpPr>
          <a:xfrm>
            <a:off x="2040386" y="471699"/>
            <a:ext cx="3252551" cy="975098"/>
            <a:chOff x="138781" y="117385"/>
            <a:chExt cx="3252551" cy="975098"/>
          </a:xfrm>
        </p:grpSpPr>
        <p:grpSp>
          <p:nvGrpSpPr>
            <p:cNvPr id="154" name="Group 11">
              <a:extLst>
                <a:ext uri="{FF2B5EF4-FFF2-40B4-BE49-F238E27FC236}">
                  <a16:creationId xmlns:a16="http://schemas.microsoft.com/office/drawing/2014/main" xmlns="" id="{E3B2B60A-62D7-7BA9-D0F1-A68D090AD1A4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55" name="Freeform 12">
                <a:extLst>
                  <a:ext uri="{FF2B5EF4-FFF2-40B4-BE49-F238E27FC236}">
                    <a16:creationId xmlns:a16="http://schemas.microsoft.com/office/drawing/2014/main" xmlns="" id="{D54DFD52-3BE6-B68D-3606-8FCBC271605D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TextBox 13">
                <a:extLst>
                  <a:ext uri="{FF2B5EF4-FFF2-40B4-BE49-F238E27FC236}">
                    <a16:creationId xmlns:a16="http://schemas.microsoft.com/office/drawing/2014/main" xmlns="" id="{D398B69E-1155-DC29-B639-BBE7544D3D4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36A9E788-AA31-2EE1-AFC2-149D2D50913B}"/>
                </a:ext>
              </a:extLst>
            </p:cNvPr>
            <p:cNvSpPr/>
            <p:nvPr/>
          </p:nvSpPr>
          <p:spPr>
            <a:xfrm>
              <a:off x="586592" y="117385"/>
              <a:ext cx="23569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January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CD2B4D4C-D997-C7E1-BD97-8C5FDA9234DA}"/>
              </a:ext>
            </a:extLst>
          </p:cNvPr>
          <p:cNvGrpSpPr/>
          <p:nvPr/>
        </p:nvGrpSpPr>
        <p:grpSpPr>
          <a:xfrm>
            <a:off x="5431718" y="472084"/>
            <a:ext cx="3252551" cy="975098"/>
            <a:chOff x="138781" y="117385"/>
            <a:chExt cx="3252551" cy="975098"/>
          </a:xfrm>
        </p:grpSpPr>
        <p:grpSp>
          <p:nvGrpSpPr>
            <p:cNvPr id="160" name="Group 11">
              <a:extLst>
                <a:ext uri="{FF2B5EF4-FFF2-40B4-BE49-F238E27FC236}">
                  <a16:creationId xmlns:a16="http://schemas.microsoft.com/office/drawing/2014/main" xmlns="" id="{3145E608-0780-E23E-573B-287446ACDC81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62" name="Freeform 12">
                <a:extLst>
                  <a:ext uri="{FF2B5EF4-FFF2-40B4-BE49-F238E27FC236}">
                    <a16:creationId xmlns:a16="http://schemas.microsoft.com/office/drawing/2014/main" xmlns="" id="{3B45F109-2F60-C2FF-9E7A-FB3DA143EC20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TextBox 13">
                <a:extLst>
                  <a:ext uri="{FF2B5EF4-FFF2-40B4-BE49-F238E27FC236}">
                    <a16:creationId xmlns:a16="http://schemas.microsoft.com/office/drawing/2014/main" xmlns="" id="{EE218921-BD7E-1477-8DFC-B2A253FEA2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9F78C5A4-9D32-A9D5-8072-B85FDCA585B5}"/>
                </a:ext>
              </a:extLst>
            </p:cNvPr>
            <p:cNvSpPr/>
            <p:nvPr/>
          </p:nvSpPr>
          <p:spPr>
            <a:xfrm>
              <a:off x="416130" y="117385"/>
              <a:ext cx="269785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February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5F7400FD-B152-67FB-FB47-D2DD927A86B6}"/>
              </a:ext>
            </a:extLst>
          </p:cNvPr>
          <p:cNvGrpSpPr/>
          <p:nvPr/>
        </p:nvGrpSpPr>
        <p:grpSpPr>
          <a:xfrm>
            <a:off x="8823050" y="510170"/>
            <a:ext cx="3252551" cy="975098"/>
            <a:chOff x="138781" y="117385"/>
            <a:chExt cx="3252551" cy="975098"/>
          </a:xfrm>
        </p:grpSpPr>
        <p:grpSp>
          <p:nvGrpSpPr>
            <p:cNvPr id="165" name="Group 11">
              <a:extLst>
                <a:ext uri="{FF2B5EF4-FFF2-40B4-BE49-F238E27FC236}">
                  <a16:creationId xmlns:a16="http://schemas.microsoft.com/office/drawing/2014/main" xmlns="" id="{A44056EB-2D35-08E9-97E6-1E28D0303821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67" name="Freeform 12">
                <a:extLst>
                  <a:ext uri="{FF2B5EF4-FFF2-40B4-BE49-F238E27FC236}">
                    <a16:creationId xmlns:a16="http://schemas.microsoft.com/office/drawing/2014/main" xmlns="" id="{E3871682-B585-1FDE-5E40-5AEA1A6DD7C0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TextBox 13">
                <a:extLst>
                  <a:ext uri="{FF2B5EF4-FFF2-40B4-BE49-F238E27FC236}">
                    <a16:creationId xmlns:a16="http://schemas.microsoft.com/office/drawing/2014/main" xmlns="" id="{DD50AED9-E10A-9CB9-6691-0ED73875022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6DD38D3E-2DAD-6852-F746-14F06595B538}"/>
                </a:ext>
              </a:extLst>
            </p:cNvPr>
            <p:cNvSpPr/>
            <p:nvPr/>
          </p:nvSpPr>
          <p:spPr>
            <a:xfrm>
              <a:off x="766481" y="117385"/>
              <a:ext cx="19971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CC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March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xmlns="" id="{8170E3AD-02E0-F2BE-EDE8-E96C8209AF77}"/>
              </a:ext>
            </a:extLst>
          </p:cNvPr>
          <p:cNvGrpSpPr/>
          <p:nvPr/>
        </p:nvGrpSpPr>
        <p:grpSpPr>
          <a:xfrm>
            <a:off x="12193784" y="504370"/>
            <a:ext cx="3252551" cy="975098"/>
            <a:chOff x="138781" y="117385"/>
            <a:chExt cx="3252551" cy="975098"/>
          </a:xfrm>
        </p:grpSpPr>
        <p:grpSp>
          <p:nvGrpSpPr>
            <p:cNvPr id="170" name="Group 11">
              <a:extLst>
                <a:ext uri="{FF2B5EF4-FFF2-40B4-BE49-F238E27FC236}">
                  <a16:creationId xmlns:a16="http://schemas.microsoft.com/office/drawing/2014/main" xmlns="" id="{084A8BCE-B3C9-090D-A506-9B8C0D05611C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72" name="Freeform 12">
                <a:extLst>
                  <a:ext uri="{FF2B5EF4-FFF2-40B4-BE49-F238E27FC236}">
                    <a16:creationId xmlns:a16="http://schemas.microsoft.com/office/drawing/2014/main" xmlns="" id="{8D993657-FE95-A529-935F-6120AD829DAF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TextBox 13">
                <a:extLst>
                  <a:ext uri="{FF2B5EF4-FFF2-40B4-BE49-F238E27FC236}">
                    <a16:creationId xmlns:a16="http://schemas.microsoft.com/office/drawing/2014/main" xmlns="" id="{0E77CF89-B4F6-3E04-70AB-096938258BD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0A2093AD-0195-1BAC-8738-E1A5CC7724E1}"/>
                </a:ext>
              </a:extLst>
            </p:cNvPr>
            <p:cNvSpPr/>
            <p:nvPr/>
          </p:nvSpPr>
          <p:spPr>
            <a:xfrm>
              <a:off x="1010683" y="117385"/>
              <a:ext cx="15087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CC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April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96E2DA6F-034C-9E47-706F-73A775C77652}"/>
              </a:ext>
            </a:extLst>
          </p:cNvPr>
          <p:cNvGrpSpPr/>
          <p:nvPr/>
        </p:nvGrpSpPr>
        <p:grpSpPr>
          <a:xfrm>
            <a:off x="3699733" y="1470530"/>
            <a:ext cx="3252551" cy="975098"/>
            <a:chOff x="138781" y="117385"/>
            <a:chExt cx="3252551" cy="975098"/>
          </a:xfrm>
        </p:grpSpPr>
        <p:grpSp>
          <p:nvGrpSpPr>
            <p:cNvPr id="180" name="Group 11">
              <a:extLst>
                <a:ext uri="{FF2B5EF4-FFF2-40B4-BE49-F238E27FC236}">
                  <a16:creationId xmlns:a16="http://schemas.microsoft.com/office/drawing/2014/main" xmlns="" id="{A097DCE7-7EB3-41C5-F276-6FAC0198D48B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82" name="Freeform 12">
                <a:extLst>
                  <a:ext uri="{FF2B5EF4-FFF2-40B4-BE49-F238E27FC236}">
                    <a16:creationId xmlns:a16="http://schemas.microsoft.com/office/drawing/2014/main" xmlns="" id="{DB446A42-2E25-1834-692B-C3C7AD4FB547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TextBox 13">
                <a:extLst>
                  <a:ext uri="{FF2B5EF4-FFF2-40B4-BE49-F238E27FC236}">
                    <a16:creationId xmlns:a16="http://schemas.microsoft.com/office/drawing/2014/main" xmlns="" id="{D105BF44-1CF0-A3F9-5F2B-B3D7EE0F4C4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6A7298D9-6CC5-A7F1-7BB0-F3D28CBCDC8A}"/>
                </a:ext>
              </a:extLst>
            </p:cNvPr>
            <p:cNvSpPr/>
            <p:nvPr/>
          </p:nvSpPr>
          <p:spPr>
            <a:xfrm>
              <a:off x="1060375" y="117385"/>
              <a:ext cx="1409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May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xmlns="" id="{70CA9631-34BD-65B2-A05D-9F3B977C5A06}"/>
              </a:ext>
            </a:extLst>
          </p:cNvPr>
          <p:cNvGrpSpPr/>
          <p:nvPr/>
        </p:nvGrpSpPr>
        <p:grpSpPr>
          <a:xfrm>
            <a:off x="7070467" y="1469289"/>
            <a:ext cx="3252551" cy="975098"/>
            <a:chOff x="138781" y="117385"/>
            <a:chExt cx="3252551" cy="975098"/>
          </a:xfrm>
        </p:grpSpPr>
        <p:grpSp>
          <p:nvGrpSpPr>
            <p:cNvPr id="185" name="Group 11">
              <a:extLst>
                <a:ext uri="{FF2B5EF4-FFF2-40B4-BE49-F238E27FC236}">
                  <a16:creationId xmlns:a16="http://schemas.microsoft.com/office/drawing/2014/main" xmlns="" id="{B356A528-F24A-8DBF-8BEB-32D0F21178F0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87" name="Freeform 12">
                <a:extLst>
                  <a:ext uri="{FF2B5EF4-FFF2-40B4-BE49-F238E27FC236}">
                    <a16:creationId xmlns:a16="http://schemas.microsoft.com/office/drawing/2014/main" xmlns="" id="{5CED88F0-12B3-51EB-9173-715F0977DC8A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TextBox 13">
                <a:extLst>
                  <a:ext uri="{FF2B5EF4-FFF2-40B4-BE49-F238E27FC236}">
                    <a16:creationId xmlns:a16="http://schemas.microsoft.com/office/drawing/2014/main" xmlns="" id="{1AE8916B-EF43-2455-6EA0-36393F856D6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FB91286B-71B1-637D-E684-BF854FEA1030}"/>
                </a:ext>
              </a:extLst>
            </p:cNvPr>
            <p:cNvSpPr/>
            <p:nvPr/>
          </p:nvSpPr>
          <p:spPr>
            <a:xfrm>
              <a:off x="1025911" y="117385"/>
              <a:ext cx="14782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June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E371352C-3F7C-AF0B-FCCE-05798A200903}"/>
              </a:ext>
            </a:extLst>
          </p:cNvPr>
          <p:cNvGrpSpPr/>
          <p:nvPr/>
        </p:nvGrpSpPr>
        <p:grpSpPr>
          <a:xfrm>
            <a:off x="10449325" y="1469289"/>
            <a:ext cx="3252551" cy="975098"/>
            <a:chOff x="138781" y="117385"/>
            <a:chExt cx="3252551" cy="975098"/>
          </a:xfrm>
        </p:grpSpPr>
        <p:grpSp>
          <p:nvGrpSpPr>
            <p:cNvPr id="190" name="Group 11">
              <a:extLst>
                <a:ext uri="{FF2B5EF4-FFF2-40B4-BE49-F238E27FC236}">
                  <a16:creationId xmlns:a16="http://schemas.microsoft.com/office/drawing/2014/main" xmlns="" id="{D3FE5957-442A-3D84-E707-80CE014B62D5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92" name="Freeform 12">
                <a:extLst>
                  <a:ext uri="{FF2B5EF4-FFF2-40B4-BE49-F238E27FC236}">
                    <a16:creationId xmlns:a16="http://schemas.microsoft.com/office/drawing/2014/main" xmlns="" id="{B2241407-ACD0-BE82-D057-CE6E333E73E2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TextBox 13">
                <a:extLst>
                  <a:ext uri="{FF2B5EF4-FFF2-40B4-BE49-F238E27FC236}">
                    <a16:creationId xmlns:a16="http://schemas.microsoft.com/office/drawing/2014/main" xmlns="" id="{D960BBB0-DF88-A138-7BB2-B10EB8F610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C4808E67-3941-A6F1-8454-89B3AAC7A545}"/>
                </a:ext>
              </a:extLst>
            </p:cNvPr>
            <p:cNvSpPr/>
            <p:nvPr/>
          </p:nvSpPr>
          <p:spPr>
            <a:xfrm>
              <a:off x="1143732" y="117385"/>
              <a:ext cx="124264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July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xmlns="" id="{77FB64C0-EAC8-BC17-84A4-5567EA9CD6ED}"/>
              </a:ext>
            </a:extLst>
          </p:cNvPr>
          <p:cNvGrpSpPr/>
          <p:nvPr/>
        </p:nvGrpSpPr>
        <p:grpSpPr>
          <a:xfrm>
            <a:off x="13828183" y="1487770"/>
            <a:ext cx="3252551" cy="975098"/>
            <a:chOff x="138781" y="117385"/>
            <a:chExt cx="3252551" cy="975098"/>
          </a:xfrm>
        </p:grpSpPr>
        <p:grpSp>
          <p:nvGrpSpPr>
            <p:cNvPr id="195" name="Group 11">
              <a:extLst>
                <a:ext uri="{FF2B5EF4-FFF2-40B4-BE49-F238E27FC236}">
                  <a16:creationId xmlns:a16="http://schemas.microsoft.com/office/drawing/2014/main" xmlns="" id="{81BA8398-5EA0-F4E4-EE31-B234B817DC29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197" name="Freeform 12">
                <a:extLst>
                  <a:ext uri="{FF2B5EF4-FFF2-40B4-BE49-F238E27FC236}">
                    <a16:creationId xmlns:a16="http://schemas.microsoft.com/office/drawing/2014/main" xmlns="" id="{A219AD19-9F60-BF10-985D-4ED9331975E8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TextBox 13">
                <a:extLst>
                  <a:ext uri="{FF2B5EF4-FFF2-40B4-BE49-F238E27FC236}">
                    <a16:creationId xmlns:a16="http://schemas.microsoft.com/office/drawing/2014/main" xmlns="" id="{DEA3BA01-8FE0-BB0A-4DBE-423936B53C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081B8842-4C5C-FA62-8C18-51B96C924579}"/>
                </a:ext>
              </a:extLst>
            </p:cNvPr>
            <p:cNvSpPr/>
            <p:nvPr/>
          </p:nvSpPr>
          <p:spPr>
            <a:xfrm>
              <a:off x="697970" y="117385"/>
              <a:ext cx="21341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August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E95C9D35-53BE-66B5-1EF7-CEBE92658D69}"/>
              </a:ext>
            </a:extLst>
          </p:cNvPr>
          <p:cNvGrpSpPr/>
          <p:nvPr/>
        </p:nvGrpSpPr>
        <p:grpSpPr>
          <a:xfrm>
            <a:off x="2059316" y="2482402"/>
            <a:ext cx="3280835" cy="975098"/>
            <a:chOff x="124640" y="117385"/>
            <a:chExt cx="3280835" cy="975098"/>
          </a:xfrm>
        </p:grpSpPr>
        <p:grpSp>
          <p:nvGrpSpPr>
            <p:cNvPr id="200" name="Group 11">
              <a:extLst>
                <a:ext uri="{FF2B5EF4-FFF2-40B4-BE49-F238E27FC236}">
                  <a16:creationId xmlns:a16="http://schemas.microsoft.com/office/drawing/2014/main" xmlns="" id="{917866C1-E488-4956-AFA0-06DA951BBE37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202" name="Freeform 12">
                <a:extLst>
                  <a:ext uri="{FF2B5EF4-FFF2-40B4-BE49-F238E27FC236}">
                    <a16:creationId xmlns:a16="http://schemas.microsoft.com/office/drawing/2014/main" xmlns="" id="{1877688D-09BA-ADC9-8218-E90E09FD30F0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TextBox 13">
                <a:extLst>
                  <a:ext uri="{FF2B5EF4-FFF2-40B4-BE49-F238E27FC236}">
                    <a16:creationId xmlns:a16="http://schemas.microsoft.com/office/drawing/2014/main" xmlns="" id="{DB53E67D-20E6-4F18-6F78-0D0AAE0102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xmlns="" id="{C5486714-D89C-D966-20AB-F99594DFB552}"/>
                </a:ext>
              </a:extLst>
            </p:cNvPr>
            <p:cNvSpPr/>
            <p:nvPr/>
          </p:nvSpPr>
          <p:spPr>
            <a:xfrm>
              <a:off x="124640" y="117385"/>
              <a:ext cx="32808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September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E133E332-1FF1-CF9E-747E-DD3DFF7C5187}"/>
              </a:ext>
            </a:extLst>
          </p:cNvPr>
          <p:cNvGrpSpPr/>
          <p:nvPr/>
        </p:nvGrpSpPr>
        <p:grpSpPr>
          <a:xfrm>
            <a:off x="5431718" y="2482130"/>
            <a:ext cx="3252551" cy="975098"/>
            <a:chOff x="138781" y="117385"/>
            <a:chExt cx="3252551" cy="975098"/>
          </a:xfrm>
        </p:grpSpPr>
        <p:grpSp>
          <p:nvGrpSpPr>
            <p:cNvPr id="205" name="Group 11">
              <a:extLst>
                <a:ext uri="{FF2B5EF4-FFF2-40B4-BE49-F238E27FC236}">
                  <a16:creationId xmlns:a16="http://schemas.microsoft.com/office/drawing/2014/main" xmlns="" id="{ECF66348-4DC7-2844-2D11-C3B86F37CB6F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207" name="Freeform 12">
                <a:extLst>
                  <a:ext uri="{FF2B5EF4-FFF2-40B4-BE49-F238E27FC236}">
                    <a16:creationId xmlns:a16="http://schemas.microsoft.com/office/drawing/2014/main" xmlns="" id="{1A26CFE5-AD0F-1541-87B2-424F6A205E45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TextBox 13">
                <a:extLst>
                  <a:ext uri="{FF2B5EF4-FFF2-40B4-BE49-F238E27FC236}">
                    <a16:creationId xmlns:a16="http://schemas.microsoft.com/office/drawing/2014/main" xmlns="" id="{F92C715D-68C0-4BCA-D148-8D794D9E253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xmlns="" id="{6B32F0F4-426D-D84D-FAC9-59842FD9EDC4}"/>
                </a:ext>
              </a:extLst>
            </p:cNvPr>
            <p:cNvSpPr/>
            <p:nvPr/>
          </p:nvSpPr>
          <p:spPr>
            <a:xfrm>
              <a:off x="525936" y="117385"/>
              <a:ext cx="24782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October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xmlns="" id="{25B90B18-51A4-FC3F-842D-B30FF832D8F0}"/>
              </a:ext>
            </a:extLst>
          </p:cNvPr>
          <p:cNvGrpSpPr/>
          <p:nvPr/>
        </p:nvGrpSpPr>
        <p:grpSpPr>
          <a:xfrm>
            <a:off x="8789979" y="2483319"/>
            <a:ext cx="3252551" cy="975098"/>
            <a:chOff x="138781" y="117385"/>
            <a:chExt cx="3252551" cy="975098"/>
          </a:xfrm>
        </p:grpSpPr>
        <p:grpSp>
          <p:nvGrpSpPr>
            <p:cNvPr id="210" name="Group 11">
              <a:extLst>
                <a:ext uri="{FF2B5EF4-FFF2-40B4-BE49-F238E27FC236}">
                  <a16:creationId xmlns:a16="http://schemas.microsoft.com/office/drawing/2014/main" xmlns="" id="{F198B11C-2B5F-CEF4-E8CE-98698BC6AA79}"/>
                </a:ext>
              </a:extLst>
            </p:cNvPr>
            <p:cNvGrpSpPr/>
            <p:nvPr/>
          </p:nvGrpSpPr>
          <p:grpSpPr>
            <a:xfrm>
              <a:off x="138781" y="194328"/>
              <a:ext cx="3252551" cy="898155"/>
              <a:chOff x="0" y="0"/>
              <a:chExt cx="483587" cy="386479"/>
            </a:xfrm>
          </p:grpSpPr>
          <p:sp>
            <p:nvSpPr>
              <p:cNvPr id="212" name="Freeform 12">
                <a:extLst>
                  <a:ext uri="{FF2B5EF4-FFF2-40B4-BE49-F238E27FC236}">
                    <a16:creationId xmlns:a16="http://schemas.microsoft.com/office/drawing/2014/main" xmlns="" id="{AD70CA30-2366-EED4-6847-05051C8EADB4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TextBox 13">
                <a:extLst>
                  <a:ext uri="{FF2B5EF4-FFF2-40B4-BE49-F238E27FC236}">
                    <a16:creationId xmlns:a16="http://schemas.microsoft.com/office/drawing/2014/main" xmlns="" id="{B45F9EEF-0333-3D88-9859-A028BE4F79F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D3E8E2CE-CAFA-F3AE-D5E6-0E0F8F6E36D6}"/>
                </a:ext>
              </a:extLst>
            </p:cNvPr>
            <p:cNvSpPr/>
            <p:nvPr/>
          </p:nvSpPr>
          <p:spPr>
            <a:xfrm>
              <a:off x="190811" y="117385"/>
              <a:ext cx="31484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November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xmlns="" id="{5FBE0AA2-A8AF-3181-C5C1-01A051068448}"/>
              </a:ext>
            </a:extLst>
          </p:cNvPr>
          <p:cNvGrpSpPr/>
          <p:nvPr/>
        </p:nvGrpSpPr>
        <p:grpSpPr>
          <a:xfrm>
            <a:off x="12148240" y="2470951"/>
            <a:ext cx="3252551" cy="986697"/>
            <a:chOff x="138781" y="105786"/>
            <a:chExt cx="3252551" cy="986697"/>
          </a:xfrm>
        </p:grpSpPr>
        <p:grpSp>
          <p:nvGrpSpPr>
            <p:cNvPr id="215" name="Group 11">
              <a:extLst>
                <a:ext uri="{FF2B5EF4-FFF2-40B4-BE49-F238E27FC236}">
                  <a16:creationId xmlns:a16="http://schemas.microsoft.com/office/drawing/2014/main" xmlns="" id="{0BC72B1A-5CA7-30F6-1026-FCB031DC6003}"/>
                </a:ext>
              </a:extLst>
            </p:cNvPr>
            <p:cNvGrpSpPr/>
            <p:nvPr/>
          </p:nvGrpSpPr>
          <p:grpSpPr>
            <a:xfrm>
              <a:off x="138781" y="105786"/>
              <a:ext cx="3252551" cy="986697"/>
              <a:chOff x="0" y="-38100"/>
              <a:chExt cx="483587" cy="424579"/>
            </a:xfrm>
          </p:grpSpPr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xmlns="" id="{C621F889-ED6B-60B9-BF61-DD5E0A6EBBAA}"/>
                  </a:ext>
                </a:extLst>
              </p:cNvPr>
              <p:cNvSpPr/>
              <p:nvPr/>
            </p:nvSpPr>
            <p:spPr>
              <a:xfrm>
                <a:off x="0" y="0"/>
                <a:ext cx="483587" cy="386479"/>
              </a:xfrm>
              <a:custGeom>
                <a:avLst/>
                <a:gdLst/>
                <a:ahLst/>
                <a:cxnLst/>
                <a:rect l="l" t="t" r="r" b="b"/>
                <a:pathLst>
                  <a:path w="483587" h="386479">
                    <a:moveTo>
                      <a:pt x="108912" y="0"/>
                    </a:moveTo>
                    <a:lnTo>
                      <a:pt x="374675" y="0"/>
                    </a:lnTo>
                    <a:cubicBezTo>
                      <a:pt x="403560" y="0"/>
                      <a:pt x="431263" y="11475"/>
                      <a:pt x="451688" y="31900"/>
                    </a:cubicBezTo>
                    <a:cubicBezTo>
                      <a:pt x="472113" y="52325"/>
                      <a:pt x="483587" y="80027"/>
                      <a:pt x="483587" y="108912"/>
                    </a:cubicBezTo>
                    <a:lnTo>
                      <a:pt x="483587" y="277567"/>
                    </a:lnTo>
                    <a:cubicBezTo>
                      <a:pt x="483587" y="306452"/>
                      <a:pt x="472113" y="334155"/>
                      <a:pt x="451688" y="354580"/>
                    </a:cubicBezTo>
                    <a:cubicBezTo>
                      <a:pt x="431263" y="375005"/>
                      <a:pt x="403560" y="386479"/>
                      <a:pt x="374675" y="386479"/>
                    </a:cubicBezTo>
                    <a:lnTo>
                      <a:pt x="108912" y="386479"/>
                    </a:lnTo>
                    <a:cubicBezTo>
                      <a:pt x="80027" y="386479"/>
                      <a:pt x="52325" y="375005"/>
                      <a:pt x="31900" y="354580"/>
                    </a:cubicBezTo>
                    <a:cubicBezTo>
                      <a:pt x="11475" y="334155"/>
                      <a:pt x="0" y="306452"/>
                      <a:pt x="0" y="277567"/>
                    </a:cubicBezTo>
                    <a:lnTo>
                      <a:pt x="0" y="108912"/>
                    </a:lnTo>
                    <a:cubicBezTo>
                      <a:pt x="0" y="80027"/>
                      <a:pt x="11475" y="52325"/>
                      <a:pt x="31900" y="31900"/>
                    </a:cubicBezTo>
                    <a:cubicBezTo>
                      <a:pt x="52325" y="11475"/>
                      <a:pt x="80027" y="0"/>
                      <a:pt x="108912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sq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TextBox 13">
                <a:extLst>
                  <a:ext uri="{FF2B5EF4-FFF2-40B4-BE49-F238E27FC236}">
                    <a16:creationId xmlns:a16="http://schemas.microsoft.com/office/drawing/2014/main" xmlns="" id="{EB07B506-E77F-61D6-28C1-87ADE8C573A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3587" cy="42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61E0533B-BEA2-C530-79FF-D9541703E023}"/>
                </a:ext>
              </a:extLst>
            </p:cNvPr>
            <p:cNvSpPr/>
            <p:nvPr/>
          </p:nvSpPr>
          <p:spPr>
            <a:xfrm>
              <a:off x="216395" y="117385"/>
              <a:ext cx="30973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December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E7CB953A-EE0D-11E7-588E-EA24F8B18B6C}"/>
              </a:ext>
            </a:extLst>
          </p:cNvPr>
          <p:cNvSpPr/>
          <p:nvPr/>
        </p:nvSpPr>
        <p:spPr>
          <a:xfrm>
            <a:off x="5629813" y="6412808"/>
            <a:ext cx="260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March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D0288AD7-50E3-1117-4D2B-5A89168884B7}"/>
              </a:ext>
            </a:extLst>
          </p:cNvPr>
          <p:cNvSpPr/>
          <p:nvPr/>
        </p:nvSpPr>
        <p:spPr>
          <a:xfrm>
            <a:off x="10449761" y="6394571"/>
            <a:ext cx="27839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August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97A92572-8711-4EF0-8058-20A0FB448BC8}"/>
              </a:ext>
            </a:extLst>
          </p:cNvPr>
          <p:cNvSpPr/>
          <p:nvPr/>
        </p:nvSpPr>
        <p:spPr>
          <a:xfrm>
            <a:off x="4929714" y="7987009"/>
            <a:ext cx="4068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December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E0B087C4-2AE2-48C0-F220-EFE8216B5B79}"/>
              </a:ext>
            </a:extLst>
          </p:cNvPr>
          <p:cNvSpPr/>
          <p:nvPr/>
        </p:nvSpPr>
        <p:spPr>
          <a:xfrm>
            <a:off x="10983765" y="7976691"/>
            <a:ext cx="1817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May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0" grpId="0"/>
      <p:bldP spid="221" grpId="0"/>
      <p:bldP spid="2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600" y="1028700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1.Let’s </a:t>
            </a:r>
            <a:r>
              <a:rPr lang="en-US" sz="1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sing.</a:t>
            </a:r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cartoon of a person and children&#10;&#10;Description automatically generated">
            <a:extLst>
              <a:ext uri="{FF2B5EF4-FFF2-40B4-BE49-F238E27FC236}">
                <a16:creationId xmlns:a16="http://schemas.microsoft.com/office/drawing/2014/main" xmlns="" id="{96147F71-ED32-9368-8169-6F3396547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47700"/>
            <a:ext cx="7633795" cy="65960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73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64329">
            <a:off x="12094828" y="7057218"/>
            <a:ext cx="10636230" cy="9067386"/>
          </a:xfrm>
          <a:custGeom>
            <a:avLst/>
            <a:gdLst/>
            <a:ahLst/>
            <a:cxnLst/>
            <a:rect l="l" t="t" r="r" b="b"/>
            <a:pathLst>
              <a:path w="10636230" h="9067386">
                <a:moveTo>
                  <a:pt x="0" y="0"/>
                </a:moveTo>
                <a:lnTo>
                  <a:pt x="10636230" y="0"/>
                </a:lnTo>
                <a:lnTo>
                  <a:pt x="10636230" y="9067386"/>
                </a:lnTo>
                <a:lnTo>
                  <a:pt x="0" y="9067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562600" y="419100"/>
            <a:ext cx="952500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</a:t>
            </a:r>
            <a:r>
              <a:rPr lang="en-US" sz="8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say</a:t>
            </a:r>
            <a:r>
              <a:rPr lang="en-US" sz="8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10200" y="2050544"/>
            <a:ext cx="70104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3780"/>
              </a:lnSpc>
              <a:buFont typeface="Wingdings" panose="05000000000000000000" pitchFamily="2" charset="2"/>
              <a:buChar char="Ø"/>
            </a:pPr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see?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44800" y="266700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52FDABA-7817-9A43-8C99-1D93FAB3D905}"/>
              </a:ext>
            </a:extLst>
          </p:cNvPr>
          <p:cNvGrpSpPr/>
          <p:nvPr/>
        </p:nvGrpSpPr>
        <p:grpSpPr>
          <a:xfrm rot="861779">
            <a:off x="10630286" y="3122670"/>
            <a:ext cx="6617450" cy="1368760"/>
            <a:chOff x="958822" y="3369984"/>
            <a:chExt cx="6617450" cy="136876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xmlns="" id="{CD258888-3D42-475B-632F-F7EE33C6280A}"/>
                </a:ext>
              </a:extLst>
            </p:cNvPr>
            <p:cNvSpPr/>
            <p:nvPr/>
          </p:nvSpPr>
          <p:spPr>
            <a:xfrm rot="21236896">
              <a:off x="958822" y="3369984"/>
              <a:ext cx="6617450" cy="1368760"/>
            </a:xfrm>
            <a:custGeom>
              <a:avLst/>
              <a:gdLst/>
              <a:ahLst/>
              <a:cxnLst/>
              <a:rect l="l" t="t" r="r" b="b"/>
              <a:pathLst>
                <a:path w="8326922" h="839631">
                  <a:moveTo>
                    <a:pt x="0" y="0"/>
                  </a:moveTo>
                  <a:lnTo>
                    <a:pt x="8326922" y="0"/>
                  </a:lnTo>
                  <a:lnTo>
                    <a:pt x="8326922" y="839631"/>
                  </a:lnTo>
                  <a:lnTo>
                    <a:pt x="0" y="83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xmlns="" id="{C08F5C5B-F1F0-B36E-FC9E-B2D033F26F78}"/>
                </a:ext>
              </a:extLst>
            </p:cNvPr>
            <p:cNvSpPr txBox="1"/>
            <p:nvPr/>
          </p:nvSpPr>
          <p:spPr>
            <a:xfrm rot="21236294">
              <a:off x="1465453" y="3789466"/>
              <a:ext cx="6069880" cy="519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Abadi Extra Light" panose="020B0204020104020204" pitchFamily="34" charset="0"/>
                </a:rPr>
                <a:t>Happy to learn and play!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5868404-E121-CF8E-CA41-A902787F3728}"/>
              </a:ext>
            </a:extLst>
          </p:cNvPr>
          <p:cNvGrpSpPr/>
          <p:nvPr/>
        </p:nvGrpSpPr>
        <p:grpSpPr>
          <a:xfrm>
            <a:off x="1255117" y="3589481"/>
            <a:ext cx="5904741" cy="1313850"/>
            <a:chOff x="1255117" y="3589481"/>
            <a:chExt cx="5904741" cy="131385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xmlns="" id="{233CA063-EBCF-5752-156C-B8132BB55F9F}"/>
                </a:ext>
              </a:extLst>
            </p:cNvPr>
            <p:cNvSpPr/>
            <p:nvPr/>
          </p:nvSpPr>
          <p:spPr>
            <a:xfrm rot="21304913">
              <a:off x="1255117" y="3589481"/>
              <a:ext cx="5904741" cy="1313850"/>
            </a:xfrm>
            <a:custGeom>
              <a:avLst/>
              <a:gdLst/>
              <a:ahLst/>
              <a:cxnLst/>
              <a:rect l="l" t="t" r="r" b="b"/>
              <a:pathLst>
                <a:path w="8326922" h="839631">
                  <a:moveTo>
                    <a:pt x="0" y="0"/>
                  </a:moveTo>
                  <a:lnTo>
                    <a:pt x="8326922" y="0"/>
                  </a:lnTo>
                  <a:lnTo>
                    <a:pt x="8326922" y="839631"/>
                  </a:lnTo>
                  <a:lnTo>
                    <a:pt x="0" y="839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xmlns="" id="{E44F9537-A6D6-D289-0725-537E7CE6847B}"/>
                </a:ext>
              </a:extLst>
            </p:cNvPr>
            <p:cNvSpPr txBox="1"/>
            <p:nvPr/>
          </p:nvSpPr>
          <p:spPr>
            <a:xfrm rot="21236294">
              <a:off x="1809158" y="3994920"/>
              <a:ext cx="5124933" cy="5195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Abadi Extra Light" panose="020B0204020104020204" pitchFamily="34" charset="0"/>
                </a:rPr>
                <a:t>Happy to see friends!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D147F8-D459-4626-9003-2C552A6AFB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346753">
            <a:off x="1045527" y="4888833"/>
            <a:ext cx="7008441" cy="4154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D2F4CF-4387-41DE-8719-43DDC76CBF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1033">
            <a:off x="8384791" y="4251789"/>
            <a:ext cx="8627200" cy="4535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3850930" y="1159613"/>
            <a:ext cx="1066800" cy="1169716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642704" y="1553217"/>
            <a:ext cx="868431" cy="1107442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xmlns="" id="{FA45E0BF-6333-D4AB-ED69-F5F5C8ACA91A}"/>
              </a:ext>
            </a:extLst>
          </p:cNvPr>
          <p:cNvSpPr txBox="1"/>
          <p:nvPr/>
        </p:nvSpPr>
        <p:spPr>
          <a:xfrm>
            <a:off x="5113682" y="192770"/>
            <a:ext cx="6461281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listen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4DBCC75-399F-0B5D-747D-B27E5F049DE4}"/>
              </a:ext>
            </a:extLst>
          </p:cNvPr>
          <p:cNvSpPr/>
          <p:nvPr/>
        </p:nvSpPr>
        <p:spPr>
          <a:xfrm>
            <a:off x="5331476" y="1445219"/>
            <a:ext cx="711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6">
                    <a:lumMod val="75000"/>
                  </a:schemeClr>
                </a:solidFill>
                <a:latin typeface="Jumble" panose="02000503000000020004" pitchFamily="2" charset="0"/>
              </a:rPr>
              <a:t>Back to school</a:t>
            </a:r>
            <a:endParaRPr lang="en-US" sz="8000" b="0" cap="none" spc="0" dirty="0">
              <a:ln w="0"/>
              <a:solidFill>
                <a:schemeClr val="accent6">
                  <a:lumMod val="75000"/>
                </a:schemeClr>
              </a:solidFill>
              <a:latin typeface="Jumble" panose="02000503000000020004" pitchFamily="2" charset="0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xmlns="" id="{8D5BFD51-CFD1-EE1C-BF36-BAEB90E18925}"/>
              </a:ext>
            </a:extLst>
          </p:cNvPr>
          <p:cNvGrpSpPr/>
          <p:nvPr/>
        </p:nvGrpSpPr>
        <p:grpSpPr>
          <a:xfrm>
            <a:off x="994869" y="2706728"/>
            <a:ext cx="11285227" cy="3563991"/>
            <a:chOff x="0" y="0"/>
            <a:chExt cx="14512418" cy="11186464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xmlns="" id="{A9F37972-B08A-EA60-F3D8-4E2D440D3FAB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xmlns="" id="{AE7BA17A-73F4-CBAA-AA9A-B34562191590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xmlns="" id="{43B49686-A05D-F00C-B7C5-E6F3BD50F0B6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xmlns="" id="{2E80FE3B-E478-A404-7C2F-FD94F035752B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xmlns="" id="{EE9F7734-C131-84B3-59D3-E75773961B95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xmlns="" id="{AF78F59D-582D-A798-725B-46D8D2D9CD87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6C7707E-7C2E-1C79-81EC-6369482B9133}"/>
              </a:ext>
            </a:extLst>
          </p:cNvPr>
          <p:cNvSpPr/>
          <p:nvPr/>
        </p:nvSpPr>
        <p:spPr>
          <a:xfrm>
            <a:off x="1353480" y="2738218"/>
            <a:ext cx="1030929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friends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p:pic>
        <p:nvPicPr>
          <p:cNvPr id="37" name="Picture 15">
            <a:extLst>
              <a:ext uri="{FF2B5EF4-FFF2-40B4-BE49-F238E27FC236}">
                <a16:creationId xmlns:a16="http://schemas.microsoft.com/office/drawing/2014/main" xmlns="" id="{DB44BD43-5699-581C-466D-2B3ACA8630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479840" y="2557818"/>
            <a:ext cx="1549664" cy="134178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E4550813-6BD2-AE7B-580E-A2CBF64AAF3D}"/>
              </a:ext>
            </a:extLst>
          </p:cNvPr>
          <p:cNvGrpSpPr/>
          <p:nvPr/>
        </p:nvGrpSpPr>
        <p:grpSpPr>
          <a:xfrm>
            <a:off x="6517420" y="6514944"/>
            <a:ext cx="11285227" cy="3563991"/>
            <a:chOff x="0" y="0"/>
            <a:chExt cx="14512418" cy="1118646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xmlns="" id="{7937C1E5-5CDB-3658-E523-7770D78F08F7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xmlns="" id="{728A92C8-0DA0-DD32-0DF7-618A855AA7C1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9C13B5C1-98AA-3125-C919-6DA3056A1E60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xmlns="" id="{E5D4A613-888B-0C3C-8E87-EA1055A5766E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xmlns="" id="{5880BF71-A784-9FB4-EC9D-B63B0310786E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xmlns="" id="{0D41D8BF-08B2-7388-F85A-4282D18EABB8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690EB6E-D806-B9BF-684E-A992A8C0A116}"/>
              </a:ext>
            </a:extLst>
          </p:cNvPr>
          <p:cNvSpPr/>
          <p:nvPr/>
        </p:nvSpPr>
        <p:spPr>
          <a:xfrm>
            <a:off x="6876031" y="6546434"/>
            <a:ext cx="1030929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teachers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p:pic>
        <p:nvPicPr>
          <p:cNvPr id="12" name="Track 1">
            <a:hlinkClick r:id="" action="ppaction://media"/>
            <a:extLst>
              <a:ext uri="{FF2B5EF4-FFF2-40B4-BE49-F238E27FC236}">
                <a16:creationId xmlns:a16="http://schemas.microsoft.com/office/drawing/2014/main" xmlns="" id="{64D6154F-9095-4163-226B-00ECF9A649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5" end="0.06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11534" y="110840"/>
            <a:ext cx="1107442" cy="11074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5F376-DF72-402C-9945-85179124C5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936583">
            <a:off x="1547114" y="6796916"/>
            <a:ext cx="4707164" cy="2474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458288-5B5B-4666-9F31-CEC3B427E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442821">
            <a:off x="12395675" y="2824174"/>
            <a:ext cx="4867834" cy="27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0">
            <a:extLst>
              <a:ext uri="{FF2B5EF4-FFF2-40B4-BE49-F238E27FC236}">
                <a16:creationId xmlns:a16="http://schemas.microsoft.com/office/drawing/2014/main" xmlns="" id="{FA45E0BF-6333-D4AB-ED69-F5F5C8ACA91A}"/>
              </a:ext>
            </a:extLst>
          </p:cNvPr>
          <p:cNvSpPr txBox="1"/>
          <p:nvPr/>
        </p:nvSpPr>
        <p:spPr>
          <a:xfrm>
            <a:off x="6075236" y="173862"/>
            <a:ext cx="563051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8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r>
              <a:rPr lang="en-US" sz="8700" dirty="0" smtClean="0">
                <a:solidFill>
                  <a:srgbClr val="000000"/>
                </a:solidFill>
                <a:latin typeface="Luckiest Guy"/>
              </a:rPr>
              <a:t>.</a:t>
            </a:r>
            <a:endParaRPr lang="en-US" sz="8700" dirty="0">
              <a:solidFill>
                <a:srgbClr val="000000"/>
              </a:solidFill>
              <a:latin typeface="Luckiest Guy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4DBCC75-399F-0B5D-747D-B27E5F049DE4}"/>
              </a:ext>
            </a:extLst>
          </p:cNvPr>
          <p:cNvSpPr/>
          <p:nvPr/>
        </p:nvSpPr>
        <p:spPr>
          <a:xfrm>
            <a:off x="5331476" y="1445219"/>
            <a:ext cx="711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6">
                    <a:lumMod val="75000"/>
                  </a:schemeClr>
                </a:solidFill>
                <a:latin typeface="Jumble" panose="02000503000000020004" pitchFamily="2" charset="0"/>
              </a:rPr>
              <a:t>Back to school</a:t>
            </a:r>
            <a:endParaRPr lang="en-US" sz="8000" b="0" cap="none" spc="0" dirty="0">
              <a:ln w="0"/>
              <a:solidFill>
                <a:schemeClr val="accent6">
                  <a:lumMod val="75000"/>
                </a:schemeClr>
              </a:solidFill>
              <a:latin typeface="Jumble" panose="02000503000000020004" pitchFamily="2" charset="0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xmlns="" id="{8D5BFD51-CFD1-EE1C-BF36-BAEB90E18925}"/>
              </a:ext>
            </a:extLst>
          </p:cNvPr>
          <p:cNvGrpSpPr/>
          <p:nvPr/>
        </p:nvGrpSpPr>
        <p:grpSpPr>
          <a:xfrm>
            <a:off x="2667000" y="2760204"/>
            <a:ext cx="13657143" cy="7261983"/>
            <a:chOff x="0" y="0"/>
            <a:chExt cx="14512418" cy="11186464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xmlns="" id="{A9F37972-B08A-EA60-F3D8-4E2D440D3FAB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xmlns="" id="{AE7BA17A-73F4-CBAA-AA9A-B34562191590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xmlns="" id="{43B49686-A05D-F00C-B7C5-E6F3BD50F0B6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xmlns="" id="{2E80FE3B-E478-A404-7C2F-FD94F035752B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xmlns="" id="{EE9F7734-C131-84B3-59D3-E75773961B95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xmlns="" id="{AF78F59D-582D-A798-725B-46D8D2D9CD87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6C7707E-7C2E-1C79-81EC-6369482B9133}"/>
              </a:ext>
            </a:extLst>
          </p:cNvPr>
          <p:cNvSpPr/>
          <p:nvPr/>
        </p:nvSpPr>
        <p:spPr>
          <a:xfrm>
            <a:off x="4384330" y="2918414"/>
            <a:ext cx="1266137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friends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  <a:p>
            <a:r>
              <a:rPr lang="en-US" sz="5400" dirty="0">
                <a:ln w="0"/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teachers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dirty="0">
                <a:ln w="0"/>
              </a:rPr>
              <a:t>Back to school.</a:t>
            </a:r>
          </a:p>
          <a:p>
            <a:r>
              <a:rPr lang="en-US" sz="5400" dirty="0">
                <a:ln w="0"/>
              </a:rPr>
              <a:t>Learning and playing are really cool!</a:t>
            </a:r>
          </a:p>
        </p:txBody>
      </p:sp>
      <p:pic>
        <p:nvPicPr>
          <p:cNvPr id="12" name="Track 1">
            <a:hlinkClick r:id="" action="ppaction://media"/>
            <a:extLst>
              <a:ext uri="{FF2B5EF4-FFF2-40B4-BE49-F238E27FC236}">
                <a16:creationId xmlns:a16="http://schemas.microsoft.com/office/drawing/2014/main" xmlns="" id="{64D6154F-9095-4163-226B-00ECF9A649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5" end="0.0625"/>
                </p14:media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11534" y="110840"/>
            <a:ext cx="1107442" cy="11074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 descr="1607050659_288351">
            <a:extLst>
              <a:ext uri="{FF2B5EF4-FFF2-40B4-BE49-F238E27FC236}">
                <a16:creationId xmlns:a16="http://schemas.microsoft.com/office/drawing/2014/main" xmlns="" id="{99ACA4C5-CAE4-0F9C-62D2-D7F255E6A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781" y="1010186"/>
            <a:ext cx="1867851" cy="1867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53654E9-4BFC-3465-4CFB-69BD12640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2267">
            <a:off x="15149770" y="517306"/>
            <a:ext cx="2628840" cy="2026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E1E627-0FB3-267D-08CB-B9829A7A2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3" y="572253"/>
            <a:ext cx="2813844" cy="1764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xmlns="" id="{C63C902C-96CD-BC9A-1E60-57684F2A0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271" y="2790883"/>
            <a:ext cx="1181619" cy="1181619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xmlns="" id="{F7A499DE-56A1-BDB6-BA19-328B91459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044" y="3605285"/>
            <a:ext cx="1181619" cy="1181619"/>
          </a:xfrm>
          <a:prstGeom prst="rect">
            <a:avLst/>
          </a:prstGeom>
        </p:spPr>
      </p:pic>
      <p:pic>
        <p:nvPicPr>
          <p:cNvPr id="18" name="Picture 17" descr="1607050659_288351">
            <a:extLst>
              <a:ext uri="{FF2B5EF4-FFF2-40B4-BE49-F238E27FC236}">
                <a16:creationId xmlns:a16="http://schemas.microsoft.com/office/drawing/2014/main" xmlns="" id="{A835D040-2586-D4A8-48B1-8673C65D5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943" y="4454737"/>
            <a:ext cx="1181619" cy="1181619"/>
          </a:xfrm>
          <a:prstGeom prst="rect">
            <a:avLst/>
          </a:prstGeom>
        </p:spPr>
      </p:pic>
      <p:pic>
        <p:nvPicPr>
          <p:cNvPr id="25" name="Picture 24" descr="1607050659_288351">
            <a:extLst>
              <a:ext uri="{FF2B5EF4-FFF2-40B4-BE49-F238E27FC236}">
                <a16:creationId xmlns:a16="http://schemas.microsoft.com/office/drawing/2014/main" xmlns="" id="{7D9DE602-001F-B845-3947-1CC67F4CB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318" y="5230147"/>
            <a:ext cx="1181619" cy="1181619"/>
          </a:xfrm>
          <a:prstGeom prst="rect">
            <a:avLst/>
          </a:prstGeom>
        </p:spPr>
      </p:pic>
      <p:pic>
        <p:nvPicPr>
          <p:cNvPr id="26" name="Picture 25" descr="1607050659_288351">
            <a:extLst>
              <a:ext uri="{FF2B5EF4-FFF2-40B4-BE49-F238E27FC236}">
                <a16:creationId xmlns:a16="http://schemas.microsoft.com/office/drawing/2014/main" xmlns="" id="{3A28C355-4B63-614D-876E-EF4B5A70D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318" y="6059847"/>
            <a:ext cx="1181619" cy="1181619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xmlns="" id="{242910B7-F2A6-4183-4C46-9D0BF2665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217" y="6912661"/>
            <a:ext cx="1181619" cy="1181619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xmlns="" id="{FE16F1AD-8DE6-D37B-4DAC-3A42DEFDA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579" y="7739913"/>
            <a:ext cx="1181619" cy="1181619"/>
          </a:xfrm>
          <a:prstGeom prst="rect">
            <a:avLst/>
          </a:prstGeom>
        </p:spPr>
      </p:pic>
      <p:pic>
        <p:nvPicPr>
          <p:cNvPr id="39" name="Picture 38" descr="1607050659_288351">
            <a:extLst>
              <a:ext uri="{FF2B5EF4-FFF2-40B4-BE49-F238E27FC236}">
                <a16:creationId xmlns:a16="http://schemas.microsoft.com/office/drawing/2014/main" xmlns="" id="{5D70830F-8773-250E-E192-2C9212E5E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578" y="8539912"/>
            <a:ext cx="1181619" cy="11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0">
            <a:extLst>
              <a:ext uri="{FF2B5EF4-FFF2-40B4-BE49-F238E27FC236}">
                <a16:creationId xmlns:a16="http://schemas.microsoft.com/office/drawing/2014/main" xmlns="" id="{FA45E0BF-6333-D4AB-ED69-F5F5C8ACA91A}"/>
              </a:ext>
            </a:extLst>
          </p:cNvPr>
          <p:cNvSpPr txBox="1"/>
          <p:nvPr/>
        </p:nvSpPr>
        <p:spPr>
          <a:xfrm>
            <a:off x="4552622" y="167912"/>
            <a:ext cx="10153977" cy="1126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7200" dirty="0" err="1">
                <a:solidFill>
                  <a:srgbClr val="000000"/>
                </a:solidFill>
                <a:latin typeface="Luckiest Guy"/>
              </a:rPr>
              <a:t>PractiSe</a:t>
            </a:r>
            <a:r>
              <a:rPr lang="en-US" sz="7200" dirty="0">
                <a:solidFill>
                  <a:srgbClr val="000000"/>
                </a:solidFill>
                <a:latin typeface="Luckiest Guy"/>
              </a:rPr>
              <a:t> the actions.</a:t>
            </a:r>
            <a:endParaRPr lang="en-US" sz="8700" dirty="0">
              <a:solidFill>
                <a:srgbClr val="000000"/>
              </a:solidFill>
              <a:latin typeface="Luckiest Guy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4DBCC75-399F-0B5D-747D-B27E5F049DE4}"/>
              </a:ext>
            </a:extLst>
          </p:cNvPr>
          <p:cNvSpPr/>
          <p:nvPr/>
        </p:nvSpPr>
        <p:spPr>
          <a:xfrm>
            <a:off x="5331476" y="1445219"/>
            <a:ext cx="711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6">
                    <a:lumMod val="75000"/>
                  </a:schemeClr>
                </a:solidFill>
                <a:latin typeface="Jumble" panose="02000503000000020004" pitchFamily="2" charset="0"/>
              </a:rPr>
              <a:t>Back to school</a:t>
            </a:r>
            <a:endParaRPr lang="en-US" sz="8000" b="0" cap="none" spc="0" dirty="0">
              <a:ln w="0"/>
              <a:solidFill>
                <a:schemeClr val="accent6">
                  <a:lumMod val="75000"/>
                </a:schemeClr>
              </a:solidFill>
              <a:latin typeface="Jumble" panose="02000503000000020004" pitchFamily="2" charset="0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xmlns="" id="{8D5BFD51-CFD1-EE1C-BF36-BAEB90E18925}"/>
              </a:ext>
            </a:extLst>
          </p:cNvPr>
          <p:cNvGrpSpPr/>
          <p:nvPr/>
        </p:nvGrpSpPr>
        <p:grpSpPr>
          <a:xfrm>
            <a:off x="2667000" y="2760204"/>
            <a:ext cx="13657143" cy="7261983"/>
            <a:chOff x="0" y="0"/>
            <a:chExt cx="14512418" cy="11186464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xmlns="" id="{A9F37972-B08A-EA60-F3D8-4E2D440D3FAB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xmlns="" id="{AE7BA17A-73F4-CBAA-AA9A-B34562191590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xmlns="" id="{43B49686-A05D-F00C-B7C5-E6F3BD50F0B6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xmlns="" id="{2E80FE3B-E478-A404-7C2F-FD94F035752B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xmlns="" id="{EE9F7734-C131-84B3-59D3-E75773961B95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xmlns="" id="{AF78F59D-582D-A798-725B-46D8D2D9CD87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6C7707E-7C2E-1C79-81EC-6369482B9133}"/>
              </a:ext>
            </a:extLst>
          </p:cNvPr>
          <p:cNvSpPr/>
          <p:nvPr/>
        </p:nvSpPr>
        <p:spPr>
          <a:xfrm>
            <a:off x="2961057" y="2819235"/>
            <a:ext cx="126613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friends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p:pic>
        <p:nvPicPr>
          <p:cNvPr id="12" name="Track 1">
            <a:hlinkClick r:id="" action="ppaction://media"/>
            <a:extLst>
              <a:ext uri="{FF2B5EF4-FFF2-40B4-BE49-F238E27FC236}">
                <a16:creationId xmlns:a16="http://schemas.microsoft.com/office/drawing/2014/main" xmlns="" id="{64D6154F-9095-4163-226B-00ECF9A649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5" end="0.062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99783" y="1404842"/>
            <a:ext cx="1107442" cy="11074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53654E9-4BFC-3465-4CFB-69BD12640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2267">
            <a:off x="15149770" y="517306"/>
            <a:ext cx="2628840" cy="2026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E1E627-0FB3-267D-08CB-B9829A7A2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3" y="572253"/>
            <a:ext cx="2813844" cy="1764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BAD2C5-AD37-CE75-6B64-38ECF837F0B1}"/>
              </a:ext>
            </a:extLst>
          </p:cNvPr>
          <p:cNvSpPr/>
          <p:nvPr/>
        </p:nvSpPr>
        <p:spPr>
          <a:xfrm>
            <a:off x="5486400" y="6295330"/>
            <a:ext cx="126613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teachers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6A165C2E-5215-1FC3-A734-BA4750B06B33}"/>
                  </a:ext>
                </a:extLst>
              </p14:cNvPr>
              <p14:cNvContentPartPr/>
              <p14:nvPr/>
            </p14:nvContentPartPr>
            <p14:xfrm>
              <a:off x="3124709" y="3958303"/>
              <a:ext cx="1704600" cy="423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165C2E-5215-1FC3-A734-BA4750B06B3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5069" y="3778663"/>
                <a:ext cx="1884240" cy="78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0C24E22E-10B8-F0D0-1705-ADB767C30335}"/>
                  </a:ext>
                </a:extLst>
              </p14:cNvPr>
              <p14:cNvContentPartPr/>
              <p14:nvPr/>
            </p14:nvContentPartPr>
            <p14:xfrm>
              <a:off x="7842835" y="3870121"/>
              <a:ext cx="2059653" cy="5115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24E22E-10B8-F0D0-1705-ADB767C3033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52847" y="3690127"/>
                <a:ext cx="2239270" cy="87116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C5B18D-6288-D7DA-922C-8CEFC323F55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182171" y="2928548"/>
            <a:ext cx="1650107" cy="20246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436AE50C-A10F-BA0D-466F-1B7D3186FCE3}"/>
                  </a:ext>
                </a:extLst>
              </p14:cNvPr>
              <p14:cNvContentPartPr/>
              <p14:nvPr/>
            </p14:nvContentPartPr>
            <p14:xfrm>
              <a:off x="3044122" y="5514738"/>
              <a:ext cx="2442278" cy="60657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36AE50C-A10F-BA0D-466F-1B7D3186FCE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54121" y="5334639"/>
                <a:ext cx="2621921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20544DA5-C6ED-9B30-D7C5-23C5981711EE}"/>
                  </a:ext>
                </a:extLst>
              </p14:cNvPr>
              <p14:cNvContentPartPr/>
              <p14:nvPr/>
            </p14:nvContentPartPr>
            <p14:xfrm>
              <a:off x="6675325" y="5514738"/>
              <a:ext cx="2059653" cy="60657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544DA5-C6ED-9B30-D7C5-23C5981711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85337" y="5334639"/>
                <a:ext cx="2239270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D4A3CBD0-3EA6-7E30-FE84-7F97C3445C4F}"/>
                  </a:ext>
                </a:extLst>
              </p14:cNvPr>
              <p14:cNvContentPartPr/>
              <p14:nvPr/>
            </p14:nvContentPartPr>
            <p14:xfrm>
              <a:off x="11546209" y="5476841"/>
              <a:ext cx="1306513" cy="606572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A3CBD0-3EA6-7E30-FE84-7F97C3445C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456229" y="5296742"/>
                <a:ext cx="1486114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D5BB3ED4-6B06-5368-EAC5-0E979BDA233C}"/>
                  </a:ext>
                </a:extLst>
              </p14:cNvPr>
              <p14:cNvContentPartPr/>
              <p14:nvPr/>
            </p14:nvContentPartPr>
            <p14:xfrm>
              <a:off x="7743037" y="6479559"/>
              <a:ext cx="1781963" cy="60657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5BB3ED4-6B06-5368-EAC5-0E979BDA233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53039" y="6299460"/>
                <a:ext cx="1961599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A95E0127-D508-F9C6-030C-08FA508432E0}"/>
                  </a:ext>
                </a:extLst>
              </p14:cNvPr>
              <p14:cNvContentPartPr/>
              <p14:nvPr/>
            </p14:nvContentPartPr>
            <p14:xfrm>
              <a:off x="5671736" y="7315850"/>
              <a:ext cx="1704600" cy="423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5E0127-D508-F9C6-030C-08FA508432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2096" y="7136210"/>
                <a:ext cx="1884240" cy="78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2BBA3205-60BF-15F8-8B77-3F04E7110DD1}"/>
                  </a:ext>
                </a:extLst>
              </p14:cNvPr>
              <p14:cNvContentPartPr/>
              <p14:nvPr/>
            </p14:nvContentPartPr>
            <p14:xfrm>
              <a:off x="10389862" y="7227668"/>
              <a:ext cx="2346692" cy="582832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BBA3205-60BF-15F8-8B77-3F04E7110DD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299868" y="7047559"/>
                <a:ext cx="2526321" cy="942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xmlns="" id="{8F20DECB-1D16-AAD9-453C-8DF9B4EE4B87}"/>
                  </a:ext>
                </a:extLst>
              </p14:cNvPr>
              <p14:cNvContentPartPr/>
              <p14:nvPr/>
            </p14:nvContentPartPr>
            <p14:xfrm>
              <a:off x="5439366" y="8904965"/>
              <a:ext cx="2442278" cy="606572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20DECB-1D16-AAD9-453C-8DF9B4EE4B8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49365" y="8724866"/>
                <a:ext cx="2621921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xmlns="" id="{95733890-BC61-86AD-1025-E014326BE420}"/>
                  </a:ext>
                </a:extLst>
              </p14:cNvPr>
              <p14:cNvContentPartPr/>
              <p14:nvPr/>
            </p14:nvContentPartPr>
            <p14:xfrm>
              <a:off x="9219094" y="8924623"/>
              <a:ext cx="2059653" cy="606572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733890-BC61-86AD-1025-E014326BE42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29106" y="8744524"/>
                <a:ext cx="2239270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xmlns="" id="{7CEFA481-50B7-6EA1-74AA-A44AFA7BB4C1}"/>
                  </a:ext>
                </a:extLst>
              </p14:cNvPr>
              <p14:cNvContentPartPr/>
              <p14:nvPr/>
            </p14:nvContentPartPr>
            <p14:xfrm>
              <a:off x="14151504" y="8859199"/>
              <a:ext cx="1306513" cy="606572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CEFA481-50B7-6EA1-74AA-A44AFA7BB4C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061524" y="8679100"/>
                <a:ext cx="1486114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xmlns="" id="{1CBEE5D7-E304-DD50-FE09-B7FE68116204}"/>
                  </a:ext>
                </a:extLst>
              </p14:cNvPr>
              <p14:cNvContentPartPr/>
              <p14:nvPr/>
            </p14:nvContentPartPr>
            <p14:xfrm>
              <a:off x="5334010" y="2988433"/>
              <a:ext cx="1781963" cy="606572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CBEE5D7-E304-DD50-FE09-B7FE681162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44012" y="2808334"/>
                <a:ext cx="1961599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xmlns="" id="{97C8FBF6-68B2-7D75-5068-A5078063F507}"/>
                  </a:ext>
                </a:extLst>
              </p14:cNvPr>
              <p14:cNvContentPartPr/>
              <p14:nvPr/>
            </p14:nvContentPartPr>
            <p14:xfrm>
              <a:off x="7723169" y="8117938"/>
              <a:ext cx="1781963" cy="606572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7C8FBF6-68B2-7D75-5068-A5078063F50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33171" y="7937839"/>
                <a:ext cx="1961599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016962CF-833E-6405-5245-34748C7DEE30}"/>
                  </a:ext>
                </a:extLst>
              </p14:cNvPr>
              <p14:cNvContentPartPr/>
              <p14:nvPr/>
            </p14:nvContentPartPr>
            <p14:xfrm>
              <a:off x="5331476" y="4580337"/>
              <a:ext cx="1781963" cy="606572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6962CF-833E-6405-5245-34748C7DEE3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41478" y="4400238"/>
                <a:ext cx="1961599" cy="9664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54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6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0">
            <a:extLst>
              <a:ext uri="{FF2B5EF4-FFF2-40B4-BE49-F238E27FC236}">
                <a16:creationId xmlns:a16="http://schemas.microsoft.com/office/drawing/2014/main" xmlns="" id="{FA45E0BF-6333-D4AB-ED69-F5F5C8ACA91A}"/>
              </a:ext>
            </a:extLst>
          </p:cNvPr>
          <p:cNvSpPr txBox="1"/>
          <p:nvPr/>
        </p:nvSpPr>
        <p:spPr>
          <a:xfrm>
            <a:off x="3421222" y="96707"/>
            <a:ext cx="9529810" cy="1126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7200" dirty="0">
                <a:solidFill>
                  <a:srgbClr val="000000"/>
                </a:solidFill>
                <a:latin typeface="Luckiest Guy"/>
              </a:rPr>
              <a:t>Let’s sing in groups.</a:t>
            </a:r>
            <a:endParaRPr lang="en-US" sz="8700" dirty="0">
              <a:solidFill>
                <a:srgbClr val="000000"/>
              </a:solidFill>
              <a:latin typeface="Luckiest Guy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4DBCC75-399F-0B5D-747D-B27E5F049DE4}"/>
              </a:ext>
            </a:extLst>
          </p:cNvPr>
          <p:cNvSpPr/>
          <p:nvPr/>
        </p:nvSpPr>
        <p:spPr>
          <a:xfrm>
            <a:off x="4213904" y="1302660"/>
            <a:ext cx="7118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6">
                    <a:lumMod val="75000"/>
                  </a:schemeClr>
                </a:solidFill>
                <a:latin typeface="Jumble" panose="02000503000000020004" pitchFamily="2" charset="0"/>
              </a:rPr>
              <a:t>Back to school</a:t>
            </a:r>
            <a:endParaRPr lang="en-US" sz="8000" b="0" cap="none" spc="0" dirty="0">
              <a:ln w="0"/>
              <a:solidFill>
                <a:schemeClr val="accent6">
                  <a:lumMod val="75000"/>
                </a:schemeClr>
              </a:solidFill>
              <a:latin typeface="Jumble" panose="02000503000000020004" pitchFamily="2" charset="0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xmlns="" id="{8D5BFD51-CFD1-EE1C-BF36-BAEB90E18925}"/>
              </a:ext>
            </a:extLst>
          </p:cNvPr>
          <p:cNvGrpSpPr/>
          <p:nvPr/>
        </p:nvGrpSpPr>
        <p:grpSpPr>
          <a:xfrm>
            <a:off x="2667000" y="2760204"/>
            <a:ext cx="13657143" cy="7261983"/>
            <a:chOff x="0" y="0"/>
            <a:chExt cx="14512418" cy="11186464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xmlns="" id="{A9F37972-B08A-EA60-F3D8-4E2D440D3FAB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xmlns="" id="{AE7BA17A-73F4-CBAA-AA9A-B34562191590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xmlns="" id="{43B49686-A05D-F00C-B7C5-E6F3BD50F0B6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xmlns="" id="{2E80FE3B-E478-A404-7C2F-FD94F035752B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xmlns="" id="{EE9F7734-C131-84B3-59D3-E75773961B95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xmlns="" id="{AF78F59D-582D-A798-725B-46D8D2D9CD87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6C7707E-7C2E-1C79-81EC-6369482B9133}"/>
              </a:ext>
            </a:extLst>
          </p:cNvPr>
          <p:cNvSpPr/>
          <p:nvPr/>
        </p:nvSpPr>
        <p:spPr>
          <a:xfrm>
            <a:off x="2961057" y="2819235"/>
            <a:ext cx="126613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friends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p:pic>
        <p:nvPicPr>
          <p:cNvPr id="12" name="Track 1">
            <a:hlinkClick r:id="" action="ppaction://media"/>
            <a:extLst>
              <a:ext uri="{FF2B5EF4-FFF2-40B4-BE49-F238E27FC236}">
                <a16:creationId xmlns:a16="http://schemas.microsoft.com/office/drawing/2014/main" xmlns="" id="{64D6154F-9095-4163-226B-00ECF9A649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5" end="0.0625"/>
                </p14:media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0503" y="139042"/>
            <a:ext cx="2061376" cy="206137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53654E9-4BFC-3465-4CFB-69BD12640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32267">
            <a:off x="13632249" y="3610578"/>
            <a:ext cx="2824959" cy="2177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CE1E627-0FB3-267D-08CB-B9829A7A2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24" y="7029037"/>
            <a:ext cx="3993300" cy="2503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BAD2C5-AD37-CE75-6B64-38ECF837F0B1}"/>
              </a:ext>
            </a:extLst>
          </p:cNvPr>
          <p:cNvSpPr/>
          <p:nvPr/>
        </p:nvSpPr>
        <p:spPr>
          <a:xfrm>
            <a:off x="5486400" y="6295330"/>
            <a:ext cx="126613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dirty="0">
                <a:ln w="0"/>
              </a:rPr>
              <a:t>Happy to see my </a:t>
            </a:r>
            <a:r>
              <a:rPr lang="en-US" sz="5400" b="1" dirty="0">
                <a:ln w="0"/>
                <a:solidFill>
                  <a:srgbClr val="C00000"/>
                </a:solidFill>
              </a:rPr>
              <a:t>teachers</a:t>
            </a:r>
            <a:r>
              <a:rPr lang="en-US" sz="5400" dirty="0">
                <a:ln w="0"/>
              </a:rPr>
              <a:t>!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Back to school.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</a:rPr>
              <a:t>Learning and playing are really cool!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7B10E-2A89-7776-3C29-65229B84A7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82139" y="6012755"/>
            <a:ext cx="2204072" cy="27043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6A165C2E-5215-1FC3-A734-BA4750B06B33}"/>
                  </a:ext>
                </a:extLst>
              </p14:cNvPr>
              <p14:cNvContentPartPr/>
              <p14:nvPr/>
            </p14:nvContentPartPr>
            <p14:xfrm>
              <a:off x="3124709" y="3958303"/>
              <a:ext cx="1704600" cy="423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165C2E-5215-1FC3-A734-BA4750B06B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35069" y="3778663"/>
                <a:ext cx="1884240" cy="78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0C24E22E-10B8-F0D0-1705-ADB767C30335}"/>
                  </a:ext>
                </a:extLst>
              </p14:cNvPr>
              <p14:cNvContentPartPr/>
              <p14:nvPr/>
            </p14:nvContentPartPr>
            <p14:xfrm>
              <a:off x="7842835" y="3870121"/>
              <a:ext cx="2059653" cy="5115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24E22E-10B8-F0D0-1705-ADB767C3033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52847" y="3690127"/>
                <a:ext cx="2239270" cy="87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436AE50C-A10F-BA0D-466F-1B7D3186FCE3}"/>
                  </a:ext>
                </a:extLst>
              </p14:cNvPr>
              <p14:cNvContentPartPr/>
              <p14:nvPr/>
            </p14:nvContentPartPr>
            <p14:xfrm>
              <a:off x="3044122" y="5514738"/>
              <a:ext cx="2442278" cy="60657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36AE50C-A10F-BA0D-466F-1B7D3186FCE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54121" y="5334639"/>
                <a:ext cx="2621921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20544DA5-C6ED-9B30-D7C5-23C5981711EE}"/>
                  </a:ext>
                </a:extLst>
              </p14:cNvPr>
              <p14:cNvContentPartPr/>
              <p14:nvPr/>
            </p14:nvContentPartPr>
            <p14:xfrm>
              <a:off x="6675325" y="5514738"/>
              <a:ext cx="2059653" cy="60657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544DA5-C6ED-9B30-D7C5-23C5981711E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85337" y="5334639"/>
                <a:ext cx="2239270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D4A3CBD0-3EA6-7E30-FE84-7F97C3445C4F}"/>
                  </a:ext>
                </a:extLst>
              </p14:cNvPr>
              <p14:cNvContentPartPr/>
              <p14:nvPr/>
            </p14:nvContentPartPr>
            <p14:xfrm>
              <a:off x="11546209" y="5476841"/>
              <a:ext cx="1306513" cy="606572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A3CBD0-3EA6-7E30-FE84-7F97C3445C4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456229" y="5296742"/>
                <a:ext cx="1486114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D5BB3ED4-6B06-5368-EAC5-0E979BDA233C}"/>
                  </a:ext>
                </a:extLst>
              </p14:cNvPr>
              <p14:cNvContentPartPr/>
              <p14:nvPr/>
            </p14:nvContentPartPr>
            <p14:xfrm>
              <a:off x="7743037" y="6479559"/>
              <a:ext cx="1781963" cy="60657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5BB3ED4-6B06-5368-EAC5-0E979BDA233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653039" y="6299460"/>
                <a:ext cx="1961599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A95E0127-D508-F9C6-030C-08FA508432E0}"/>
                  </a:ext>
                </a:extLst>
              </p14:cNvPr>
              <p14:cNvContentPartPr/>
              <p14:nvPr/>
            </p14:nvContentPartPr>
            <p14:xfrm>
              <a:off x="5671736" y="7315850"/>
              <a:ext cx="1704600" cy="423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5E0127-D508-F9C6-030C-08FA508432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82096" y="7136210"/>
                <a:ext cx="1884240" cy="78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2BBA3205-60BF-15F8-8B77-3F04E7110DD1}"/>
                  </a:ext>
                </a:extLst>
              </p14:cNvPr>
              <p14:cNvContentPartPr/>
              <p14:nvPr/>
            </p14:nvContentPartPr>
            <p14:xfrm>
              <a:off x="10389862" y="7227668"/>
              <a:ext cx="2346692" cy="582832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BBA3205-60BF-15F8-8B77-3F04E7110DD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99868" y="7047559"/>
                <a:ext cx="2526321" cy="942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xmlns="" id="{8F20DECB-1D16-AAD9-453C-8DF9B4EE4B87}"/>
                  </a:ext>
                </a:extLst>
              </p14:cNvPr>
              <p14:cNvContentPartPr/>
              <p14:nvPr/>
            </p14:nvContentPartPr>
            <p14:xfrm>
              <a:off x="5439366" y="8904965"/>
              <a:ext cx="2442278" cy="606572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F20DECB-1D16-AAD9-453C-8DF9B4EE4B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49365" y="8724866"/>
                <a:ext cx="2621921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xmlns="" id="{95733890-BC61-86AD-1025-E014326BE420}"/>
                  </a:ext>
                </a:extLst>
              </p14:cNvPr>
              <p14:cNvContentPartPr/>
              <p14:nvPr/>
            </p14:nvContentPartPr>
            <p14:xfrm>
              <a:off x="9219094" y="8924623"/>
              <a:ext cx="2059653" cy="606572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733890-BC61-86AD-1025-E014326BE42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129106" y="8744524"/>
                <a:ext cx="2239270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xmlns="" id="{7CEFA481-50B7-6EA1-74AA-A44AFA7BB4C1}"/>
                  </a:ext>
                </a:extLst>
              </p14:cNvPr>
              <p14:cNvContentPartPr/>
              <p14:nvPr/>
            </p14:nvContentPartPr>
            <p14:xfrm>
              <a:off x="14151504" y="8859199"/>
              <a:ext cx="1306513" cy="606572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CEFA481-50B7-6EA1-74AA-A44AFA7BB4C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061524" y="8679100"/>
                <a:ext cx="1486114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xmlns="" id="{1CBEE5D7-E304-DD50-FE09-B7FE68116204}"/>
                  </a:ext>
                </a:extLst>
              </p14:cNvPr>
              <p14:cNvContentPartPr/>
              <p14:nvPr/>
            </p14:nvContentPartPr>
            <p14:xfrm>
              <a:off x="5334010" y="2988433"/>
              <a:ext cx="1781963" cy="606572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CBEE5D7-E304-DD50-FE09-B7FE6811620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44012" y="2808334"/>
                <a:ext cx="1961599" cy="966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xmlns="" id="{97C8FBF6-68B2-7D75-5068-A5078063F507}"/>
                  </a:ext>
                </a:extLst>
              </p14:cNvPr>
              <p14:cNvContentPartPr/>
              <p14:nvPr/>
            </p14:nvContentPartPr>
            <p14:xfrm>
              <a:off x="7723169" y="8117938"/>
              <a:ext cx="1781963" cy="606572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7C8FBF6-68B2-7D75-5068-A5078063F50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633171" y="7937839"/>
                <a:ext cx="1961599" cy="966409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9EDB128-44A4-2384-48A6-B1036AD769E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530977" y="160829"/>
            <a:ext cx="3214647" cy="27705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59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</a:t>
            </a:r>
            <a:r>
              <a:rPr lang="en-US" sz="11500" dirty="0">
                <a:solidFill>
                  <a:srgbClr val="0070C0"/>
                </a:solidFill>
                <a:latin typeface="Luckiest Guy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2</a:t>
            </a:r>
            <a:endParaRPr lang="en-US" sz="11500" dirty="0">
              <a:solidFill>
                <a:schemeClr val="accent2">
                  <a:lumMod val="50000"/>
                </a:schemeClr>
              </a:solidFill>
              <a:latin typeface="Luckiest Guy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165576-EE9D-4998-BA27-649EF172CB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28374" y="1485900"/>
            <a:ext cx="9194307" cy="38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389</Words>
  <Application>Microsoft Office PowerPoint</Application>
  <PresentationFormat>Custom</PresentationFormat>
  <Paragraphs>128</Paragraphs>
  <Slides>20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Calibri</vt:lpstr>
      <vt:lpstr>Jumble</vt:lpstr>
      <vt:lpstr>Times New Roman</vt:lpstr>
      <vt:lpstr>One Little Font</vt:lpstr>
      <vt:lpstr>Wingdings</vt:lpstr>
      <vt:lpstr>Modern Love</vt:lpstr>
      <vt:lpstr>Dreaming Outloud Pro</vt:lpstr>
      <vt:lpstr>Fredoka One</vt:lpstr>
      <vt:lpstr>Berlin Sans FB</vt:lpstr>
      <vt:lpstr>Abadi Extra Light</vt:lpstr>
      <vt:lpstr>Luckiest Guy</vt:lpstr>
      <vt:lpstr>Alfa Slab One</vt:lpstr>
      <vt:lpstr>Rastanty Cortez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</cp:lastModifiedBy>
  <cp:revision>38</cp:revision>
  <dcterms:created xsi:type="dcterms:W3CDTF">2006-08-16T00:00:00Z</dcterms:created>
  <dcterms:modified xsi:type="dcterms:W3CDTF">2024-09-18T14:03:26Z</dcterms:modified>
  <dc:identifier>DAF0T6VNcfU</dc:identifier>
</cp:coreProperties>
</file>