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5" r:id="rId3"/>
    <p:sldId id="432" r:id="rId4"/>
    <p:sldId id="434" r:id="rId5"/>
    <p:sldId id="446" r:id="rId6"/>
    <p:sldId id="443" r:id="rId7"/>
    <p:sldId id="442" r:id="rId8"/>
    <p:sldId id="440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3938" autoAdjust="0"/>
  </p:normalViewPr>
  <p:slideViewPr>
    <p:cSldViewPr>
      <p:cViewPr varScale="1">
        <p:scale>
          <a:sx n="41" d="100"/>
          <a:sy n="41" d="100"/>
        </p:scale>
        <p:origin x="1838" y="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(T2)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đồ chơi mẫu có những bộ phận gì?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27BA27-B137-16FD-617A-2E7F7A73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97" y="3408963"/>
            <a:ext cx="8305800" cy="5485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47610" y="5844700"/>
            <a:ext cx="6079045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đồ chơi mẫu gồm 3 bộn phận chính là: Thân xe, trục bánh xe, và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534738"/>
            <a:ext cx="5843953" cy="211885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đó có màu sắc, hình dạng và kích thức như thế nào?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E0C0-D12E-916E-AA03-9DAC5701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116" y="3220062"/>
            <a:ext cx="8471825" cy="53209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9CCDB-0212-254A-7EEA-0A828A76F296}"/>
              </a:ext>
            </a:extLst>
          </p:cNvPr>
          <p:cNvSpPr txBox="1"/>
          <p:nvPr/>
        </p:nvSpPr>
        <p:spPr>
          <a:xfrm>
            <a:off x="767697" y="6035765"/>
            <a:ext cx="14533421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xe hình chữ nhật, có màu xanh dương và 2 sọc màu đỏ. Đáy nhỏ dài 10cm; chiều cao là 6cm.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Trự c bánh xe thon dài 18 cm, trong lòng 2 báng là 14cm.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+Bánh xe hình trong có 2 màu đỏ và trắng, đường kính bánh là    4cm..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 chọn vật liệu và dụng cụ. (Làm việc nhóm 4)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8768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653420" y="2553078"/>
            <a:ext cx="1501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lựa chọn các vật liệu phù hợp làm xe đồ chơi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4040349"/>
            <a:ext cx="814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7015A5-A7CF-43F0-EF9C-6DE854E9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750" y="3153092"/>
            <a:ext cx="7872149" cy="48145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BA33A3-CBAE-D40E-EEE6-143EE021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2" y="4929718"/>
            <a:ext cx="7094862" cy="33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 và chuẩn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4859000" cy="954107"/>
            <a:chOff x="1508918" y="1888664"/>
            <a:chExt cx="13238018" cy="9541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lựa chọn vật liệu và dụng cụ làm xe đồ chơi. (Trò chơi nhóm)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68280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42119" y="2628440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“Chọn đúng, chọn nhanh”.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3D6E33-7A7B-71E2-4AEA-580500AE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3274771"/>
            <a:ext cx="13716000" cy="55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10175</TotalTime>
  <Words>311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1153</cp:revision>
  <dcterms:created xsi:type="dcterms:W3CDTF">2008-09-09T22:52:10Z</dcterms:created>
  <dcterms:modified xsi:type="dcterms:W3CDTF">2024-05-22T03:15:54Z</dcterms:modified>
</cp:coreProperties>
</file>