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75" r:id="rId3"/>
    <p:sldId id="442" r:id="rId4"/>
    <p:sldId id="434" r:id="rId5"/>
    <p:sldId id="446" r:id="rId6"/>
    <p:sldId id="443" r:id="rId7"/>
    <p:sldId id="440" r:id="rId8"/>
    <p:sldId id="447" r:id="rId9"/>
    <p:sldId id="448" r:id="rId10"/>
    <p:sldId id="431" r:id="rId11"/>
  </p:sldIdLst>
  <p:sldSz cx="16276638" cy="9144000"/>
  <p:notesSz cx="6858000" cy="9144000"/>
  <p:custDataLst>
    <p:tags r:id="rId13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73938" autoAdjust="0"/>
  </p:normalViewPr>
  <p:slideViewPr>
    <p:cSldViewPr>
      <p:cViewPr varScale="1">
        <p:scale>
          <a:sx n="41" d="100"/>
          <a:sy n="41" d="100"/>
        </p:scale>
        <p:origin x="1838" y="4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139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2615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237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8105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5676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350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82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675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813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5585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297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5/22/2024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579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496219" y="4963047"/>
            <a:ext cx="13500099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Môn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Công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nghệ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lớp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3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18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10: </a:t>
            </a:r>
            <a:r>
              <a:rPr kumimoji="0" lang="nl-NL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 ĐỒ CHƠI </a:t>
            </a:r>
            <a:r>
              <a:rPr kumimoji="0" lang="nl-NL" sz="4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(T3)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2510691" y="2971800"/>
            <a:ext cx="11471154" cy="1807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CHÀO MỪNG QUÝ THẦY CÔ</a:t>
            </a:r>
          </a:p>
          <a:p>
            <a:pPr marL="0" marR="0" lvl="0" indent="0" algn="ctr" defTabSz="145252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+mn-cs"/>
              </a:rPr>
              <a:t>VỀ DỰ GIỜ THĂM LỚP</a:t>
            </a:r>
          </a:p>
        </p:txBody>
      </p:sp>
      <p:pic>
        <p:nvPicPr>
          <p:cNvPr id="16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225" y="649705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Straight Connector 16"/>
          <p:cNvCxnSpPr/>
          <p:nvPr/>
        </p:nvCxnSpPr>
        <p:spPr>
          <a:xfrm>
            <a:off x="6049872" y="1790699"/>
            <a:ext cx="467924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27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225450ED-5278-AB6A-836D-18E6F207A3F7}"/>
              </a:ext>
            </a:extLst>
          </p:cNvPr>
          <p:cNvSpPr txBox="1"/>
          <p:nvPr/>
        </p:nvSpPr>
        <p:spPr>
          <a:xfrm>
            <a:off x="768790" y="1914092"/>
            <a:ext cx="14456129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huẩn bị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 liệu theo phiếu 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EA77525-E998-D1E6-E5A0-1FBDAC314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7920" y="2752129"/>
            <a:ext cx="13716000" cy="605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7741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9" y="1782783"/>
            <a:ext cx="11277600" cy="1231106"/>
            <a:chOff x="1508918" y="1888664"/>
            <a:chExt cx="10047316" cy="123110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nl-NL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Tìm hiểu sản phẩm mẫu. (làm việc nhóm 2)</a:t>
              </a:r>
              <a:endPara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43905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26D1647-F6C4-7FD2-04B5-2E06545F165E}"/>
              </a:ext>
            </a:extLst>
          </p:cNvPr>
          <p:cNvSpPr txBox="1"/>
          <p:nvPr/>
        </p:nvSpPr>
        <p:spPr>
          <a:xfrm>
            <a:off x="442119" y="2561868"/>
            <a:ext cx="148590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quan sát và thực hành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D3EA98B8-79F5-3B27-8B31-AA66263A5A95}"/>
              </a:ext>
            </a:extLst>
          </p:cNvPr>
          <p:cNvSpPr/>
          <p:nvPr/>
        </p:nvSpPr>
        <p:spPr>
          <a:xfrm>
            <a:off x="427038" y="3497103"/>
            <a:ext cx="6568281" cy="147818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bánh xe</a:t>
            </a:r>
            <a:endParaRPr lang="en-US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E878947-EB46-35C5-1F97-3646DAD7B819}"/>
              </a:ext>
            </a:extLst>
          </p:cNvPr>
          <p:cNvSpPr txBox="1"/>
          <p:nvPr/>
        </p:nvSpPr>
        <p:spPr>
          <a:xfrm>
            <a:off x="604817" y="5265672"/>
            <a:ext cx="718590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 bốn tấm pho-mếch hình vuông có cạnh dài 4cm làm ra bốn bánh xe hình tròn theo mô tả trong hình 5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FFBBFEC1-90CE-EEC0-4D5A-AE215894A1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5388" y="2785869"/>
            <a:ext cx="7770531" cy="4788127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2F20151-159E-5CED-AA8D-46517BAD1853}"/>
              </a:ext>
            </a:extLst>
          </p:cNvPr>
          <p:cNvSpPr txBox="1"/>
          <p:nvPr/>
        </p:nvSpPr>
        <p:spPr>
          <a:xfrm>
            <a:off x="898496" y="7945990"/>
            <a:ext cx="126492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 trí bánh xe bằng cách tô màu theo mẫu.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8" grpId="0" animBg="1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9" y="1782783"/>
            <a:ext cx="11277600" cy="1231106"/>
            <a:chOff x="1508918" y="1888664"/>
            <a:chExt cx="10047316" cy="123110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nl-NL" sz="3600" b="1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Tìm hiểu sản phẩm mẫu. (làm việc nhóm 2)</a:t>
              </a:r>
              <a:endParaRPr lang="en-US" sz="36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73234" y="2519755"/>
              <a:ext cx="7439059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26D1647-F6C4-7FD2-04B5-2E06545F165E}"/>
              </a:ext>
            </a:extLst>
          </p:cNvPr>
          <p:cNvSpPr txBox="1"/>
          <p:nvPr/>
        </p:nvSpPr>
        <p:spPr>
          <a:xfrm>
            <a:off x="442119" y="2561868"/>
            <a:ext cx="14859000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 hãy quan sát và làm trục và gắn  bánh xe.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" name="Arrow: Pentagon 23">
            <a:extLst>
              <a:ext uri="{FF2B5EF4-FFF2-40B4-BE49-F238E27FC236}">
                <a16:creationId xmlns:a16="http://schemas.microsoft.com/office/drawing/2014/main" id="{AD98D91D-4EDF-E631-BE2D-FB9EDABBEDF6}"/>
              </a:ext>
            </a:extLst>
          </p:cNvPr>
          <p:cNvSpPr/>
          <p:nvPr/>
        </p:nvSpPr>
        <p:spPr>
          <a:xfrm>
            <a:off x="567026" y="3388922"/>
            <a:ext cx="7571293" cy="999022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compa tạo lỗ ở giữa bánh xe.</a:t>
            </a:r>
          </a:p>
          <a:p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57911F6-D12F-412A-003A-ABEDC4DF99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5790" y="3307482"/>
            <a:ext cx="7895822" cy="468469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6156E05-740F-76BE-3FC2-5624660DAE73}"/>
              </a:ext>
            </a:extLst>
          </p:cNvPr>
          <p:cNvSpPr txBox="1"/>
          <p:nvPr/>
        </p:nvSpPr>
        <p:spPr>
          <a:xfrm>
            <a:off x="442119" y="5195671"/>
            <a:ext cx="6324600" cy="19759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Luồn que tre vào ống hút giấy để tạo thành trục bánh xe.</a:t>
            </a:r>
            <a:endParaRPr lang="en-US" sz="36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Lắp trục bánh xe</a:t>
            </a:r>
            <a:endParaRPr lang="en-US" sz="3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76035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33">
            <a:extLst>
              <a:ext uri="{FF2B5EF4-FFF2-40B4-BE49-F238E27FC236}">
                <a16:creationId xmlns:a16="http://schemas.microsoft.com/office/drawing/2014/main" id="{9166F3E3-51FF-D991-8A9B-FE80F06B20C0}"/>
              </a:ext>
            </a:extLst>
          </p:cNvPr>
          <p:cNvSpPr txBox="1"/>
          <p:nvPr/>
        </p:nvSpPr>
        <p:spPr>
          <a:xfrm>
            <a:off x="1127919" y="2420955"/>
            <a:ext cx="408357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thân xe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676004-DA41-572D-C89A-A78C031D97EF}"/>
              </a:ext>
            </a:extLst>
          </p:cNvPr>
          <p:cNvSpPr txBox="1"/>
          <p:nvPr/>
        </p:nvSpPr>
        <p:spPr>
          <a:xfrm>
            <a:off x="615927" y="3149651"/>
            <a:ext cx="569359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tấm pho-mếch hình chữ nhật có chiều dài 15cm và chiều rộng 10cm để làm thân </a:t>
            </a:r>
            <a:endParaRPr lang="nl-NL" sz="5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9694B98-3ABB-C0CE-EE3E-3E4A1BE5A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511" y="3497918"/>
            <a:ext cx="8495030" cy="4893348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14DAA3D7-5E2D-A8F0-8A74-8EB4A8495D3D}"/>
              </a:ext>
            </a:extLst>
          </p:cNvPr>
          <p:cNvSpPr txBox="1"/>
          <p:nvPr/>
        </p:nvSpPr>
        <p:spPr>
          <a:xfrm>
            <a:off x="615927" y="5926663"/>
            <a:ext cx="5345162" cy="136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Trang trí thân xe theo mẫu.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74268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6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6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10: </a:t>
            </a: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LÀM ĐỒ CHƠI (T3) </a:t>
            </a:r>
            <a:endParaRPr lang="en-US" sz="36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4859000" cy="1107996"/>
            <a:chOff x="1508918" y="1888664"/>
            <a:chExt cx="13238018" cy="110799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23801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nl-NL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Hoàn thiện:</a:t>
              </a:r>
              <a:endPara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05346" y="2565475"/>
              <a:ext cx="261906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C7D1440B-C0E2-0A11-1462-99C4D8F3E2EF}"/>
              </a:ext>
            </a:extLst>
          </p:cNvPr>
          <p:cNvSpPr txBox="1"/>
          <p:nvPr/>
        </p:nvSpPr>
        <p:spPr>
          <a:xfrm>
            <a:off x="670719" y="2733737"/>
            <a:ext cx="817581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Dùng băng dính gắn trục bánh xe vào thân xe </a:t>
            </a:r>
            <a:endParaRPr lang="en-US" sz="4400" b="1" dirty="0">
              <a:solidFill>
                <a:srgbClr val="0000CC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D8D4807-FFE4-F9E0-45BD-330A97E0ECA7}"/>
              </a:ext>
            </a:extLst>
          </p:cNvPr>
          <p:cNvSpPr txBox="1"/>
          <p:nvPr/>
        </p:nvSpPr>
        <p:spPr>
          <a:xfrm>
            <a:off x="651156" y="4309419"/>
            <a:ext cx="8175810" cy="13639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Kiểm tra và điều chỉnh lại sản phẩm (nếu cần).</a:t>
            </a:r>
            <a:endParaRPr lang="en-US" sz="32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6031718-A438-4D39-58B9-418775E8D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503" y="2621523"/>
            <a:ext cx="7032620" cy="473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669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6919" y="1782783"/>
            <a:ext cx="14859000" cy="1107996"/>
            <a:chOff x="1508918" y="1888664"/>
            <a:chExt cx="13238018" cy="110799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23801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nl-NL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Hoàn thiện phiếu đánh giá sản phẩm:</a:t>
              </a:r>
              <a:endPara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 flipV="1">
              <a:off x="1605346" y="2553246"/>
              <a:ext cx="6857482" cy="12229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34CCC2-27A6-90EA-AA7B-1C52E540B0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4619" y="3538898"/>
            <a:ext cx="13487400" cy="50241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BECDD2A-E1B3-85EF-7076-E1B969A492F5}"/>
              </a:ext>
            </a:extLst>
          </p:cNvPr>
          <p:cNvSpPr txBox="1"/>
          <p:nvPr/>
        </p:nvSpPr>
        <p:spPr>
          <a:xfrm>
            <a:off x="1204119" y="2528757"/>
            <a:ext cx="11141495" cy="69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 thiệu sản phẩm. (Làm việc nhóm đôi)</a:t>
            </a:r>
            <a:endParaRPr lang="en-US" sz="36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0761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417638" y="228600"/>
            <a:ext cx="14859000" cy="1107996"/>
            <a:chOff x="1508918" y="1888664"/>
            <a:chExt cx="13238018" cy="110799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238018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Vận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dụng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làm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chỉnh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sửa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cho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đẹp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hơn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chơi</a:t>
              </a:r>
              <a:r>
                <a:rPr lang="en-US" sz="3600" b="1" dirty="0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ở </a:t>
              </a:r>
              <a:r>
                <a:rPr lang="en-US" sz="3600" b="1" dirty="0" err="1">
                  <a:solidFill>
                    <a:srgbClr val="0000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nhà</a:t>
              </a:r>
              <a:endParaRPr lang="en-US" sz="3600" b="1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endParaRPr lang="en-US" sz="18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 flipV="1">
              <a:off x="1605346" y="2553246"/>
              <a:ext cx="6857482" cy="12229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16752263-03CC-B8DC-0F37-DDABCD4F0C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1819" y="1336596"/>
            <a:ext cx="12573000" cy="728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28125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10383</TotalTime>
  <Words>266</Words>
  <Application>Microsoft Office PowerPoint</Application>
  <PresentationFormat>Custom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Times New Roman</vt:lpstr>
      <vt:lpstr>Default Design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ACER</cp:lastModifiedBy>
  <cp:revision>1153</cp:revision>
  <dcterms:created xsi:type="dcterms:W3CDTF">2008-09-09T22:52:10Z</dcterms:created>
  <dcterms:modified xsi:type="dcterms:W3CDTF">2024-05-22T03:16:50Z</dcterms:modified>
</cp:coreProperties>
</file>