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sldIdLst>
    <p:sldId id="275" r:id="rId3"/>
    <p:sldId id="442" r:id="rId4"/>
    <p:sldId id="449" r:id="rId5"/>
    <p:sldId id="434" r:id="rId6"/>
    <p:sldId id="448" r:id="rId7"/>
    <p:sldId id="431"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A2FAFC"/>
    <a:srgbClr val="FF21FF"/>
    <a:srgbClr val="FF0066"/>
    <a:srgbClr val="FF7C80"/>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73938" autoAdjust="0"/>
  </p:normalViewPr>
  <p:slideViewPr>
    <p:cSldViewPr>
      <p:cViewPr varScale="1">
        <p:scale>
          <a:sx n="41" d="100"/>
          <a:sy n="41" d="100"/>
        </p:scale>
        <p:origin x="1838" y="4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tags" Target="tags/tag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4B3276-3901-471F-8285-C92A8E75787C}"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779294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079335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4B3276-3901-471F-8285-C92A8E75787C}"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8231950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4B3276-3901-471F-8285-C92A8E75787C}" type="datetimeFigureOut">
              <a:rPr lang="en-US" smtClean="0"/>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3984880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4B3276-3901-471F-8285-C92A8E75787C}" type="datetimeFigureOut">
              <a:rPr lang="en-US" smtClean="0"/>
              <a:t>5/22/2024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923009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4B3276-3901-471F-8285-C92A8E75787C}" type="datetimeFigureOut">
              <a:rPr lang="en-US" smtClean="0"/>
              <a:t>5/22/2024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575811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3276-3901-471F-8285-C92A8E75787C}" type="datetimeFigureOut">
              <a:rPr lang="en-US" smtClean="0"/>
              <a:t>5/22/2024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1799251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004070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endParaRPr lang="en-US"/>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7914410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8772353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628645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5252" tIns="72626" rIns="145252" bIns="72626" rtlCol="0" anchor="ctr">
            <a:normAutofit/>
          </a:bodyPr>
          <a:lstStyle/>
          <a:p>
            <a:r>
              <a:rPr lang="en-US"/>
              <a:t>Click to edit Master title style</a:t>
            </a:r>
          </a:p>
        </p:txBody>
      </p:sp>
      <p:sp>
        <p:nvSpPr>
          <p:cNvPr id="3" name="Text Placeholder 2"/>
          <p:cNvSpPr>
            <a:spLocks noGrp="1"/>
          </p:cNvSpPr>
          <p:nvPr>
            <p:ph type="body" idx="1"/>
          </p:nvPr>
        </p:nvSpPr>
        <p:spPr>
          <a:xfrm>
            <a:off x="813832" y="2133601"/>
            <a:ext cx="14648974" cy="6034617"/>
          </a:xfrm>
          <a:prstGeom prst="rect">
            <a:avLst/>
          </a:prstGeom>
        </p:spPr>
        <p:txBody>
          <a:bodyPr vert="horz" lIns="145252" tIns="72626" rIns="145252" bIns="726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4"/>
            <a:ext cx="3797882" cy="486833"/>
          </a:xfrm>
          <a:prstGeom prst="rect">
            <a:avLst/>
          </a:prstGeom>
        </p:spPr>
        <p:txBody>
          <a:bodyPr vert="horz" lIns="145252" tIns="72626" rIns="145252" bIns="72626" rtlCol="0" anchor="ctr"/>
          <a:lstStyle>
            <a:lvl1pPr algn="l">
              <a:defRPr sz="1900">
                <a:solidFill>
                  <a:schemeClr val="tx1">
                    <a:tint val="75000"/>
                  </a:schemeClr>
                </a:solidFill>
              </a:defRPr>
            </a:lvl1pPr>
          </a:lstStyle>
          <a:p>
            <a:fld id="{774B3276-3901-471F-8285-C92A8E75787C}" type="datetimeFigureOut">
              <a:rPr lang="en-US" smtClean="0"/>
              <a:t>5/22/2024</a:t>
            </a:fld>
            <a:endParaRPr lang="en-US"/>
          </a:p>
        </p:txBody>
      </p:sp>
      <p:sp>
        <p:nvSpPr>
          <p:cNvPr id="5" name="Footer Placeholder 4"/>
          <p:cNvSpPr>
            <a:spLocks noGrp="1"/>
          </p:cNvSpPr>
          <p:nvPr>
            <p:ph type="ftr" sz="quarter" idx="3"/>
          </p:nvPr>
        </p:nvSpPr>
        <p:spPr>
          <a:xfrm>
            <a:off x="5561185" y="8475134"/>
            <a:ext cx="5154269" cy="486833"/>
          </a:xfrm>
          <a:prstGeom prst="rect">
            <a:avLst/>
          </a:prstGeom>
        </p:spPr>
        <p:txBody>
          <a:bodyPr vert="horz" lIns="145252" tIns="72626" rIns="145252" bIns="72626" rtlCol="0" anchor="ctr"/>
          <a:lstStyle>
            <a:lvl1pPr algn="ctr">
              <a:defRPr sz="1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4"/>
            <a:ext cx="3797882" cy="486833"/>
          </a:xfrm>
          <a:prstGeom prst="rect">
            <a:avLst/>
          </a:prstGeom>
        </p:spPr>
        <p:txBody>
          <a:bodyPr vert="horz" lIns="145252" tIns="72626" rIns="145252" bIns="72626" rtlCol="0" anchor="ctr"/>
          <a:lstStyle>
            <a:lvl1pPr algn="r">
              <a:defRPr sz="1900">
                <a:solidFill>
                  <a:schemeClr val="tx1">
                    <a:tint val="75000"/>
                  </a:schemeClr>
                </a:solidFill>
              </a:defRPr>
            </a:lvl1pPr>
          </a:lstStyle>
          <a:p>
            <a:fld id="{4356E0E0-0191-4DF9-B347-48BEABCB12B3}" type="slidenum">
              <a:rPr lang="en-US" smtClean="0"/>
              <a:t>‹#›</a:t>
            </a:fld>
            <a:endParaRPr lang="en-US"/>
          </a:p>
        </p:txBody>
      </p:sp>
    </p:spTree>
    <p:extLst>
      <p:ext uri="{BB962C8B-B14F-4D97-AF65-F5344CB8AC3E}">
        <p14:creationId xmlns:p14="http://schemas.microsoft.com/office/powerpoint/2010/main" val="34577212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452524" rtl="0" eaLnBrk="1" latinLnBrk="0" hangingPunct="1">
        <a:spcBef>
          <a:spcPct val="0"/>
        </a:spcBef>
        <a:buNone/>
        <a:defRPr sz="7000" kern="1200">
          <a:solidFill>
            <a:schemeClr val="tx1"/>
          </a:solidFill>
          <a:latin typeface="+mj-lt"/>
          <a:ea typeface="+mj-ea"/>
          <a:cs typeface="+mj-cs"/>
        </a:defRPr>
      </a:lvl1pPr>
    </p:titleStyle>
    <p:bodyStyle>
      <a:lvl1pPr marL="544697" indent="-544697" algn="l" defTabSz="1452524" rtl="0" eaLnBrk="1" latinLnBrk="0" hangingPunct="1">
        <a:spcBef>
          <a:spcPct val="20000"/>
        </a:spcBef>
        <a:buFont typeface="Arial" pitchFamily="34" charset="0"/>
        <a:buChar char="•"/>
        <a:defRPr sz="5100" kern="1200">
          <a:solidFill>
            <a:schemeClr val="tx1"/>
          </a:solidFill>
          <a:latin typeface="+mn-lt"/>
          <a:ea typeface="+mn-ea"/>
          <a:cs typeface="+mn-cs"/>
        </a:defRPr>
      </a:lvl1pPr>
      <a:lvl2pPr marL="1180176" indent="-453914" algn="l" defTabSz="1452524"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815656" indent="-363131" algn="l" defTabSz="1452524"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41918"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268180"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4" name="Text Box 14"/>
          <p:cNvSpPr txBox="1">
            <a:spLocks noChangeArrowheads="1"/>
          </p:cNvSpPr>
          <p:nvPr/>
        </p:nvSpPr>
        <p:spPr bwMode="auto">
          <a:xfrm>
            <a:off x="1496219" y="4963047"/>
            <a:ext cx="13500099" cy="1668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1452524" rtl="0" eaLnBrk="1" fontAlgn="auto" latinLnBrk="0" hangingPunct="1">
              <a:lnSpc>
                <a:spcPct val="100000"/>
              </a:lnSpc>
              <a:spcBef>
                <a:spcPts val="1800"/>
              </a:spcBef>
              <a:spcAft>
                <a:spcPts val="0"/>
              </a:spcAft>
              <a:buClrTx/>
              <a:buSzTx/>
              <a:buFontTx/>
              <a:buNone/>
              <a:tabLst/>
              <a:defRPr/>
            </a:pP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Môn</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Công</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nghệ</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lớp</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3</a:t>
            </a:r>
          </a:p>
          <a:p>
            <a:pPr marL="0" marR="0" lvl="0" indent="0" algn="ctr" defTabSz="914400" rtl="0" eaLnBrk="1" fontAlgn="base" latinLnBrk="0" hangingPunct="1">
              <a:lnSpc>
                <a:spcPct val="100000"/>
              </a:lnSpc>
              <a:spcBef>
                <a:spcPts val="1800"/>
              </a:spcBef>
              <a:spcAft>
                <a:spcPct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BÀI 10: </a:t>
            </a:r>
            <a:r>
              <a:rPr kumimoji="0" lang="nl-NL" sz="44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LÀM ĐỒ CHƠI (T4) </a:t>
            </a:r>
            <a:endPar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15" name="Text Box 17"/>
          <p:cNvSpPr txBox="1">
            <a:spLocks noChangeArrowheads="1"/>
          </p:cNvSpPr>
          <p:nvPr/>
        </p:nvSpPr>
        <p:spPr bwMode="auto">
          <a:xfrm>
            <a:off x="2510691" y="2971800"/>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1452524"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CHÀO MỪNG QUÝ THẦY CÔ</a:t>
            </a:r>
          </a:p>
          <a:p>
            <a:pPr marL="0" marR="0" lvl="0" indent="0" algn="ctr" defTabSz="1452524"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VỀ DỰ GIỜ THĂM LỚP</a:t>
            </a:r>
          </a:p>
        </p:txBody>
      </p:sp>
      <p:pic>
        <p:nvPicPr>
          <p:cNvPr id="16" name="Picture 22" descr="bd2131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8225" y="649705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 name="Straight Connector 16"/>
          <p:cNvCxnSpPr/>
          <p:nvPr/>
        </p:nvCxnSpPr>
        <p:spPr>
          <a:xfrm>
            <a:off x="6049872" y="1790699"/>
            <a:ext cx="4679247"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1812795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15"/>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15"/>
                                        </p:tgtEl>
                                        <p:attrNameLst>
                                          <p:attrName>style.color</p:attrName>
                                        </p:attrNameLst>
                                      </p:cBhvr>
                                      <p:by>
                                        <p:hsl h="7200000" s="0" l="0"/>
                                      </p:by>
                                    </p:animClr>
                                    <p:animClr clrSpc="hsl" dir="cw">
                                      <p:cBhvr>
                                        <p:cTn id="9" dur="2000" fill="hold"/>
                                        <p:tgtEl>
                                          <p:spTgt spid="15"/>
                                        </p:tgtEl>
                                        <p:attrNameLst>
                                          <p:attrName>fillcolor</p:attrName>
                                        </p:attrNameLst>
                                      </p:cBhvr>
                                      <p:by>
                                        <p:hsl h="7200000" s="0" l="0"/>
                                      </p:by>
                                    </p:animClr>
                                    <p:animClr clrSpc="hsl" dir="cw">
                                      <p:cBhvr>
                                        <p:cTn id="10" dur="2000" fill="hold"/>
                                        <p:tgtEl>
                                          <p:spTgt spid="15"/>
                                        </p:tgtEl>
                                        <p:attrNameLst>
                                          <p:attrName>stroke.color</p:attrName>
                                        </p:attrNameLst>
                                      </p:cBhvr>
                                      <p:by>
                                        <p:hsl h="7200000" s="0" l="0"/>
                                      </p:by>
                                    </p:animClr>
                                    <p:set>
                                      <p:cBhvr>
                                        <p:cTn id="11" dur="2000" fill="hold"/>
                                        <p:tgtEl>
                                          <p:spTgt spid="1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 Box 14"/>
          <p:cNvSpPr txBox="1">
            <a:spLocks noChangeArrowheads="1"/>
          </p:cNvSpPr>
          <p:nvPr/>
        </p:nvSpPr>
        <p:spPr bwMode="auto">
          <a:xfrm>
            <a:off x="3109119" y="1019618"/>
            <a:ext cx="1051560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effectLst>
                  <a:outerShdw blurRad="38100" dist="38100" dir="2700000" algn="tl">
                    <a:srgbClr val="000000">
                      <a:alpha val="43137"/>
                    </a:srgbClr>
                  </a:outerShdw>
                </a:effectLst>
                <a:latin typeface="Times New Roman" pitchFamily="18" charset="0"/>
              </a:rPr>
              <a:t>Bài</a:t>
            </a:r>
            <a:r>
              <a:rPr lang="en-US" sz="2800" b="1" dirty="0">
                <a:solidFill>
                  <a:srgbClr val="0000CC"/>
                </a:solidFill>
                <a:effectLst>
                  <a:outerShdw blurRad="38100" dist="38100" dir="2700000" algn="tl">
                    <a:srgbClr val="000000">
                      <a:alpha val="43137"/>
                    </a:srgbClr>
                  </a:outerShdw>
                </a:effectLst>
                <a:latin typeface="Times New Roman" pitchFamily="18" charset="0"/>
              </a:rPr>
              <a:t> 10: </a:t>
            </a:r>
            <a:r>
              <a:rPr lang="nl-NL" sz="3200" b="1" dirty="0">
                <a:solidFill>
                  <a:srgbClr val="0000CC"/>
                </a:solidFill>
                <a:effectLst/>
                <a:latin typeface="Times New Roman" panose="02020603050405020304" pitchFamily="18" charset="0"/>
                <a:ea typeface="Times New Roman" panose="02020603050405020304" pitchFamily="18" charset="0"/>
              </a:rPr>
              <a:t>LÀM ĐỒ CHƠI (T4) </a:t>
            </a:r>
            <a:endParaRPr lang="en-US" sz="32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19" name="TextBox 18">
            <a:extLst>
              <a:ext uri="{FF2B5EF4-FFF2-40B4-BE49-F238E27FC236}">
                <a16:creationId xmlns:a16="http://schemas.microsoft.com/office/drawing/2014/main" id="{225450ED-5278-AB6A-836D-18E6F207A3F7}"/>
              </a:ext>
            </a:extLst>
          </p:cNvPr>
          <p:cNvSpPr txBox="1"/>
          <p:nvPr/>
        </p:nvSpPr>
        <p:spPr>
          <a:xfrm>
            <a:off x="768790" y="1914092"/>
            <a:ext cx="14456129" cy="646331"/>
          </a:xfrm>
          <a:prstGeom prst="rect">
            <a:avLst/>
          </a:prstGeom>
          <a:noFill/>
        </p:spPr>
        <p:txBody>
          <a:bodyPr wrap="square">
            <a:spAutoFit/>
          </a:bodyPr>
          <a:lstStyle/>
          <a:p>
            <a:r>
              <a:rPr lang="nl-NL" sz="3600" b="1" dirty="0">
                <a:solidFill>
                  <a:srgbClr val="FF0066"/>
                </a:solidFill>
                <a:latin typeface="Times New Roman" panose="02020603050405020304" pitchFamily="18" charset="0"/>
                <a:cs typeface="Times New Roman" panose="02020603050405020304" pitchFamily="18" charset="0"/>
              </a:rPr>
              <a:t>1.Các bước tính chi phí làm xe đồ chơi. (làm việc nhóm 2)</a:t>
            </a:r>
            <a:endParaRPr lang="en-US" sz="3600" dirty="0">
              <a:solidFill>
                <a:srgbClr val="FF0066"/>
              </a:solidFill>
              <a:latin typeface="Times New Roman" panose="02020603050405020304" pitchFamily="18" charset="0"/>
              <a:cs typeface="Times New Roman" panose="02020603050405020304" pitchFamily="18" charset="0"/>
            </a:endParaRPr>
          </a:p>
        </p:txBody>
      </p:sp>
      <p:pic>
        <p:nvPicPr>
          <p:cNvPr id="32" name="Picture 31">
            <a:extLst>
              <a:ext uri="{FF2B5EF4-FFF2-40B4-BE49-F238E27FC236}">
                <a16:creationId xmlns:a16="http://schemas.microsoft.com/office/drawing/2014/main" id="{4CEB4976-E1A9-54CE-8FE5-4BAA60DDD347}"/>
              </a:ext>
            </a:extLst>
          </p:cNvPr>
          <p:cNvPicPr>
            <a:picLocks noChangeAspect="1"/>
          </p:cNvPicPr>
          <p:nvPr/>
        </p:nvPicPr>
        <p:blipFill rotWithShape="1">
          <a:blip r:embed="rId2"/>
          <a:srcRect t="54791" r="50159"/>
          <a:stretch/>
        </p:blipFill>
        <p:spPr>
          <a:xfrm>
            <a:off x="1135106" y="6096000"/>
            <a:ext cx="6836129" cy="2917226"/>
          </a:xfrm>
          <a:prstGeom prst="rect">
            <a:avLst/>
          </a:prstGeom>
        </p:spPr>
      </p:pic>
      <p:pic>
        <p:nvPicPr>
          <p:cNvPr id="33" name="Picture 32">
            <a:extLst>
              <a:ext uri="{FF2B5EF4-FFF2-40B4-BE49-F238E27FC236}">
                <a16:creationId xmlns:a16="http://schemas.microsoft.com/office/drawing/2014/main" id="{A61503BE-BAF0-3D4E-AC03-D06FE1448BA4}"/>
              </a:ext>
            </a:extLst>
          </p:cNvPr>
          <p:cNvPicPr>
            <a:picLocks noChangeAspect="1"/>
          </p:cNvPicPr>
          <p:nvPr/>
        </p:nvPicPr>
        <p:blipFill rotWithShape="1">
          <a:blip r:embed="rId2"/>
          <a:srcRect t="3982" r="50159" b="45208"/>
          <a:stretch/>
        </p:blipFill>
        <p:spPr>
          <a:xfrm>
            <a:off x="1135106" y="2504893"/>
            <a:ext cx="6674764" cy="3278637"/>
          </a:xfrm>
          <a:prstGeom prst="rect">
            <a:avLst/>
          </a:prstGeom>
        </p:spPr>
      </p:pic>
      <p:pic>
        <p:nvPicPr>
          <p:cNvPr id="34" name="Picture 33">
            <a:extLst>
              <a:ext uri="{FF2B5EF4-FFF2-40B4-BE49-F238E27FC236}">
                <a16:creationId xmlns:a16="http://schemas.microsoft.com/office/drawing/2014/main" id="{B9E234D6-B32E-1A2E-097A-EA6EEE029FDF}"/>
              </a:ext>
            </a:extLst>
          </p:cNvPr>
          <p:cNvPicPr>
            <a:picLocks noChangeAspect="1"/>
          </p:cNvPicPr>
          <p:nvPr/>
        </p:nvPicPr>
        <p:blipFill rotWithShape="1">
          <a:blip r:embed="rId2"/>
          <a:srcRect l="48730" t="3982" b="45208"/>
          <a:stretch/>
        </p:blipFill>
        <p:spPr>
          <a:xfrm>
            <a:off x="8366919" y="2585263"/>
            <a:ext cx="7032271" cy="3278637"/>
          </a:xfrm>
          <a:prstGeom prst="rect">
            <a:avLst/>
          </a:prstGeom>
        </p:spPr>
      </p:pic>
      <p:pic>
        <p:nvPicPr>
          <p:cNvPr id="35" name="Picture 34">
            <a:extLst>
              <a:ext uri="{FF2B5EF4-FFF2-40B4-BE49-F238E27FC236}">
                <a16:creationId xmlns:a16="http://schemas.microsoft.com/office/drawing/2014/main" id="{F2FD0D93-CB1F-9656-ED44-A1454BBD6C2F}"/>
              </a:ext>
            </a:extLst>
          </p:cNvPr>
          <p:cNvPicPr>
            <a:picLocks noChangeAspect="1"/>
          </p:cNvPicPr>
          <p:nvPr/>
        </p:nvPicPr>
        <p:blipFill rotWithShape="1">
          <a:blip r:embed="rId2"/>
          <a:srcRect l="50556" t="54791"/>
          <a:stretch/>
        </p:blipFill>
        <p:spPr>
          <a:xfrm>
            <a:off x="8138319" y="5993682"/>
            <a:ext cx="6781800" cy="2917226"/>
          </a:xfrm>
          <a:prstGeom prst="rect">
            <a:avLst/>
          </a:prstGeom>
        </p:spPr>
      </p:pic>
      <p:sp>
        <p:nvSpPr>
          <p:cNvPr id="2" name="Rectangle 1">
            <a:extLst>
              <a:ext uri="{FF2B5EF4-FFF2-40B4-BE49-F238E27FC236}">
                <a16:creationId xmlns:a16="http://schemas.microsoft.com/office/drawing/2014/main" id="{90DE085E-32EE-733A-9389-39D9DDEDF156}"/>
              </a:ext>
            </a:extLst>
          </p:cNvPr>
          <p:cNvSpPr/>
          <p:nvPr/>
        </p:nvSpPr>
        <p:spPr>
          <a:xfrm>
            <a:off x="3109118" y="2585263"/>
            <a:ext cx="4700751" cy="30400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solidFill>
                <a:latin typeface="Times New Roman" panose="02020603050405020304" pitchFamily="18" charset="0"/>
                <a:cs typeface="Times New Roman" panose="02020603050405020304" pitchFamily="18" charset="0"/>
              </a:rPr>
              <a:t>Bước</a:t>
            </a:r>
            <a:r>
              <a:rPr lang="en-US" sz="3200" b="1" dirty="0">
                <a:solidFill>
                  <a:schemeClr val="tx1"/>
                </a:solidFill>
                <a:latin typeface="Times New Roman" panose="02020603050405020304" pitchFamily="18" charset="0"/>
                <a:cs typeface="Times New Roman" panose="02020603050405020304" pitchFamily="18" charset="0"/>
              </a:rPr>
              <a:t> ..?.</a:t>
            </a:r>
          </a:p>
          <a:p>
            <a:pPr algn="ctr"/>
            <a:r>
              <a:rPr lang="en-US" sz="3200" b="1" dirty="0" err="1">
                <a:solidFill>
                  <a:srgbClr val="0000CC"/>
                </a:solidFill>
                <a:latin typeface="Times New Roman" panose="02020603050405020304" pitchFamily="18" charset="0"/>
                <a:cs typeface="Times New Roman" panose="02020603050405020304" pitchFamily="18" charset="0"/>
              </a:rPr>
              <a:t>Tính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tổng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tiền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để</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mua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tất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cả</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các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loại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vật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dụng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cụ</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theo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lượng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đã</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kê</a:t>
            </a:r>
            <a:r>
              <a:rPr lang="en-US" dirty="0">
                <a:solidFill>
                  <a:srgbClr val="0000CC"/>
                </a:solidFill>
              </a:rPr>
              <a:t> </a:t>
            </a:r>
          </a:p>
        </p:txBody>
      </p:sp>
      <p:sp>
        <p:nvSpPr>
          <p:cNvPr id="37" name="Rectangle 36">
            <a:extLst>
              <a:ext uri="{FF2B5EF4-FFF2-40B4-BE49-F238E27FC236}">
                <a16:creationId xmlns:a16="http://schemas.microsoft.com/office/drawing/2014/main" id="{8682FB34-8A3E-E9AC-3B69-B78183D97478}"/>
              </a:ext>
            </a:extLst>
          </p:cNvPr>
          <p:cNvSpPr/>
          <p:nvPr/>
        </p:nvSpPr>
        <p:spPr>
          <a:xfrm>
            <a:off x="10306144" y="2690205"/>
            <a:ext cx="4953000" cy="30400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solidFill>
                <a:latin typeface="Times New Roman" panose="02020603050405020304" pitchFamily="18" charset="0"/>
                <a:cs typeface="Times New Roman" panose="02020603050405020304" pitchFamily="18" charset="0"/>
              </a:rPr>
              <a:t>Bước</a:t>
            </a:r>
            <a:r>
              <a:rPr lang="en-US" sz="3200" b="1" dirty="0">
                <a:solidFill>
                  <a:schemeClr val="tx1"/>
                </a:solidFill>
                <a:latin typeface="Times New Roman" panose="02020603050405020304" pitchFamily="18" charset="0"/>
                <a:cs typeface="Times New Roman" panose="02020603050405020304" pitchFamily="18" charset="0"/>
              </a:rPr>
              <a:t> ..?.</a:t>
            </a:r>
          </a:p>
          <a:p>
            <a:pPr algn="ctr"/>
            <a:r>
              <a:rPr lang="en-US" sz="3200" b="1" dirty="0" err="1">
                <a:solidFill>
                  <a:srgbClr val="0000CC"/>
                </a:solidFill>
                <a:latin typeface="Times New Roman" panose="02020603050405020304" pitchFamily="18" charset="0"/>
                <a:cs typeface="Times New Roman" panose="02020603050405020304" pitchFamily="18" charset="0"/>
              </a:rPr>
              <a:t>Tính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tiền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để</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mua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một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loại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vật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dụng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cụ</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theo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lượng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đã</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kê</a:t>
            </a:r>
            <a:r>
              <a:rPr lang="en-US" dirty="0">
                <a:solidFill>
                  <a:srgbClr val="0000CC"/>
                </a:solidFill>
              </a:rPr>
              <a:t> </a:t>
            </a:r>
          </a:p>
        </p:txBody>
      </p:sp>
      <p:sp>
        <p:nvSpPr>
          <p:cNvPr id="46" name="Rectangle 45">
            <a:extLst>
              <a:ext uri="{FF2B5EF4-FFF2-40B4-BE49-F238E27FC236}">
                <a16:creationId xmlns:a16="http://schemas.microsoft.com/office/drawing/2014/main" id="{39A5E0BC-C88F-BC6B-3A73-A95C770E5744}"/>
              </a:ext>
            </a:extLst>
          </p:cNvPr>
          <p:cNvSpPr/>
          <p:nvPr/>
        </p:nvSpPr>
        <p:spPr>
          <a:xfrm>
            <a:off x="3270484" y="6254176"/>
            <a:ext cx="4539385" cy="2594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solidFill>
                <a:latin typeface="Times New Roman" panose="02020603050405020304" pitchFamily="18" charset="0"/>
                <a:cs typeface="Times New Roman" panose="02020603050405020304" pitchFamily="18" charset="0"/>
              </a:rPr>
              <a:t>Bước</a:t>
            </a:r>
            <a:r>
              <a:rPr lang="en-US" sz="3200" b="1" dirty="0">
                <a:solidFill>
                  <a:schemeClr val="tx1"/>
                </a:solidFill>
                <a:latin typeface="Times New Roman" panose="02020603050405020304" pitchFamily="18" charset="0"/>
                <a:cs typeface="Times New Roman" panose="02020603050405020304" pitchFamily="18" charset="0"/>
              </a:rPr>
              <a:t> ..?.</a:t>
            </a:r>
          </a:p>
          <a:p>
            <a:pPr algn="ctr"/>
            <a:r>
              <a:rPr lang="en-US" sz="3200" b="1" dirty="0" err="1">
                <a:solidFill>
                  <a:srgbClr val="0000CC"/>
                </a:solidFill>
                <a:latin typeface="Times New Roman" panose="02020603050405020304" pitchFamily="18" charset="0"/>
                <a:cs typeface="Times New Roman" panose="02020603050405020304" pitchFamily="18" charset="0"/>
              </a:rPr>
              <a:t>Tìm</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giá</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tiền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của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từng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loại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vật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dụng</a:t>
            </a:r>
            <a:endParaRPr lang="en-US" dirty="0">
              <a:solidFill>
                <a:srgbClr val="0000CC"/>
              </a:solidFill>
            </a:endParaRPr>
          </a:p>
        </p:txBody>
      </p:sp>
      <p:sp>
        <p:nvSpPr>
          <p:cNvPr id="47" name="Rectangle 46">
            <a:extLst>
              <a:ext uri="{FF2B5EF4-FFF2-40B4-BE49-F238E27FC236}">
                <a16:creationId xmlns:a16="http://schemas.microsoft.com/office/drawing/2014/main" id="{CB330EC1-CB44-57AD-E34B-D56BFD97CEF2}"/>
              </a:ext>
            </a:extLst>
          </p:cNvPr>
          <p:cNvSpPr/>
          <p:nvPr/>
        </p:nvSpPr>
        <p:spPr>
          <a:xfrm>
            <a:off x="9930166" y="6096000"/>
            <a:ext cx="4974872" cy="2594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solidFill>
                <a:latin typeface="Times New Roman" panose="02020603050405020304" pitchFamily="18" charset="0"/>
                <a:cs typeface="Times New Roman" panose="02020603050405020304" pitchFamily="18" charset="0"/>
              </a:rPr>
              <a:t>Bước</a:t>
            </a:r>
            <a:r>
              <a:rPr lang="en-US" sz="3200" b="1" dirty="0">
                <a:solidFill>
                  <a:schemeClr val="tx1"/>
                </a:solidFill>
                <a:latin typeface="Times New Roman" panose="02020603050405020304" pitchFamily="18" charset="0"/>
                <a:cs typeface="Times New Roman" panose="02020603050405020304" pitchFamily="18" charset="0"/>
              </a:rPr>
              <a:t> ..?.</a:t>
            </a:r>
          </a:p>
          <a:p>
            <a:pPr algn="ctr"/>
            <a:r>
              <a:rPr lang="en-US" sz="3200" b="1" dirty="0" err="1">
                <a:solidFill>
                  <a:srgbClr val="0000CC"/>
                </a:solidFill>
                <a:latin typeface="Times New Roman" panose="02020603050405020304" pitchFamily="18" charset="0"/>
                <a:cs typeface="Times New Roman" panose="02020603050405020304" pitchFamily="18" charset="0"/>
              </a:rPr>
              <a:t>Liệt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kê</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tên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và</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lượng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các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vật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dụng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cụ</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cần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mua</a:t>
            </a:r>
            <a:endParaRPr lang="en-US" dirty="0">
              <a:solidFill>
                <a:srgbClr val="0000CC"/>
              </a:solidFill>
            </a:endParaRPr>
          </a:p>
        </p:txBody>
      </p:sp>
    </p:spTree>
    <p:extLst>
      <p:ext uri="{BB962C8B-B14F-4D97-AF65-F5344CB8AC3E}">
        <p14:creationId xmlns:p14="http://schemas.microsoft.com/office/powerpoint/2010/main" val="72777415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fade">
                                      <p:cBhvr>
                                        <p:cTn id="23" dur="1000"/>
                                        <p:tgtEl>
                                          <p:spTgt spid="34"/>
                                        </p:tgtEl>
                                      </p:cBhvr>
                                    </p:animEffect>
                                    <p:anim calcmode="lin" valueType="num">
                                      <p:cBhvr>
                                        <p:cTn id="24" dur="1000" fill="hold"/>
                                        <p:tgtEl>
                                          <p:spTgt spid="34"/>
                                        </p:tgtEl>
                                        <p:attrNameLst>
                                          <p:attrName>ppt_x</p:attrName>
                                        </p:attrNameLst>
                                      </p:cBhvr>
                                      <p:tavLst>
                                        <p:tav tm="0">
                                          <p:val>
                                            <p:strVal val="#ppt_x"/>
                                          </p:val>
                                        </p:tav>
                                        <p:tav tm="100000">
                                          <p:val>
                                            <p:strVal val="#ppt_x"/>
                                          </p:val>
                                        </p:tav>
                                      </p:tavLst>
                                    </p:anim>
                                    <p:anim calcmode="lin" valueType="num">
                                      <p:cBhvr>
                                        <p:cTn id="25" dur="1000" fill="hold"/>
                                        <p:tgtEl>
                                          <p:spTgt spid="34"/>
                                        </p:tgtEl>
                                        <p:attrNameLst>
                                          <p:attrName>ppt_y</p:attrName>
                                        </p:attrNameLst>
                                      </p:cBhvr>
                                      <p:tavLst>
                                        <p:tav tm="0">
                                          <p:val>
                                            <p:strVal val="#ppt_y+.1"/>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37"/>
                                        </p:tgtEl>
                                        <p:attrNameLst>
                                          <p:attrName>style.visibility</p:attrName>
                                        </p:attrNameLst>
                                      </p:cBhvr>
                                      <p:to>
                                        <p:strVal val="visible"/>
                                      </p:to>
                                    </p:set>
                                    <p:anim calcmode="lin" valueType="num">
                                      <p:cBhvr additive="base">
                                        <p:cTn id="28" dur="500" fill="hold"/>
                                        <p:tgtEl>
                                          <p:spTgt spid="37"/>
                                        </p:tgtEl>
                                        <p:attrNameLst>
                                          <p:attrName>ppt_x</p:attrName>
                                        </p:attrNameLst>
                                      </p:cBhvr>
                                      <p:tavLst>
                                        <p:tav tm="0">
                                          <p:val>
                                            <p:strVal val="#ppt_x"/>
                                          </p:val>
                                        </p:tav>
                                        <p:tav tm="100000">
                                          <p:val>
                                            <p:strVal val="#ppt_x"/>
                                          </p:val>
                                        </p:tav>
                                      </p:tavLst>
                                    </p:anim>
                                    <p:anim calcmode="lin" valueType="num">
                                      <p:cBhvr additive="base">
                                        <p:cTn id="29"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fade">
                                      <p:cBhvr>
                                        <p:cTn id="34" dur="1000"/>
                                        <p:tgtEl>
                                          <p:spTgt spid="32"/>
                                        </p:tgtEl>
                                      </p:cBhvr>
                                    </p:animEffect>
                                    <p:anim calcmode="lin" valueType="num">
                                      <p:cBhvr>
                                        <p:cTn id="35" dur="1000" fill="hold"/>
                                        <p:tgtEl>
                                          <p:spTgt spid="32"/>
                                        </p:tgtEl>
                                        <p:attrNameLst>
                                          <p:attrName>ppt_x</p:attrName>
                                        </p:attrNameLst>
                                      </p:cBhvr>
                                      <p:tavLst>
                                        <p:tav tm="0">
                                          <p:val>
                                            <p:strVal val="#ppt_x"/>
                                          </p:val>
                                        </p:tav>
                                        <p:tav tm="100000">
                                          <p:val>
                                            <p:strVal val="#ppt_x"/>
                                          </p:val>
                                        </p:tav>
                                      </p:tavLst>
                                    </p:anim>
                                    <p:anim calcmode="lin" valueType="num">
                                      <p:cBhvr>
                                        <p:cTn id="36" dur="1000" fill="hold"/>
                                        <p:tgtEl>
                                          <p:spTgt spid="32"/>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46"/>
                                        </p:tgtEl>
                                        <p:attrNameLst>
                                          <p:attrName>style.visibility</p:attrName>
                                        </p:attrNameLst>
                                      </p:cBhvr>
                                      <p:to>
                                        <p:strVal val="visible"/>
                                      </p:to>
                                    </p:set>
                                    <p:animEffect transition="in" filter="fade">
                                      <p:cBhvr>
                                        <p:cTn id="39" dur="1000"/>
                                        <p:tgtEl>
                                          <p:spTgt spid="46"/>
                                        </p:tgtEl>
                                      </p:cBhvr>
                                    </p:animEffect>
                                    <p:anim calcmode="lin" valueType="num">
                                      <p:cBhvr>
                                        <p:cTn id="40" dur="1000" fill="hold"/>
                                        <p:tgtEl>
                                          <p:spTgt spid="46"/>
                                        </p:tgtEl>
                                        <p:attrNameLst>
                                          <p:attrName>ppt_x</p:attrName>
                                        </p:attrNameLst>
                                      </p:cBhvr>
                                      <p:tavLst>
                                        <p:tav tm="0">
                                          <p:val>
                                            <p:strVal val="#ppt_x"/>
                                          </p:val>
                                        </p:tav>
                                        <p:tav tm="100000">
                                          <p:val>
                                            <p:strVal val="#ppt_x"/>
                                          </p:val>
                                        </p:tav>
                                      </p:tavLst>
                                    </p:anim>
                                    <p:anim calcmode="lin" valueType="num">
                                      <p:cBhvr>
                                        <p:cTn id="41"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fade">
                                      <p:cBhvr>
                                        <p:cTn id="46" dur="1000"/>
                                        <p:tgtEl>
                                          <p:spTgt spid="35"/>
                                        </p:tgtEl>
                                      </p:cBhvr>
                                    </p:animEffect>
                                    <p:anim calcmode="lin" valueType="num">
                                      <p:cBhvr>
                                        <p:cTn id="47" dur="1000" fill="hold"/>
                                        <p:tgtEl>
                                          <p:spTgt spid="35"/>
                                        </p:tgtEl>
                                        <p:attrNameLst>
                                          <p:attrName>ppt_x</p:attrName>
                                        </p:attrNameLst>
                                      </p:cBhvr>
                                      <p:tavLst>
                                        <p:tav tm="0">
                                          <p:val>
                                            <p:strVal val="#ppt_x"/>
                                          </p:val>
                                        </p:tav>
                                        <p:tav tm="100000">
                                          <p:val>
                                            <p:strVal val="#ppt_x"/>
                                          </p:val>
                                        </p:tav>
                                      </p:tavLst>
                                    </p:anim>
                                    <p:anim calcmode="lin" valueType="num">
                                      <p:cBhvr>
                                        <p:cTn id="48" dur="1000" fill="hold"/>
                                        <p:tgtEl>
                                          <p:spTgt spid="35"/>
                                        </p:tgtEl>
                                        <p:attrNameLst>
                                          <p:attrName>ppt_y</p:attrName>
                                        </p:attrNameLst>
                                      </p:cBhvr>
                                      <p:tavLst>
                                        <p:tav tm="0">
                                          <p:val>
                                            <p:strVal val="#ppt_y+.1"/>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47"/>
                                        </p:tgtEl>
                                        <p:attrNameLst>
                                          <p:attrName>style.visibility</p:attrName>
                                        </p:attrNameLst>
                                      </p:cBhvr>
                                      <p:to>
                                        <p:strVal val="visible"/>
                                      </p:to>
                                    </p:set>
                                    <p:anim calcmode="lin" valueType="num">
                                      <p:cBhvr additive="base">
                                        <p:cTn id="51" dur="500" fill="hold"/>
                                        <p:tgtEl>
                                          <p:spTgt spid="47"/>
                                        </p:tgtEl>
                                        <p:attrNameLst>
                                          <p:attrName>ppt_x</p:attrName>
                                        </p:attrNameLst>
                                      </p:cBhvr>
                                      <p:tavLst>
                                        <p:tav tm="0">
                                          <p:val>
                                            <p:strVal val="#ppt_x"/>
                                          </p:val>
                                        </p:tav>
                                        <p:tav tm="100000">
                                          <p:val>
                                            <p:strVal val="#ppt_x"/>
                                          </p:val>
                                        </p:tav>
                                      </p:tavLst>
                                    </p:anim>
                                    <p:anim calcmode="lin" valueType="num">
                                      <p:cBhvr additive="base">
                                        <p:cTn id="52"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 grpId="0" animBg="1"/>
      <p:bldP spid="37" grpId="0" animBg="1"/>
      <p:bldP spid="46" grpId="0" animBg="1"/>
      <p:bldP spid="4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225450ED-5278-AB6A-836D-18E6F207A3F7}"/>
              </a:ext>
            </a:extLst>
          </p:cNvPr>
          <p:cNvSpPr txBox="1"/>
          <p:nvPr/>
        </p:nvSpPr>
        <p:spPr>
          <a:xfrm>
            <a:off x="768790" y="1914092"/>
            <a:ext cx="14456129" cy="646331"/>
          </a:xfrm>
          <a:prstGeom prst="rect">
            <a:avLst/>
          </a:prstGeom>
          <a:noFill/>
        </p:spPr>
        <p:txBody>
          <a:bodyPr wrap="square">
            <a:spAutoFit/>
          </a:bodyPr>
          <a:lstStyle/>
          <a:p>
            <a:r>
              <a:rPr lang="nl-NL" sz="3600" b="1" dirty="0">
                <a:solidFill>
                  <a:srgbClr val="FF0066"/>
                </a:solidFill>
                <a:latin typeface="Times New Roman" panose="02020603050405020304" pitchFamily="18" charset="0"/>
                <a:cs typeface="Times New Roman" panose="02020603050405020304" pitchFamily="18" charset="0"/>
              </a:rPr>
              <a:t>1.Các bước tính chi phí làm xe đồ chơi. (làm việc nhóm 2)</a:t>
            </a:r>
            <a:endParaRPr lang="en-US" sz="3600" dirty="0">
              <a:solidFill>
                <a:srgbClr val="FF0066"/>
              </a:solidFill>
              <a:latin typeface="Times New Roman" panose="02020603050405020304" pitchFamily="18" charset="0"/>
              <a:cs typeface="Times New Roman" panose="02020603050405020304" pitchFamily="18" charset="0"/>
            </a:endParaRPr>
          </a:p>
        </p:txBody>
      </p:sp>
      <p:pic>
        <p:nvPicPr>
          <p:cNvPr id="32" name="Picture 31">
            <a:extLst>
              <a:ext uri="{FF2B5EF4-FFF2-40B4-BE49-F238E27FC236}">
                <a16:creationId xmlns:a16="http://schemas.microsoft.com/office/drawing/2014/main" id="{4CEB4976-E1A9-54CE-8FE5-4BAA60DDD347}"/>
              </a:ext>
            </a:extLst>
          </p:cNvPr>
          <p:cNvPicPr>
            <a:picLocks noChangeAspect="1"/>
          </p:cNvPicPr>
          <p:nvPr/>
        </p:nvPicPr>
        <p:blipFill rotWithShape="1">
          <a:blip r:embed="rId2"/>
          <a:srcRect t="54791" r="50159"/>
          <a:stretch/>
        </p:blipFill>
        <p:spPr>
          <a:xfrm>
            <a:off x="1135106" y="6096000"/>
            <a:ext cx="6836129" cy="2917226"/>
          </a:xfrm>
          <a:prstGeom prst="rect">
            <a:avLst/>
          </a:prstGeom>
        </p:spPr>
      </p:pic>
      <p:pic>
        <p:nvPicPr>
          <p:cNvPr id="33" name="Picture 32">
            <a:extLst>
              <a:ext uri="{FF2B5EF4-FFF2-40B4-BE49-F238E27FC236}">
                <a16:creationId xmlns:a16="http://schemas.microsoft.com/office/drawing/2014/main" id="{A61503BE-BAF0-3D4E-AC03-D06FE1448BA4}"/>
              </a:ext>
            </a:extLst>
          </p:cNvPr>
          <p:cNvPicPr>
            <a:picLocks noChangeAspect="1"/>
          </p:cNvPicPr>
          <p:nvPr/>
        </p:nvPicPr>
        <p:blipFill rotWithShape="1">
          <a:blip r:embed="rId2"/>
          <a:srcRect t="3982" r="50159" b="45208"/>
          <a:stretch/>
        </p:blipFill>
        <p:spPr>
          <a:xfrm>
            <a:off x="973741" y="2504893"/>
            <a:ext cx="6836129" cy="3278637"/>
          </a:xfrm>
          <a:prstGeom prst="rect">
            <a:avLst/>
          </a:prstGeom>
        </p:spPr>
      </p:pic>
      <p:pic>
        <p:nvPicPr>
          <p:cNvPr id="34" name="Picture 33">
            <a:extLst>
              <a:ext uri="{FF2B5EF4-FFF2-40B4-BE49-F238E27FC236}">
                <a16:creationId xmlns:a16="http://schemas.microsoft.com/office/drawing/2014/main" id="{B9E234D6-B32E-1A2E-097A-EA6EEE029FDF}"/>
              </a:ext>
            </a:extLst>
          </p:cNvPr>
          <p:cNvPicPr>
            <a:picLocks noChangeAspect="1"/>
          </p:cNvPicPr>
          <p:nvPr/>
        </p:nvPicPr>
        <p:blipFill rotWithShape="1">
          <a:blip r:embed="rId2"/>
          <a:srcRect l="48730" t="3982" b="45208"/>
          <a:stretch/>
        </p:blipFill>
        <p:spPr>
          <a:xfrm>
            <a:off x="8366919" y="2585263"/>
            <a:ext cx="7032271" cy="3278637"/>
          </a:xfrm>
          <a:prstGeom prst="rect">
            <a:avLst/>
          </a:prstGeom>
        </p:spPr>
      </p:pic>
      <p:pic>
        <p:nvPicPr>
          <p:cNvPr id="35" name="Picture 34">
            <a:extLst>
              <a:ext uri="{FF2B5EF4-FFF2-40B4-BE49-F238E27FC236}">
                <a16:creationId xmlns:a16="http://schemas.microsoft.com/office/drawing/2014/main" id="{F2FD0D93-CB1F-9656-ED44-A1454BBD6C2F}"/>
              </a:ext>
            </a:extLst>
          </p:cNvPr>
          <p:cNvPicPr>
            <a:picLocks noChangeAspect="1"/>
          </p:cNvPicPr>
          <p:nvPr/>
        </p:nvPicPr>
        <p:blipFill rotWithShape="1">
          <a:blip r:embed="rId2"/>
          <a:srcRect l="50556" t="54791"/>
          <a:stretch/>
        </p:blipFill>
        <p:spPr>
          <a:xfrm>
            <a:off x="8138319" y="5993682"/>
            <a:ext cx="6781800" cy="2917226"/>
          </a:xfrm>
          <a:prstGeom prst="rect">
            <a:avLst/>
          </a:prstGeom>
        </p:spPr>
      </p:pic>
      <p:sp>
        <p:nvSpPr>
          <p:cNvPr id="2" name="Rectangle 1">
            <a:extLst>
              <a:ext uri="{FF2B5EF4-FFF2-40B4-BE49-F238E27FC236}">
                <a16:creationId xmlns:a16="http://schemas.microsoft.com/office/drawing/2014/main" id="{90DE085E-32EE-733A-9389-39D9DDEDF156}"/>
              </a:ext>
            </a:extLst>
          </p:cNvPr>
          <p:cNvSpPr/>
          <p:nvPr/>
        </p:nvSpPr>
        <p:spPr>
          <a:xfrm>
            <a:off x="3109118" y="2585263"/>
            <a:ext cx="4700751" cy="30400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solidFill>
                <a:latin typeface="Times New Roman" panose="02020603050405020304" pitchFamily="18" charset="0"/>
                <a:cs typeface="Times New Roman" panose="02020603050405020304" pitchFamily="18" charset="0"/>
              </a:rPr>
              <a:t>Bước</a:t>
            </a:r>
            <a:r>
              <a:rPr lang="en-US" sz="3200" b="1" dirty="0">
                <a:solidFill>
                  <a:schemeClr val="tx1"/>
                </a:solidFill>
                <a:latin typeface="Times New Roman" panose="02020603050405020304" pitchFamily="18" charset="0"/>
                <a:cs typeface="Times New Roman" panose="02020603050405020304" pitchFamily="18" charset="0"/>
              </a:rPr>
              <a:t> 4</a:t>
            </a:r>
          </a:p>
          <a:p>
            <a:pPr algn="ctr"/>
            <a:r>
              <a:rPr lang="en-US" sz="3200" b="1" dirty="0" err="1">
                <a:solidFill>
                  <a:srgbClr val="0000CC"/>
                </a:solidFill>
                <a:latin typeface="Times New Roman" panose="02020603050405020304" pitchFamily="18" charset="0"/>
                <a:cs typeface="Times New Roman" panose="02020603050405020304" pitchFamily="18" charset="0"/>
              </a:rPr>
              <a:t>Tính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tổng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tiền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để</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mua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tất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cả</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các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loại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vật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dụng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cụ</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theo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lượng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đã</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kê</a:t>
            </a:r>
            <a:r>
              <a:rPr lang="en-US" dirty="0">
                <a:solidFill>
                  <a:srgbClr val="0000CC"/>
                </a:solidFill>
              </a:rPr>
              <a:t> </a:t>
            </a:r>
          </a:p>
        </p:txBody>
      </p:sp>
      <p:sp>
        <p:nvSpPr>
          <p:cNvPr id="37" name="Rectangle 36">
            <a:extLst>
              <a:ext uri="{FF2B5EF4-FFF2-40B4-BE49-F238E27FC236}">
                <a16:creationId xmlns:a16="http://schemas.microsoft.com/office/drawing/2014/main" id="{8682FB34-8A3E-E9AC-3B69-B78183D97478}"/>
              </a:ext>
            </a:extLst>
          </p:cNvPr>
          <p:cNvSpPr/>
          <p:nvPr/>
        </p:nvSpPr>
        <p:spPr>
          <a:xfrm>
            <a:off x="10306144" y="2690205"/>
            <a:ext cx="4953000" cy="30400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solidFill>
                <a:latin typeface="Times New Roman" panose="02020603050405020304" pitchFamily="18" charset="0"/>
                <a:cs typeface="Times New Roman" panose="02020603050405020304" pitchFamily="18" charset="0"/>
              </a:rPr>
              <a:t>Bước</a:t>
            </a:r>
            <a:r>
              <a:rPr lang="en-US" sz="3200" b="1" dirty="0">
                <a:solidFill>
                  <a:schemeClr val="tx1"/>
                </a:solidFill>
                <a:latin typeface="Times New Roman" panose="02020603050405020304" pitchFamily="18" charset="0"/>
                <a:cs typeface="Times New Roman" panose="02020603050405020304" pitchFamily="18" charset="0"/>
              </a:rPr>
              <a:t> 3</a:t>
            </a:r>
          </a:p>
          <a:p>
            <a:pPr algn="ctr"/>
            <a:r>
              <a:rPr lang="en-US" sz="3200" b="1" dirty="0" err="1">
                <a:solidFill>
                  <a:srgbClr val="0000CC"/>
                </a:solidFill>
                <a:latin typeface="Times New Roman" panose="02020603050405020304" pitchFamily="18" charset="0"/>
                <a:cs typeface="Times New Roman" panose="02020603050405020304" pitchFamily="18" charset="0"/>
              </a:rPr>
              <a:t>Tính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tiền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để</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mua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một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loại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vật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dụng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cụ</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theo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lượng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đã</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kê</a:t>
            </a:r>
            <a:r>
              <a:rPr lang="en-US" dirty="0">
                <a:solidFill>
                  <a:srgbClr val="0000CC"/>
                </a:solidFill>
              </a:rPr>
              <a:t> </a:t>
            </a:r>
          </a:p>
        </p:txBody>
      </p:sp>
      <p:sp>
        <p:nvSpPr>
          <p:cNvPr id="46" name="Rectangle 45">
            <a:extLst>
              <a:ext uri="{FF2B5EF4-FFF2-40B4-BE49-F238E27FC236}">
                <a16:creationId xmlns:a16="http://schemas.microsoft.com/office/drawing/2014/main" id="{39A5E0BC-C88F-BC6B-3A73-A95C770E5744}"/>
              </a:ext>
            </a:extLst>
          </p:cNvPr>
          <p:cNvSpPr/>
          <p:nvPr/>
        </p:nvSpPr>
        <p:spPr>
          <a:xfrm>
            <a:off x="3270484" y="6254176"/>
            <a:ext cx="4539385" cy="2594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solidFill>
                <a:latin typeface="Times New Roman" panose="02020603050405020304" pitchFamily="18" charset="0"/>
                <a:cs typeface="Times New Roman" panose="02020603050405020304" pitchFamily="18" charset="0"/>
              </a:rPr>
              <a:t>Bước</a:t>
            </a:r>
            <a:r>
              <a:rPr lang="en-US" sz="3200" b="1" dirty="0">
                <a:solidFill>
                  <a:schemeClr val="tx1"/>
                </a:solidFill>
                <a:latin typeface="Times New Roman" panose="02020603050405020304" pitchFamily="18" charset="0"/>
                <a:cs typeface="Times New Roman" panose="02020603050405020304" pitchFamily="18" charset="0"/>
              </a:rPr>
              <a:t> .2.</a:t>
            </a:r>
          </a:p>
          <a:p>
            <a:pPr algn="ctr"/>
            <a:r>
              <a:rPr lang="en-US" sz="3200" b="1" dirty="0" err="1">
                <a:solidFill>
                  <a:srgbClr val="0000CC"/>
                </a:solidFill>
                <a:latin typeface="Times New Roman" panose="02020603050405020304" pitchFamily="18" charset="0"/>
                <a:cs typeface="Times New Roman" panose="02020603050405020304" pitchFamily="18" charset="0"/>
              </a:rPr>
              <a:t>Tìm</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giá</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tiền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của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từng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loại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vật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dụng</a:t>
            </a:r>
            <a:endParaRPr lang="en-US" dirty="0">
              <a:solidFill>
                <a:srgbClr val="0000CC"/>
              </a:solidFill>
            </a:endParaRPr>
          </a:p>
        </p:txBody>
      </p:sp>
      <p:sp>
        <p:nvSpPr>
          <p:cNvPr id="47" name="Rectangle 46">
            <a:extLst>
              <a:ext uri="{FF2B5EF4-FFF2-40B4-BE49-F238E27FC236}">
                <a16:creationId xmlns:a16="http://schemas.microsoft.com/office/drawing/2014/main" id="{CB330EC1-CB44-57AD-E34B-D56BFD97CEF2}"/>
              </a:ext>
            </a:extLst>
          </p:cNvPr>
          <p:cNvSpPr/>
          <p:nvPr/>
        </p:nvSpPr>
        <p:spPr>
          <a:xfrm>
            <a:off x="9930166" y="6096000"/>
            <a:ext cx="4974872" cy="2594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solidFill>
                <a:latin typeface="Times New Roman" panose="02020603050405020304" pitchFamily="18" charset="0"/>
                <a:cs typeface="Times New Roman" panose="02020603050405020304" pitchFamily="18" charset="0"/>
              </a:rPr>
              <a:t>Bước</a:t>
            </a:r>
            <a:r>
              <a:rPr lang="en-US" sz="3200" b="1" dirty="0">
                <a:solidFill>
                  <a:schemeClr val="tx1"/>
                </a:solidFill>
                <a:latin typeface="Times New Roman" panose="02020603050405020304" pitchFamily="18" charset="0"/>
                <a:cs typeface="Times New Roman" panose="02020603050405020304" pitchFamily="18" charset="0"/>
              </a:rPr>
              <a:t>  1</a:t>
            </a:r>
          </a:p>
          <a:p>
            <a:pPr algn="ctr"/>
            <a:r>
              <a:rPr lang="en-US" sz="3200" b="1" dirty="0" err="1">
                <a:solidFill>
                  <a:srgbClr val="0000CC"/>
                </a:solidFill>
                <a:latin typeface="Times New Roman" panose="02020603050405020304" pitchFamily="18" charset="0"/>
                <a:cs typeface="Times New Roman" panose="02020603050405020304" pitchFamily="18" charset="0"/>
              </a:rPr>
              <a:t>Liệt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kê</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tên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và</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số</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lượng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các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vật</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liệu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dụng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cụ</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cần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mua</a:t>
            </a:r>
            <a:endParaRPr lang="en-US" dirty="0">
              <a:solidFill>
                <a:srgbClr val="0000CC"/>
              </a:solidFill>
            </a:endParaRPr>
          </a:p>
        </p:txBody>
      </p:sp>
    </p:spTree>
    <p:extLst>
      <p:ext uri="{BB962C8B-B14F-4D97-AF65-F5344CB8AC3E}">
        <p14:creationId xmlns:p14="http://schemas.microsoft.com/office/powerpoint/2010/main" val="235050119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5"/>
                                        </p:tgtEl>
                                        <p:attrNameLst>
                                          <p:attrName>style.visibility</p:attrName>
                                        </p:attrNameLst>
                                      </p:cBhvr>
                                      <p:to>
                                        <p:strVal val="visible"/>
                                      </p:to>
                                    </p:set>
                                    <p:animEffect transition="in" filter="fade">
                                      <p:cBhvr>
                                        <p:cTn id="13" dur="1000"/>
                                        <p:tgtEl>
                                          <p:spTgt spid="35"/>
                                        </p:tgtEl>
                                      </p:cBhvr>
                                    </p:animEffect>
                                    <p:anim calcmode="lin" valueType="num">
                                      <p:cBhvr>
                                        <p:cTn id="14" dur="1000" fill="hold"/>
                                        <p:tgtEl>
                                          <p:spTgt spid="35"/>
                                        </p:tgtEl>
                                        <p:attrNameLst>
                                          <p:attrName>ppt_x</p:attrName>
                                        </p:attrNameLst>
                                      </p:cBhvr>
                                      <p:tavLst>
                                        <p:tav tm="0">
                                          <p:val>
                                            <p:strVal val="#ppt_x"/>
                                          </p:val>
                                        </p:tav>
                                        <p:tav tm="100000">
                                          <p:val>
                                            <p:strVal val="#ppt_x"/>
                                          </p:val>
                                        </p:tav>
                                      </p:tavLst>
                                    </p:anim>
                                    <p:anim calcmode="lin" valueType="num">
                                      <p:cBhvr>
                                        <p:cTn id="15" dur="1000" fill="hold"/>
                                        <p:tgtEl>
                                          <p:spTgt spid="35"/>
                                        </p:tgtEl>
                                        <p:attrNameLst>
                                          <p:attrName>ppt_y</p:attrName>
                                        </p:attrNameLst>
                                      </p:cBhvr>
                                      <p:tavLst>
                                        <p:tav tm="0">
                                          <p:val>
                                            <p:strVal val="#ppt_y+.1"/>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47"/>
                                        </p:tgtEl>
                                        <p:attrNameLst>
                                          <p:attrName>style.visibility</p:attrName>
                                        </p:attrNameLst>
                                      </p:cBhvr>
                                      <p:to>
                                        <p:strVal val="visible"/>
                                      </p:to>
                                    </p:set>
                                    <p:anim calcmode="lin" valueType="num">
                                      <p:cBhvr additive="base">
                                        <p:cTn id="18" dur="500" fill="hold"/>
                                        <p:tgtEl>
                                          <p:spTgt spid="47"/>
                                        </p:tgtEl>
                                        <p:attrNameLst>
                                          <p:attrName>ppt_x</p:attrName>
                                        </p:attrNameLst>
                                      </p:cBhvr>
                                      <p:tavLst>
                                        <p:tav tm="0">
                                          <p:val>
                                            <p:strVal val="#ppt_x"/>
                                          </p:val>
                                        </p:tav>
                                        <p:tav tm="100000">
                                          <p:val>
                                            <p:strVal val="#ppt_x"/>
                                          </p:val>
                                        </p:tav>
                                      </p:tavLst>
                                    </p:anim>
                                    <p:anim calcmode="lin" valueType="num">
                                      <p:cBhvr additive="base">
                                        <p:cTn id="19"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2"/>
                                        </p:tgtEl>
                                        <p:attrNameLst>
                                          <p:attrName>style.visibility</p:attrName>
                                        </p:attrNameLst>
                                      </p:cBhvr>
                                      <p:to>
                                        <p:strVal val="visible"/>
                                      </p:to>
                                    </p:set>
                                    <p:animEffect transition="in" filter="fade">
                                      <p:cBhvr>
                                        <p:cTn id="24" dur="1000"/>
                                        <p:tgtEl>
                                          <p:spTgt spid="32"/>
                                        </p:tgtEl>
                                      </p:cBhvr>
                                    </p:animEffect>
                                    <p:anim calcmode="lin" valueType="num">
                                      <p:cBhvr>
                                        <p:cTn id="25" dur="1000" fill="hold"/>
                                        <p:tgtEl>
                                          <p:spTgt spid="32"/>
                                        </p:tgtEl>
                                        <p:attrNameLst>
                                          <p:attrName>ppt_x</p:attrName>
                                        </p:attrNameLst>
                                      </p:cBhvr>
                                      <p:tavLst>
                                        <p:tav tm="0">
                                          <p:val>
                                            <p:strVal val="#ppt_x"/>
                                          </p:val>
                                        </p:tav>
                                        <p:tav tm="100000">
                                          <p:val>
                                            <p:strVal val="#ppt_x"/>
                                          </p:val>
                                        </p:tav>
                                      </p:tavLst>
                                    </p:anim>
                                    <p:anim calcmode="lin" valueType="num">
                                      <p:cBhvr>
                                        <p:cTn id="26" dur="1000" fill="hold"/>
                                        <p:tgtEl>
                                          <p:spTgt spid="32"/>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animEffect transition="in" filter="fade">
                                      <p:cBhvr>
                                        <p:cTn id="29" dur="1000"/>
                                        <p:tgtEl>
                                          <p:spTgt spid="46"/>
                                        </p:tgtEl>
                                      </p:cBhvr>
                                    </p:animEffect>
                                    <p:anim calcmode="lin" valueType="num">
                                      <p:cBhvr>
                                        <p:cTn id="30" dur="1000" fill="hold"/>
                                        <p:tgtEl>
                                          <p:spTgt spid="46"/>
                                        </p:tgtEl>
                                        <p:attrNameLst>
                                          <p:attrName>ppt_x</p:attrName>
                                        </p:attrNameLst>
                                      </p:cBhvr>
                                      <p:tavLst>
                                        <p:tav tm="0">
                                          <p:val>
                                            <p:strVal val="#ppt_x"/>
                                          </p:val>
                                        </p:tav>
                                        <p:tav tm="100000">
                                          <p:val>
                                            <p:strVal val="#ppt_x"/>
                                          </p:val>
                                        </p:tav>
                                      </p:tavLst>
                                    </p:anim>
                                    <p:anim calcmode="lin" valueType="num">
                                      <p:cBhvr>
                                        <p:cTn id="31"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fade">
                                      <p:cBhvr>
                                        <p:cTn id="36" dur="1000"/>
                                        <p:tgtEl>
                                          <p:spTgt spid="34"/>
                                        </p:tgtEl>
                                      </p:cBhvr>
                                    </p:animEffect>
                                    <p:anim calcmode="lin" valueType="num">
                                      <p:cBhvr>
                                        <p:cTn id="37" dur="1000" fill="hold"/>
                                        <p:tgtEl>
                                          <p:spTgt spid="34"/>
                                        </p:tgtEl>
                                        <p:attrNameLst>
                                          <p:attrName>ppt_x</p:attrName>
                                        </p:attrNameLst>
                                      </p:cBhvr>
                                      <p:tavLst>
                                        <p:tav tm="0">
                                          <p:val>
                                            <p:strVal val="#ppt_x"/>
                                          </p:val>
                                        </p:tav>
                                        <p:tav tm="100000">
                                          <p:val>
                                            <p:strVal val="#ppt_x"/>
                                          </p:val>
                                        </p:tav>
                                      </p:tavLst>
                                    </p:anim>
                                    <p:anim calcmode="lin" valueType="num">
                                      <p:cBhvr>
                                        <p:cTn id="38" dur="1000" fill="hold"/>
                                        <p:tgtEl>
                                          <p:spTgt spid="34"/>
                                        </p:tgtEl>
                                        <p:attrNameLst>
                                          <p:attrName>ppt_y</p:attrName>
                                        </p:attrNameLst>
                                      </p:cBhvr>
                                      <p:tavLst>
                                        <p:tav tm="0">
                                          <p:val>
                                            <p:strVal val="#ppt_y+.1"/>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7"/>
                                        </p:tgtEl>
                                        <p:attrNameLst>
                                          <p:attrName>style.visibility</p:attrName>
                                        </p:attrNameLst>
                                      </p:cBhvr>
                                      <p:to>
                                        <p:strVal val="visible"/>
                                      </p:to>
                                    </p:set>
                                    <p:anim calcmode="lin" valueType="num">
                                      <p:cBhvr additive="base">
                                        <p:cTn id="41" dur="500" fill="hold"/>
                                        <p:tgtEl>
                                          <p:spTgt spid="37"/>
                                        </p:tgtEl>
                                        <p:attrNameLst>
                                          <p:attrName>ppt_x</p:attrName>
                                        </p:attrNameLst>
                                      </p:cBhvr>
                                      <p:tavLst>
                                        <p:tav tm="0">
                                          <p:val>
                                            <p:strVal val="#ppt_x"/>
                                          </p:val>
                                        </p:tav>
                                        <p:tav tm="100000">
                                          <p:val>
                                            <p:strVal val="#ppt_x"/>
                                          </p:val>
                                        </p:tav>
                                      </p:tavLst>
                                    </p:anim>
                                    <p:anim calcmode="lin" valueType="num">
                                      <p:cBhvr additive="base">
                                        <p:cTn id="42"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3"/>
                                        </p:tgtEl>
                                        <p:attrNameLst>
                                          <p:attrName>style.visibility</p:attrName>
                                        </p:attrNameLst>
                                      </p:cBhvr>
                                      <p:to>
                                        <p:strVal val="visible"/>
                                      </p:to>
                                    </p:set>
                                    <p:anim calcmode="lin" valueType="num">
                                      <p:cBhvr additive="base">
                                        <p:cTn id="47" dur="500" fill="hold"/>
                                        <p:tgtEl>
                                          <p:spTgt spid="33"/>
                                        </p:tgtEl>
                                        <p:attrNameLst>
                                          <p:attrName>ppt_x</p:attrName>
                                        </p:attrNameLst>
                                      </p:cBhvr>
                                      <p:tavLst>
                                        <p:tav tm="0">
                                          <p:val>
                                            <p:strVal val="#ppt_x"/>
                                          </p:val>
                                        </p:tav>
                                        <p:tav tm="100000">
                                          <p:val>
                                            <p:strVal val="#ppt_x"/>
                                          </p:val>
                                        </p:tav>
                                      </p:tavLst>
                                    </p:anim>
                                    <p:anim calcmode="lin" valueType="num">
                                      <p:cBhvr additive="base">
                                        <p:cTn id="48" dur="500" fill="hold"/>
                                        <p:tgtEl>
                                          <p:spTgt spid="33"/>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tgtEl>
                                        <p:attrNameLst>
                                          <p:attrName>style.visibility</p:attrName>
                                        </p:attrNameLst>
                                      </p:cBhvr>
                                      <p:to>
                                        <p:strVal val="visible"/>
                                      </p:to>
                                    </p:set>
                                    <p:anim calcmode="lin" valueType="num">
                                      <p:cBhvr additive="base">
                                        <p:cTn id="51" dur="500" fill="hold"/>
                                        <p:tgtEl>
                                          <p:spTgt spid="2"/>
                                        </p:tgtEl>
                                        <p:attrNameLst>
                                          <p:attrName>ppt_x</p:attrName>
                                        </p:attrNameLst>
                                      </p:cBhvr>
                                      <p:tavLst>
                                        <p:tav tm="0">
                                          <p:val>
                                            <p:strVal val="#ppt_x"/>
                                          </p:val>
                                        </p:tav>
                                        <p:tav tm="100000">
                                          <p:val>
                                            <p:strVal val="#ppt_x"/>
                                          </p:val>
                                        </p:tav>
                                      </p:tavLst>
                                    </p:anim>
                                    <p:anim calcmode="lin" valueType="num">
                                      <p:cBhvr additive="base">
                                        <p:cTn id="5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 grpId="0" animBg="1"/>
      <p:bldP spid="37" grpId="0" animBg="1"/>
      <p:bldP spid="46" grpId="0" animBg="1"/>
      <p:bldP spid="4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746919" y="1782783"/>
            <a:ext cx="14554200" cy="2012859"/>
            <a:chOff x="1508918" y="1888664"/>
            <a:chExt cx="10047316" cy="2012859"/>
          </a:xfrm>
        </p:grpSpPr>
        <p:sp>
          <p:nvSpPr>
            <p:cNvPr id="10" name="Rectangle 9"/>
            <p:cNvSpPr/>
            <p:nvPr/>
          </p:nvSpPr>
          <p:spPr>
            <a:xfrm>
              <a:off x="1508918" y="1888664"/>
              <a:ext cx="10047316" cy="2012859"/>
            </a:xfrm>
            <a:prstGeom prst="rect">
              <a:avLst/>
            </a:prstGeom>
          </p:spPr>
          <p:txBody>
            <a:bodyPr wrap="square">
              <a:spAutoFit/>
            </a:bodyPr>
            <a:lstStyle/>
            <a:p>
              <a:pPr algn="just">
                <a:lnSpc>
                  <a:spcPct val="120000"/>
                </a:lnSpc>
              </a:pPr>
              <a:r>
                <a:rPr lang="en-US" sz="3800" b="1" dirty="0">
                  <a:solidFill>
                    <a:srgbClr val="FF0066"/>
                  </a:solidFill>
                  <a:latin typeface="Times New Roman" pitchFamily="18" charset="0"/>
                  <a:cs typeface="Times New Roman" pitchFamily="18" charset="0"/>
                </a:rPr>
                <a:t>2</a:t>
              </a:r>
              <a:r>
                <a:rPr lang="en-US" sz="3600" b="1" dirty="0">
                  <a:solidFill>
                    <a:srgbClr val="FF0000"/>
                  </a:solidFill>
                  <a:latin typeface="Times New Roman" pitchFamily="18" charset="0"/>
                  <a:cs typeface="Times New Roman" pitchFamily="18" charset="0"/>
                </a:rPr>
                <a:t>. </a:t>
              </a:r>
              <a:r>
                <a:rPr lang="nl-NL" sz="3600" b="1" dirty="0">
                  <a:solidFill>
                    <a:srgbClr val="FF0066"/>
                  </a:solidFill>
                  <a:effectLst/>
                  <a:latin typeface="Times New Roman" panose="02020603050405020304" pitchFamily="18" charset="0"/>
                  <a:ea typeface="Times New Roman" panose="02020603050405020304" pitchFamily="18" charset="0"/>
                </a:rPr>
                <a:t>Lập được bảng tính chi phí làm xe đồ chơi. (Làm việc cá nhân)</a:t>
              </a:r>
              <a:endParaRPr lang="en-US" sz="3600" b="1" dirty="0">
                <a:solidFill>
                  <a:srgbClr val="FF0066"/>
                </a:solidFill>
                <a:effectLst/>
                <a:latin typeface="Times New Roman" panose="02020603050405020304" pitchFamily="18" charset="0"/>
                <a:ea typeface="Times New Roman" panose="02020603050405020304" pitchFamily="18" charset="0"/>
              </a:endParaRPr>
            </a:p>
            <a:p>
              <a:endParaRPr lang="en-US" sz="3600" dirty="0">
                <a:solidFill>
                  <a:srgbClr val="FF0066"/>
                </a:solidFill>
                <a:effectLst/>
                <a:latin typeface="Times New Roman" panose="02020603050405020304" pitchFamily="18" charset="0"/>
                <a:ea typeface="Times New Roman" panose="02020603050405020304" pitchFamily="18" charset="0"/>
              </a:endParaRPr>
            </a:p>
          </p:txBody>
        </p:sp>
        <p:cxnSp>
          <p:nvCxnSpPr>
            <p:cNvPr id="11" name="Straight Connector 10"/>
            <p:cNvCxnSpPr>
              <a:cxnSpLocks/>
            </p:cNvCxnSpPr>
            <p:nvPr/>
          </p:nvCxnSpPr>
          <p:spPr>
            <a:xfrm>
              <a:off x="1673234" y="2519755"/>
              <a:ext cx="743905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8" name="Arrow: Pentagon 37">
            <a:extLst>
              <a:ext uri="{FF2B5EF4-FFF2-40B4-BE49-F238E27FC236}">
                <a16:creationId xmlns:a16="http://schemas.microsoft.com/office/drawing/2014/main" id="{D3EA98B8-79F5-3B27-8B31-AA66263A5A95}"/>
              </a:ext>
            </a:extLst>
          </p:cNvPr>
          <p:cNvSpPr/>
          <p:nvPr/>
        </p:nvSpPr>
        <p:spPr>
          <a:xfrm>
            <a:off x="745285" y="2672599"/>
            <a:ext cx="6568281" cy="1478186"/>
          </a:xfrm>
          <a:prstGeom prst="homePlate">
            <a:avLst/>
          </a:prstGeom>
          <a:solidFill>
            <a:srgbClr val="A2FA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600" b="1" dirty="0">
                <a:solidFill>
                  <a:srgbClr val="0000CC"/>
                </a:solidFill>
                <a:latin typeface="Times New Roman" panose="02020603050405020304" pitchFamily="18" charset="0"/>
                <a:cs typeface="Times New Roman" panose="02020603050405020304" pitchFamily="18" charset="0"/>
              </a:rPr>
              <a:t>Em đã có sẵn dụng cụ nào để làm xe đồ chơi?</a:t>
            </a:r>
            <a:endParaRPr lang="en-US" sz="6000" b="1" dirty="0">
              <a:solidFill>
                <a:srgbClr val="0000CC"/>
              </a:solidFill>
              <a:latin typeface="Times New Roman" panose="02020603050405020304" pitchFamily="18" charset="0"/>
              <a:cs typeface="Times New Roman" panose="02020603050405020304" pitchFamily="18" charset="0"/>
            </a:endParaRPr>
          </a:p>
        </p:txBody>
      </p:sp>
      <p:sp>
        <p:nvSpPr>
          <p:cNvPr id="34" name="TextBox 33">
            <a:extLst>
              <a:ext uri="{FF2B5EF4-FFF2-40B4-BE49-F238E27FC236}">
                <a16:creationId xmlns:a16="http://schemas.microsoft.com/office/drawing/2014/main" id="{1E878947-EB46-35C5-1F97-3646DAD7B819}"/>
              </a:ext>
            </a:extLst>
          </p:cNvPr>
          <p:cNvSpPr txBox="1"/>
          <p:nvPr/>
        </p:nvSpPr>
        <p:spPr>
          <a:xfrm>
            <a:off x="640557" y="4380979"/>
            <a:ext cx="7185909" cy="1200329"/>
          </a:xfrm>
          <a:prstGeom prst="rect">
            <a:avLst/>
          </a:prstGeom>
          <a:solidFill>
            <a:schemeClr val="accent5">
              <a:lumMod val="90000"/>
            </a:schemeClr>
          </a:solidFill>
        </p:spPr>
        <p:txBody>
          <a:bodyPr wrap="square">
            <a:spAutoFit/>
          </a:bodyPr>
          <a:lstStyle/>
          <a:p>
            <a:r>
              <a:rPr lang="nl-NL" sz="3600" b="1" dirty="0">
                <a:solidFill>
                  <a:srgbClr val="0000CC"/>
                </a:solidFill>
                <a:latin typeface="Times New Roman" panose="02020603050405020304" pitchFamily="18" charset="0"/>
                <a:cs typeface="Times New Roman" panose="02020603050405020304" pitchFamily="18" charset="0"/>
              </a:rPr>
              <a:t>Em cần mua những vật liệu gì để làm xe đồ chơi?</a:t>
            </a:r>
            <a:endParaRPr lang="en-US" sz="3600" b="1" dirty="0">
              <a:solidFill>
                <a:srgbClr val="0000CC"/>
              </a:solidFill>
              <a:latin typeface="Times New Roman" panose="02020603050405020304" pitchFamily="18" charset="0"/>
              <a:cs typeface="Times New Roman" panose="02020603050405020304" pitchFamily="18" charset="0"/>
            </a:endParaRPr>
          </a:p>
        </p:txBody>
      </p:sp>
      <p:sp>
        <p:nvSpPr>
          <p:cNvPr id="37" name="TextBox 36">
            <a:extLst>
              <a:ext uri="{FF2B5EF4-FFF2-40B4-BE49-F238E27FC236}">
                <a16:creationId xmlns:a16="http://schemas.microsoft.com/office/drawing/2014/main" id="{72F20151-159E-5CED-AA8D-46517BAD1853}"/>
              </a:ext>
            </a:extLst>
          </p:cNvPr>
          <p:cNvSpPr txBox="1"/>
          <p:nvPr/>
        </p:nvSpPr>
        <p:spPr>
          <a:xfrm>
            <a:off x="647888" y="5747680"/>
            <a:ext cx="7404193" cy="1200329"/>
          </a:xfrm>
          <a:prstGeom prst="rect">
            <a:avLst/>
          </a:prstGeom>
          <a:solidFill>
            <a:srgbClr val="92D050"/>
          </a:solidFill>
        </p:spPr>
        <p:txBody>
          <a:bodyPr wrap="square">
            <a:spAutoFit/>
          </a:bodyPr>
          <a:lstStyle/>
          <a:p>
            <a:r>
              <a:rPr lang="nl-NL" sz="3600" b="1" dirty="0">
                <a:solidFill>
                  <a:srgbClr val="0000CC"/>
                </a:solidFill>
                <a:latin typeface="Times New Roman" panose="02020603050405020304" pitchFamily="18" charset="0"/>
                <a:cs typeface="Times New Roman" panose="02020603050405020304" pitchFamily="18" charset="0"/>
              </a:rPr>
              <a:t>Mỗi loại vật liệu đó em cần mua số lượng bao nhiêu?</a:t>
            </a:r>
            <a:endParaRPr lang="en-US" sz="3600" b="1" dirty="0">
              <a:solidFill>
                <a:srgbClr val="0000CC"/>
              </a:solidFill>
              <a:latin typeface="Times New Roman" panose="02020603050405020304" pitchFamily="18" charset="0"/>
              <a:cs typeface="Times New Roman" panose="02020603050405020304" pitchFamily="18" charset="0"/>
            </a:endParaRPr>
          </a:p>
        </p:txBody>
      </p:sp>
      <p:pic>
        <p:nvPicPr>
          <p:cNvPr id="47" name="Picture 46">
            <a:extLst>
              <a:ext uri="{FF2B5EF4-FFF2-40B4-BE49-F238E27FC236}">
                <a16:creationId xmlns:a16="http://schemas.microsoft.com/office/drawing/2014/main" id="{81E0711C-E64F-56B9-5102-21340C3D0190}"/>
              </a:ext>
            </a:extLst>
          </p:cNvPr>
          <p:cNvPicPr>
            <a:picLocks noChangeAspect="1"/>
          </p:cNvPicPr>
          <p:nvPr/>
        </p:nvPicPr>
        <p:blipFill>
          <a:blip r:embed="rId2"/>
          <a:stretch>
            <a:fillRect/>
          </a:stretch>
        </p:blipFill>
        <p:spPr>
          <a:xfrm>
            <a:off x="7678288" y="2588394"/>
            <a:ext cx="8596716" cy="6174606"/>
          </a:xfrm>
          <a:prstGeom prst="rect">
            <a:avLst/>
          </a:prstGeom>
        </p:spPr>
      </p:pic>
      <p:sp>
        <p:nvSpPr>
          <p:cNvPr id="48" name="TextBox 47">
            <a:extLst>
              <a:ext uri="{FF2B5EF4-FFF2-40B4-BE49-F238E27FC236}">
                <a16:creationId xmlns:a16="http://schemas.microsoft.com/office/drawing/2014/main" id="{E4CC1FE7-F6D7-A60D-B9F9-C4192E0E8A51}"/>
              </a:ext>
            </a:extLst>
          </p:cNvPr>
          <p:cNvSpPr txBox="1"/>
          <p:nvPr/>
        </p:nvSpPr>
        <p:spPr>
          <a:xfrm>
            <a:off x="643405" y="7097698"/>
            <a:ext cx="7404193" cy="1200329"/>
          </a:xfrm>
          <a:prstGeom prst="rect">
            <a:avLst/>
          </a:prstGeom>
          <a:solidFill>
            <a:srgbClr val="A2FAFC"/>
          </a:solidFill>
        </p:spPr>
        <p:txBody>
          <a:bodyPr wrap="square">
            <a:spAutoFit/>
          </a:bodyPr>
          <a:lstStyle/>
          <a:p>
            <a:r>
              <a:rPr lang="nl-NL" sz="3600" b="1" dirty="0">
                <a:solidFill>
                  <a:srgbClr val="0000CC"/>
                </a:solidFill>
                <a:latin typeface="Times New Roman" panose="02020603050405020304" pitchFamily="18" charset="0"/>
                <a:cs typeface="Times New Roman" panose="02020603050405020304" pitchFamily="18" charset="0"/>
              </a:rPr>
              <a:t>Làm thế nào tính được số tiền mua tất cả vật liệu và dụng cụ đã liệt kê?</a:t>
            </a:r>
            <a:endParaRPr lang="en-US" sz="3600" b="1" dirty="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740941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7"/>
                                        </p:tgtEl>
                                        <p:attrNameLst>
                                          <p:attrName>style.visibility</p:attrName>
                                        </p:attrNameLst>
                                      </p:cBhvr>
                                      <p:to>
                                        <p:strVal val="visible"/>
                                      </p:to>
                                    </p:set>
                                    <p:anim calcmode="lin" valueType="num">
                                      <p:cBhvr additive="base">
                                        <p:cTn id="11" dur="500" fill="hold"/>
                                        <p:tgtEl>
                                          <p:spTgt spid="47"/>
                                        </p:tgtEl>
                                        <p:attrNameLst>
                                          <p:attrName>ppt_x</p:attrName>
                                        </p:attrNameLst>
                                      </p:cBhvr>
                                      <p:tavLst>
                                        <p:tav tm="0">
                                          <p:val>
                                            <p:strVal val="#ppt_x"/>
                                          </p:val>
                                        </p:tav>
                                        <p:tav tm="100000">
                                          <p:val>
                                            <p:strVal val="#ppt_x"/>
                                          </p:val>
                                        </p:tav>
                                      </p:tavLst>
                                    </p:anim>
                                    <p:anim calcmode="lin" valueType="num">
                                      <p:cBhvr additive="base">
                                        <p:cTn id="12"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 calcmode="lin" valueType="num">
                                      <p:cBhvr additive="base">
                                        <p:cTn id="17" dur="500" fill="hold"/>
                                        <p:tgtEl>
                                          <p:spTgt spid="38"/>
                                        </p:tgtEl>
                                        <p:attrNameLst>
                                          <p:attrName>ppt_x</p:attrName>
                                        </p:attrNameLst>
                                      </p:cBhvr>
                                      <p:tavLst>
                                        <p:tav tm="0">
                                          <p:val>
                                            <p:strVal val="#ppt_x"/>
                                          </p:val>
                                        </p:tav>
                                        <p:tav tm="100000">
                                          <p:val>
                                            <p:strVal val="#ppt_x"/>
                                          </p:val>
                                        </p:tav>
                                      </p:tavLst>
                                    </p:anim>
                                    <p:anim calcmode="lin" valueType="num">
                                      <p:cBhvr additive="base">
                                        <p:cTn id="18"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anim calcmode="lin" valueType="num">
                                      <p:cBhvr additive="base">
                                        <p:cTn id="23" dur="500" fill="hold"/>
                                        <p:tgtEl>
                                          <p:spTgt spid="34"/>
                                        </p:tgtEl>
                                        <p:attrNameLst>
                                          <p:attrName>ppt_x</p:attrName>
                                        </p:attrNameLst>
                                      </p:cBhvr>
                                      <p:tavLst>
                                        <p:tav tm="0">
                                          <p:val>
                                            <p:strVal val="#ppt_x"/>
                                          </p:val>
                                        </p:tav>
                                        <p:tav tm="100000">
                                          <p:val>
                                            <p:strVal val="#ppt_x"/>
                                          </p:val>
                                        </p:tav>
                                      </p:tavLst>
                                    </p:anim>
                                    <p:anim calcmode="lin" valueType="num">
                                      <p:cBhvr additive="base">
                                        <p:cTn id="24"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7"/>
                                        </p:tgtEl>
                                        <p:attrNameLst>
                                          <p:attrName>style.visibility</p:attrName>
                                        </p:attrNameLst>
                                      </p:cBhvr>
                                      <p:to>
                                        <p:strVal val="visible"/>
                                      </p:to>
                                    </p:set>
                                    <p:anim calcmode="lin" valueType="num">
                                      <p:cBhvr additive="base">
                                        <p:cTn id="29" dur="500" fill="hold"/>
                                        <p:tgtEl>
                                          <p:spTgt spid="37"/>
                                        </p:tgtEl>
                                        <p:attrNameLst>
                                          <p:attrName>ppt_x</p:attrName>
                                        </p:attrNameLst>
                                      </p:cBhvr>
                                      <p:tavLst>
                                        <p:tav tm="0">
                                          <p:val>
                                            <p:strVal val="#ppt_x"/>
                                          </p:val>
                                        </p:tav>
                                        <p:tav tm="100000">
                                          <p:val>
                                            <p:strVal val="#ppt_x"/>
                                          </p:val>
                                        </p:tav>
                                      </p:tavLst>
                                    </p:anim>
                                    <p:anim calcmode="lin" valueType="num">
                                      <p:cBhvr additive="base">
                                        <p:cTn id="30"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48"/>
                                        </p:tgtEl>
                                        <p:attrNameLst>
                                          <p:attrName>style.visibility</p:attrName>
                                        </p:attrNameLst>
                                      </p:cBhvr>
                                      <p:to>
                                        <p:strVal val="visible"/>
                                      </p:to>
                                    </p:set>
                                    <p:anim calcmode="lin" valueType="num">
                                      <p:cBhvr additive="base">
                                        <p:cTn id="35" dur="500" fill="hold"/>
                                        <p:tgtEl>
                                          <p:spTgt spid="48"/>
                                        </p:tgtEl>
                                        <p:attrNameLst>
                                          <p:attrName>ppt_x</p:attrName>
                                        </p:attrNameLst>
                                      </p:cBhvr>
                                      <p:tavLst>
                                        <p:tav tm="0">
                                          <p:val>
                                            <p:strVal val="#ppt_x"/>
                                          </p:val>
                                        </p:tav>
                                        <p:tav tm="100000">
                                          <p:val>
                                            <p:strVal val="#ppt_x"/>
                                          </p:val>
                                        </p:tav>
                                      </p:tavLst>
                                    </p:anim>
                                    <p:anim calcmode="lin" valueType="num">
                                      <p:cBhvr additive="base">
                                        <p:cTn id="36"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4" grpId="0" animBg="1"/>
      <p:bldP spid="37" grpId="0" animBg="1"/>
      <p:bldP spid="4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CDFBE119-09C4-1C6E-5AC5-A34698C4B44B}"/>
              </a:ext>
            </a:extLst>
          </p:cNvPr>
          <p:cNvPicPr>
            <a:picLocks noChangeAspect="1"/>
          </p:cNvPicPr>
          <p:nvPr/>
        </p:nvPicPr>
        <p:blipFill rotWithShape="1">
          <a:blip r:embed="rId2"/>
          <a:srcRect r="-12679" b="150"/>
          <a:stretch/>
        </p:blipFill>
        <p:spPr>
          <a:xfrm>
            <a:off x="855155" y="1818453"/>
            <a:ext cx="14064964" cy="6777648"/>
          </a:xfrm>
          <a:prstGeom prst="rect">
            <a:avLst/>
          </a:prstGeom>
        </p:spPr>
      </p:pic>
      <p:grpSp>
        <p:nvGrpSpPr>
          <p:cNvPr id="9" name="Group 8"/>
          <p:cNvGrpSpPr/>
          <p:nvPr/>
        </p:nvGrpSpPr>
        <p:grpSpPr>
          <a:xfrm>
            <a:off x="746919" y="1782783"/>
            <a:ext cx="14859000" cy="1107996"/>
            <a:chOff x="1508918" y="1888664"/>
            <a:chExt cx="13238018" cy="1107996"/>
          </a:xfrm>
        </p:grpSpPr>
        <p:sp>
          <p:nvSpPr>
            <p:cNvPr id="10" name="Rectangle 9"/>
            <p:cNvSpPr/>
            <p:nvPr/>
          </p:nvSpPr>
          <p:spPr>
            <a:xfrm>
              <a:off x="1508918" y="1888664"/>
              <a:ext cx="13238018" cy="1107996"/>
            </a:xfrm>
            <a:prstGeom prst="rect">
              <a:avLst/>
            </a:prstGeom>
          </p:spPr>
          <p:txBody>
            <a:bodyPr wrap="square">
              <a:spAutoFit/>
            </a:bodyPr>
            <a:lstStyle/>
            <a:p>
              <a:pPr>
                <a:lnSpc>
                  <a:spcPct val="120000"/>
                </a:lnSpc>
              </a:pPr>
              <a:r>
                <a:rPr lang="en-US" sz="3800" b="1" dirty="0">
                  <a:solidFill>
                    <a:srgbClr val="FF0066"/>
                  </a:solidFill>
                  <a:latin typeface="Times New Roman" pitchFamily="18" charset="0"/>
                  <a:cs typeface="Times New Roman" pitchFamily="18" charset="0"/>
                </a:rPr>
                <a:t>3. </a:t>
              </a:r>
              <a:r>
                <a:rPr lang="en-US" sz="3600" b="1" dirty="0" err="1">
                  <a:solidFill>
                    <a:srgbClr val="0000CC"/>
                  </a:solidFill>
                  <a:effectLst/>
                  <a:latin typeface="Times New Roman" panose="02020603050405020304" pitchFamily="18" charset="0"/>
                  <a:ea typeface="Times New Roman" panose="02020603050405020304" pitchFamily="18" charset="0"/>
                </a:rPr>
                <a:t>Vận</a:t>
              </a:r>
              <a:r>
                <a:rPr lang="en-US" sz="3600" b="1" dirty="0">
                  <a:solidFill>
                    <a:srgbClr val="0000CC"/>
                  </a:solidFill>
                  <a:effectLst/>
                  <a:latin typeface="Times New Roman" panose="02020603050405020304" pitchFamily="18" charset="0"/>
                  <a:ea typeface="Times New Roman" panose="02020603050405020304" pitchFamily="18" charset="0"/>
                </a:rPr>
                <a:t> </a:t>
              </a:r>
              <a:r>
                <a:rPr lang="en-US" sz="3600" b="1" dirty="0" err="1">
                  <a:solidFill>
                    <a:srgbClr val="0000CC"/>
                  </a:solidFill>
                  <a:effectLst/>
                  <a:latin typeface="Times New Roman" panose="02020603050405020304" pitchFamily="18" charset="0"/>
                  <a:ea typeface="Times New Roman" panose="02020603050405020304" pitchFamily="18" charset="0"/>
                </a:rPr>
                <a:t>dụng</a:t>
              </a:r>
              <a:r>
                <a:rPr lang="en-US" sz="3600" b="1" dirty="0">
                  <a:solidFill>
                    <a:srgbClr val="0000CC"/>
                  </a:solidFill>
                  <a:effectLst/>
                  <a:latin typeface="Times New Roman" panose="02020603050405020304" pitchFamily="18" charset="0"/>
                  <a:ea typeface="Times New Roman" panose="02020603050405020304" pitchFamily="18" charset="0"/>
                </a:rPr>
                <a:t> </a:t>
              </a:r>
              <a:r>
                <a:rPr lang="en-US" sz="3600" b="1" dirty="0" err="1">
                  <a:solidFill>
                    <a:srgbClr val="0000CC"/>
                  </a:solidFill>
                  <a:effectLst/>
                  <a:latin typeface="Times New Roman" panose="02020603050405020304" pitchFamily="18" charset="0"/>
                  <a:ea typeface="Times New Roman" panose="02020603050405020304" pitchFamily="18" charset="0"/>
                </a:rPr>
                <a:t>về</a:t>
              </a:r>
              <a:r>
                <a:rPr lang="en-US" sz="3600" b="1" dirty="0">
                  <a:solidFill>
                    <a:srgbClr val="0000CC"/>
                  </a:solidFill>
                  <a:effectLst/>
                  <a:latin typeface="Times New Roman" panose="02020603050405020304" pitchFamily="18" charset="0"/>
                  <a:ea typeface="Times New Roman" panose="02020603050405020304" pitchFamily="18" charset="0"/>
                </a:rPr>
                <a:t>  </a:t>
              </a:r>
              <a:r>
                <a:rPr lang="en-US" sz="3600" b="1" dirty="0" err="1">
                  <a:solidFill>
                    <a:srgbClr val="0000CC"/>
                  </a:solidFill>
                  <a:effectLst/>
                  <a:latin typeface="Times New Roman" panose="02020603050405020304" pitchFamily="18" charset="0"/>
                  <a:ea typeface="Times New Roman" panose="02020603050405020304" pitchFamily="18" charset="0"/>
                </a:rPr>
                <a:t>nhà</a:t>
              </a:r>
              <a:endParaRPr lang="en-US" sz="3600" b="1" dirty="0">
                <a:solidFill>
                  <a:srgbClr val="0000CC"/>
                </a:solidFill>
                <a:effectLst/>
                <a:latin typeface="Times New Roman" panose="02020603050405020304" pitchFamily="18" charset="0"/>
                <a:ea typeface="Times New Roman" panose="02020603050405020304" pitchFamily="18" charset="0"/>
              </a:endParaRPr>
            </a:p>
            <a:p>
              <a:endParaRPr lang="en-US" sz="1800" dirty="0">
                <a:solidFill>
                  <a:srgbClr val="0000CC"/>
                </a:solidFill>
                <a:effectLst/>
                <a:latin typeface="Times New Roman" panose="02020603050405020304" pitchFamily="18" charset="0"/>
                <a:ea typeface="Times New Roman" panose="02020603050405020304" pitchFamily="18" charset="0"/>
              </a:endParaRPr>
            </a:p>
          </p:txBody>
        </p:sp>
        <p:cxnSp>
          <p:nvCxnSpPr>
            <p:cNvPr id="11" name="Straight Connector 10"/>
            <p:cNvCxnSpPr>
              <a:cxnSpLocks/>
            </p:cNvCxnSpPr>
            <p:nvPr/>
          </p:nvCxnSpPr>
          <p:spPr>
            <a:xfrm>
              <a:off x="1605346" y="2565475"/>
              <a:ext cx="363737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6" name="TextBox 15">
            <a:extLst>
              <a:ext uri="{FF2B5EF4-FFF2-40B4-BE49-F238E27FC236}">
                <a16:creationId xmlns:a16="http://schemas.microsoft.com/office/drawing/2014/main" id="{A99DA717-848D-8C02-D5DB-8439504DFA55}"/>
              </a:ext>
            </a:extLst>
          </p:cNvPr>
          <p:cNvSpPr txBox="1"/>
          <p:nvPr/>
        </p:nvSpPr>
        <p:spPr>
          <a:xfrm>
            <a:off x="1699419" y="5768648"/>
            <a:ext cx="12954000" cy="2028697"/>
          </a:xfrm>
          <a:prstGeom prst="rect">
            <a:avLst/>
          </a:prstGeom>
          <a:noFill/>
        </p:spPr>
        <p:txBody>
          <a:bodyPr wrap="square">
            <a:spAutoFit/>
          </a:bodyPr>
          <a:lstStyle/>
          <a:p>
            <a:pPr algn="just">
              <a:lnSpc>
                <a:spcPct val="120000"/>
              </a:lnSpc>
            </a:pPr>
            <a:r>
              <a:rPr lang="nl-NL" sz="3600" b="1" dirty="0">
                <a:solidFill>
                  <a:srgbClr val="C00000"/>
                </a:solidFill>
                <a:latin typeface="Times New Roman" panose="02020603050405020304" pitchFamily="18" charset="0"/>
                <a:ea typeface="Times New Roman" panose="02020603050405020304" pitchFamily="18" charset="0"/>
              </a:rPr>
              <a:t>T</a:t>
            </a:r>
            <a:r>
              <a:rPr lang="nl-NL" sz="3600" b="1" dirty="0">
                <a:solidFill>
                  <a:srgbClr val="C00000"/>
                </a:solidFill>
                <a:effectLst/>
                <a:latin typeface="Times New Roman" panose="02020603050405020304" pitchFamily="18" charset="0"/>
                <a:ea typeface="Times New Roman" panose="02020603050405020304" pitchFamily="18" charset="0"/>
              </a:rPr>
              <a:t>hực hành việc tính toán chi phí làm một xe đồ chơi của mình bằng cách cùng người thân đi mua những vật liệu cần thiết và hoàn thành bảng tính chi phí thực tế.</a:t>
            </a:r>
            <a:endParaRPr lang="en-US" sz="3200" b="1" dirty="0">
              <a:solidFill>
                <a:srgbClr val="C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8228125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500" fill="hold"/>
                                        <p:tgtEl>
                                          <p:spTgt spid="17"/>
                                        </p:tgtEl>
                                        <p:attrNameLst>
                                          <p:attrName>ppt_x</p:attrName>
                                        </p:attrNameLst>
                                      </p:cBhvr>
                                      <p:tavLst>
                                        <p:tav tm="0">
                                          <p:val>
                                            <p:strVal val="#ppt_x"/>
                                          </p:val>
                                        </p:tav>
                                        <p:tav tm="100000">
                                          <p:val>
                                            <p:strVal val="#ppt_x"/>
                                          </p:val>
                                        </p:tav>
                                      </p:tavLst>
                                    </p:anim>
                                    <p:anim calcmode="lin" valueType="num">
                                      <p:cBhvr additive="base">
                                        <p:cTn id="1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nh dep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WordArt 3"/>
          <p:cNvSpPr>
            <a:spLocks noChangeArrowheads="1" noChangeShapeType="1" noTextEdit="1"/>
          </p:cNvSpPr>
          <p:nvPr/>
        </p:nvSpPr>
        <p:spPr bwMode="auto">
          <a:xfrm>
            <a:off x="3642519" y="4114800"/>
            <a:ext cx="9220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96339709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0" fill="hold"/>
                                        <p:tgtEl>
                                          <p:spTgt spid="3"/>
                                        </p:tgtEl>
                                        <p:attrNameLst>
                                          <p:attrName>ppt_w</p:attrName>
                                        </p:attrNameLst>
                                      </p:cBhvr>
                                      <p:tavLst>
                                        <p:tav tm="0">
                                          <p:val>
                                            <p:fltVal val="0"/>
                                          </p:val>
                                        </p:tav>
                                        <p:tav tm="100000">
                                          <p:val>
                                            <p:strVal val="#ppt_w"/>
                                          </p:val>
                                        </p:tav>
                                      </p:tavLst>
                                    </p:anim>
                                    <p:anim calcmode="lin" valueType="num">
                                      <p:cBhvr>
                                        <p:cTn id="8" dur="5000" fill="hold"/>
                                        <p:tgtEl>
                                          <p:spTgt spid="3"/>
                                        </p:tgtEl>
                                        <p:attrNameLst>
                                          <p:attrName>ppt_h</p:attrName>
                                        </p:attrNameLst>
                                      </p:cBhvr>
                                      <p:tavLst>
                                        <p:tav tm="0">
                                          <p:val>
                                            <p:fltVal val="0"/>
                                          </p:val>
                                        </p:tav>
                                        <p:tav tm="100000">
                                          <p:val>
                                            <p:strVal val="#ppt_h"/>
                                          </p:val>
                                        </p:tav>
                                      </p:tavLst>
                                    </p:anim>
                                    <p:animEffect transition="in" filter="fade">
                                      <p:cBhvr>
                                        <p:cTn id="9" dur="5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10415</TotalTime>
  <Words>344</Words>
  <Application>Microsoft Office PowerPoint</Application>
  <PresentationFormat>Custom</PresentationFormat>
  <Paragraphs>32</Paragraphs>
  <Slides>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Default Design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ACER</cp:lastModifiedBy>
  <cp:revision>1155</cp:revision>
  <dcterms:created xsi:type="dcterms:W3CDTF">2008-09-09T22:52:10Z</dcterms:created>
  <dcterms:modified xsi:type="dcterms:W3CDTF">2024-05-22T03:17:30Z</dcterms:modified>
</cp:coreProperties>
</file>