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75" r:id="rId2"/>
    <p:sldId id="257" r:id="rId3"/>
    <p:sldId id="258" r:id="rId4"/>
    <p:sldId id="276" r:id="rId5"/>
    <p:sldId id="277" r:id="rId6"/>
    <p:sldId id="279" r:id="rId7"/>
  </p:sldIdLst>
  <p:sldSz cx="16276638" cy="9144000"/>
  <p:notesSz cx="6858000" cy="9144000"/>
  <p:defaultTextStyle>
    <a:defPPr>
      <a:defRPr lang="en-US"/>
    </a:defPPr>
    <a:lvl1pPr marL="0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99"/>
    <a:srgbClr val="0000FF"/>
    <a:srgbClr val="FFDB69"/>
    <a:srgbClr val="88DFE8"/>
    <a:srgbClr val="FFCC29"/>
    <a:srgbClr val="FEF4EC"/>
    <a:srgbClr val="F6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55" d="100"/>
          <a:sy n="55" d="100"/>
        </p:scale>
        <p:origin x="1187" y="65"/>
      </p:cViewPr>
      <p:guideLst>
        <p:guide orient="horz" pos="2880"/>
        <p:guide pos="51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79AE0-E343-4431-9E77-3AB2AF9D83DA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7825" y="685800"/>
            <a:ext cx="6102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46B89-F200-43AA-B36B-6A2EF4B50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5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8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2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8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5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31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57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8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10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7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7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007037" y="488951"/>
            <a:ext cx="6516307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9640" y="488951"/>
            <a:ext cx="19286120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846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8"/>
            <a:ext cx="13835142" cy="2000249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6262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5252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878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0504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3131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5757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8383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100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532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9640" y="2844800"/>
            <a:ext cx="12899800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0717" y="2844800"/>
            <a:ext cx="12902627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8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48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007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73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7"/>
            <a:ext cx="9099093" cy="7804151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7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979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0"/>
            <a:ext cx="9765983" cy="75565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100"/>
            </a:lvl1pPr>
            <a:lvl2pPr marL="726262" indent="0">
              <a:buNone/>
              <a:defRPr sz="4400"/>
            </a:lvl2pPr>
            <a:lvl3pPr marL="1452524" indent="0">
              <a:buNone/>
              <a:defRPr sz="3800"/>
            </a:lvl3pPr>
            <a:lvl4pPr marL="2178787" indent="0">
              <a:buNone/>
              <a:defRPr sz="3200"/>
            </a:lvl4pPr>
            <a:lvl5pPr marL="2905049" indent="0">
              <a:buNone/>
              <a:defRPr sz="3200"/>
            </a:lvl5pPr>
            <a:lvl6pPr marL="3631311" indent="0">
              <a:buNone/>
              <a:defRPr sz="3200"/>
            </a:lvl6pPr>
            <a:lvl7pPr marL="4357573" indent="0">
              <a:buNone/>
              <a:defRPr sz="3200"/>
            </a:lvl7pPr>
            <a:lvl8pPr marL="5083835" indent="0">
              <a:buNone/>
              <a:defRPr sz="3200"/>
            </a:lvl8pPr>
            <a:lvl9pPr marL="5810098" indent="0">
              <a:buNone/>
              <a:defRPr sz="3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1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80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  <a:prstGeom prst="rect">
            <a:avLst/>
          </a:prstGeom>
        </p:spPr>
        <p:txBody>
          <a:bodyPr vert="horz" lIns="145252" tIns="72626" rIns="145252" bIns="7262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133601"/>
            <a:ext cx="14648974" cy="6034617"/>
          </a:xfrm>
          <a:prstGeom prst="rect">
            <a:avLst/>
          </a:prstGeom>
        </p:spPr>
        <p:txBody>
          <a:bodyPr vert="horz" lIns="145252" tIns="72626" rIns="145252" bIns="7262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2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B3276-3901-471F-8285-C92A8E75787C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5" y="8475134"/>
            <a:ext cx="5154269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4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790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52524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4697" indent="-544697" algn="l" defTabSz="1452524" rtl="0" eaLnBrk="1" latinLnBrk="0" hangingPunct="1">
        <a:spcBef>
          <a:spcPct val="20000"/>
        </a:spcBef>
        <a:buFont typeface="Arial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80176" indent="-453914" algn="l" defTabSz="1452524" rtl="0" eaLnBrk="1" latinLnBrk="0" hangingPunct="1">
        <a:spcBef>
          <a:spcPct val="20000"/>
        </a:spcBef>
        <a:buFont typeface="Arial" pitchFamily="34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5656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41918" indent="-363131" algn="l" defTabSz="1452524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8180" indent="-363131" algn="l" defTabSz="1452524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94442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20704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46967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73229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6262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52524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8787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05049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31311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57573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83835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10098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Cau%20hoi/Cau%203.pptx" TargetMode="External"/><Relationship Id="rId13" Type="http://schemas.openxmlformats.org/officeDocument/2006/relationships/hyperlink" Target="Cau%20hoi/Cau%202.pptx" TargetMode="External"/><Relationship Id="rId3" Type="http://schemas.openxmlformats.org/officeDocument/2006/relationships/image" Target="../media/image5.jpeg"/><Relationship Id="rId7" Type="http://schemas.openxmlformats.org/officeDocument/2006/relationships/image" Target="../media/image9.jpeg"/><Relationship Id="rId12" Type="http://schemas.openxmlformats.org/officeDocument/2006/relationships/image" Target="../media/image11.jpe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jpeg"/><Relationship Id="rId11" Type="http://schemas.openxmlformats.org/officeDocument/2006/relationships/hyperlink" Target="Cau%20hoi/Cau%201.pptx" TargetMode="External"/><Relationship Id="rId5" Type="http://schemas.openxmlformats.org/officeDocument/2006/relationships/image" Target="../media/image7.jpeg"/><Relationship Id="rId10" Type="http://schemas.openxmlformats.org/officeDocument/2006/relationships/hyperlink" Target="Cau%20hoi/Cau%204.pptx" TargetMode="External"/><Relationship Id="rId4" Type="http://schemas.openxmlformats.org/officeDocument/2006/relationships/image" Target="../media/image6.jpeg"/><Relationship Id="rId9" Type="http://schemas.openxmlformats.org/officeDocument/2006/relationships/image" Target="../media/image10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tmp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tmp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tmp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Box 14"/>
          <p:cNvSpPr txBox="1">
            <a:spLocks noChangeArrowheads="1"/>
          </p:cNvSpPr>
          <p:nvPr/>
        </p:nvSpPr>
        <p:spPr bwMode="auto">
          <a:xfrm>
            <a:off x="1496219" y="4963047"/>
            <a:ext cx="13500099" cy="14377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 Cong nghệ lớp 3</a:t>
            </a:r>
          </a:p>
          <a:p>
            <a:pPr algn="ctr" eaLnBrk="1" hangingPunct="1">
              <a:defRPr/>
            </a:pPr>
            <a:r>
              <a:rPr lang="en-US" sz="44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4: SỬ DỤNG MÁY THU THANH (T4)</a:t>
            </a:r>
          </a:p>
        </p:txBody>
      </p:sp>
      <p:sp>
        <p:nvSpPr>
          <p:cNvPr id="15" name="Text Box 17"/>
          <p:cNvSpPr txBox="1">
            <a:spLocks noChangeArrowheads="1"/>
          </p:cNvSpPr>
          <p:nvPr/>
        </p:nvSpPr>
        <p:spPr bwMode="auto">
          <a:xfrm>
            <a:off x="2510691" y="2971800"/>
            <a:ext cx="11471154" cy="18070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54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54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pic>
        <p:nvPicPr>
          <p:cNvPr id="16" name="Picture 22" descr="bd21315_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8225" y="6497052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7" name="Straight Connector 16"/>
          <p:cNvCxnSpPr/>
          <p:nvPr/>
        </p:nvCxnSpPr>
        <p:spPr>
          <a:xfrm>
            <a:off x="6049872" y="1790699"/>
            <a:ext cx="4679247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81279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5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10271919" y="2286000"/>
            <a:ext cx="4724400" cy="4690456"/>
            <a:chOff x="10271919" y="2672740"/>
            <a:chExt cx="4724400" cy="4690456"/>
          </a:xfrm>
        </p:grpSpPr>
        <p:grpSp>
          <p:nvGrpSpPr>
            <p:cNvPr id="4" name="Group 3"/>
            <p:cNvGrpSpPr>
              <a:grpSpLocks/>
            </p:cNvGrpSpPr>
            <p:nvPr/>
          </p:nvGrpSpPr>
          <p:grpSpPr bwMode="auto">
            <a:xfrm>
              <a:off x="10271919" y="2672740"/>
              <a:ext cx="4724400" cy="4690456"/>
              <a:chOff x="2000250" y="2819400"/>
              <a:chExt cx="4019550" cy="4019550"/>
            </a:xfrm>
            <a:blipFill>
              <a:blip r:embed="rId2"/>
              <a:stretch>
                <a:fillRect/>
              </a:stretch>
            </a:blipFill>
          </p:grpSpPr>
          <p:sp>
            <p:nvSpPr>
              <p:cNvPr id="9" name="Line 37"/>
              <p:cNvSpPr>
                <a:spLocks noChangeShapeType="1"/>
              </p:cNvSpPr>
              <p:nvPr/>
            </p:nvSpPr>
            <p:spPr bwMode="auto">
              <a:xfrm flipV="1">
                <a:off x="4264025" y="3452813"/>
                <a:ext cx="0" cy="1320800"/>
              </a:xfrm>
              <a:prstGeom prst="line">
                <a:avLst/>
              </a:prstGeom>
              <a:grpFill/>
              <a:ln w="76200">
                <a:solidFill>
                  <a:srgbClr val="FFC000"/>
                </a:solidFill>
                <a:round/>
                <a:headEnd type="oval" w="med" len="med"/>
                <a:tailEnd type="triangl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143689" tIns="71844" rIns="143689" bIns="71844"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10" name="Oval 9"/>
              <p:cNvSpPr/>
              <p:nvPr/>
            </p:nvSpPr>
            <p:spPr>
              <a:xfrm>
                <a:off x="2000250" y="2819400"/>
                <a:ext cx="4019550" cy="4019550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cxnSp>
            <p:nvCxnSpPr>
              <p:cNvPr id="11" name="Straight Connector 10"/>
              <p:cNvCxnSpPr>
                <a:stCxn id="10" idx="2"/>
                <a:endCxn id="10" idx="6"/>
              </p:cNvCxnSpPr>
              <p:nvPr/>
            </p:nvCxnSpPr>
            <p:spPr>
              <a:xfrm>
                <a:off x="2000250" y="4829175"/>
                <a:ext cx="4019550" cy="0"/>
              </a:xfrm>
              <a:prstGeom prst="line">
                <a:avLst/>
              </a:prstGeom>
              <a:grpFill/>
              <a:ln>
                <a:solidFill>
                  <a:srgbClr val="FF0000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/>
              <p:cNvCxnSpPr>
                <a:stCxn id="10" idx="0"/>
                <a:endCxn id="10" idx="4"/>
              </p:cNvCxnSpPr>
              <p:nvPr/>
            </p:nvCxnSpPr>
            <p:spPr>
              <a:xfrm>
                <a:off x="4010025" y="2819400"/>
                <a:ext cx="0" cy="4019550"/>
              </a:xfrm>
              <a:prstGeom prst="line">
                <a:avLst/>
              </a:prstGeom>
              <a:grpFill/>
              <a:ln>
                <a:solidFill>
                  <a:srgbClr val="FF0000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pic>
          <p:nvPicPr>
            <p:cNvPr id="5" name="Picture 2" descr="Ngày đầu vận động, học sinh huyện Phú Riềng quyên góp, ủng hộ đồng bào miền  Trung hơn 60 triệu đồng.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555342">
              <a:off x="13009325" y="3386528"/>
              <a:ext cx="1541082" cy="105549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Giỏi Văn - Bài văn: Hãy viết một đoạn văn ngắn kể về một việc tốt mà em  được chứng kiến"/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6974"/>
            <a:stretch/>
          </p:blipFill>
          <p:spPr bwMode="auto">
            <a:xfrm rot="18474647">
              <a:off x="10768440" y="3375310"/>
              <a:ext cx="1531829" cy="104143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6" descr="Cậu bé tiểu học 5 năm cõng bạn tới trường - Báo Phụ Nữ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3968370">
              <a:off x="10714884" y="5524049"/>
              <a:ext cx="1585622" cy="107665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8" descr="Quyên góp, ủng hộ và trao quà tết cho học sinh có hoàn ..."/>
            <p:cNvPicPr>
              <a:picLocks noChangeAspect="1" noChangeArrowheads="1"/>
            </p:cNvPicPr>
            <p:nvPr/>
          </p:nvPicPr>
          <p:blipFill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3288"/>
            <a:stretch/>
          </p:blipFill>
          <p:spPr bwMode="auto">
            <a:xfrm rot="8096279">
              <a:off x="12843038" y="5525778"/>
              <a:ext cx="1695984" cy="11705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3" name="Rectangle 95"/>
          <p:cNvSpPr>
            <a:spLocks noChangeArrowheads="1"/>
          </p:cNvSpPr>
          <p:nvPr/>
        </p:nvSpPr>
        <p:spPr bwMode="auto">
          <a:xfrm>
            <a:off x="4404810" y="990600"/>
            <a:ext cx="743825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GB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TRÒ CHƠI: LÁ LÀNH ĐÙM LÁ RÁCH</a:t>
            </a:r>
          </a:p>
        </p:txBody>
      </p:sp>
      <p:sp>
        <p:nvSpPr>
          <p:cNvPr id="14" name="Text Box 38" descr="Water droplets"/>
          <p:cNvSpPr txBox="1">
            <a:spLocks noChangeArrowheads="1"/>
          </p:cNvSpPr>
          <p:nvPr/>
        </p:nvSpPr>
        <p:spPr bwMode="auto">
          <a:xfrm>
            <a:off x="11172161" y="7390763"/>
            <a:ext cx="3011186" cy="891449"/>
          </a:xfrm>
          <a:prstGeom prst="rect">
            <a:avLst/>
          </a:prstGeom>
          <a:blipFill dpi="0" rotWithShape="1">
            <a:blip r:embed="rId7"/>
            <a:srcRect/>
            <a:tile tx="0" ty="0" sx="100000" sy="100000" flip="none" algn="tl"/>
          </a:blipFill>
          <a:ln w="9525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 sz="1000" b="1">
              <a:solidFill>
                <a:srgbClr val="000099"/>
              </a:solidFill>
              <a:cs typeface="Arial" charset="0"/>
            </a:endParaRPr>
          </a:p>
          <a:p>
            <a:pPr eaLnBrk="1" hangingPunct="1"/>
            <a:r>
              <a:rPr lang="en-US" altLang="en-US" sz="2800" b="1">
                <a:solidFill>
                  <a:srgbClr val="000099"/>
                </a:solidFill>
                <a:cs typeface="Arial" charset="0"/>
              </a:rPr>
              <a:t>BẮT ĐẦU QUAY</a:t>
            </a:r>
          </a:p>
          <a:p>
            <a:pPr eaLnBrk="1" hangingPunct="1"/>
            <a:endParaRPr lang="en-US" altLang="en-US" sz="1000" b="1">
              <a:solidFill>
                <a:srgbClr val="000099"/>
              </a:solidFill>
              <a:cs typeface="Arial" charset="0"/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 flipV="1">
            <a:off x="12634119" y="3025136"/>
            <a:ext cx="0" cy="1545267"/>
          </a:xfrm>
          <a:prstGeom prst="straightConnector1">
            <a:avLst/>
          </a:prstGeom>
          <a:ln w="127000">
            <a:solidFill>
              <a:srgbClr val="FF0000"/>
            </a:solidFill>
            <a:headEnd type="oval"/>
            <a:tailEnd type="stealth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6" name="Isosceles Triangle 15"/>
          <p:cNvSpPr/>
          <p:nvPr/>
        </p:nvSpPr>
        <p:spPr>
          <a:xfrm>
            <a:off x="10588690" y="4566392"/>
            <a:ext cx="4114800" cy="2672608"/>
          </a:xfrm>
          <a:prstGeom prst="triangle">
            <a:avLst/>
          </a:prstGeom>
          <a:noFill/>
          <a:ln w="1270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10881519" y="7239000"/>
            <a:ext cx="3581400" cy="1219200"/>
          </a:xfrm>
          <a:prstGeom prst="rect">
            <a:avLst/>
          </a:prstGeom>
          <a:noFill/>
          <a:ln w="1270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6" descr="Cậu bé tiểu học 5 năm cõng bạn tới trường - Báo Phụ Nữ">
            <a:hlinkClick r:id="rId8" action="ppaction://hlinkpres?slideindex=1&amp;slidetitle=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354" y="5591803"/>
            <a:ext cx="3689346" cy="2505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8" descr="Quyên góp, ủng hộ và trao quà tết cho học sinh có hoàn ...">
            <a:hlinkClick r:id="rId10" action="ppaction://hlinkpres?slideindex=1&amp;slidetitle="/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288"/>
          <a:stretch/>
        </p:blipFill>
        <p:spPr bwMode="auto">
          <a:xfrm>
            <a:off x="4937918" y="5543568"/>
            <a:ext cx="3684713" cy="2543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2" descr="Ngày đầu vận động, học sinh huyện Phú Riềng quyên góp, ủng hộ đồng bào miền  Trung hơn 60 triệu đồng.">
            <a:hlinkClick r:id="rId11" action="ppaction://hlinkpres?slideindex=1&amp;slidetitle="/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892" y="2256733"/>
            <a:ext cx="3657600" cy="2505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4" descr="Giỏi Văn - Bài văn: Hãy viết một đoạn văn ngắn kể về một việc tốt mà em  được chứng kiến">
            <a:hlinkClick r:id="rId13" action="ppaction://hlinkpres?slideindex=1&amp;slidetitle="/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974"/>
          <a:stretch/>
        </p:blipFill>
        <p:spPr bwMode="auto">
          <a:xfrm>
            <a:off x="4937919" y="2256733"/>
            <a:ext cx="3684713" cy="2505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2043667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3400000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34200000">
                                      <p:cBhvr>
                                        <p:cTn id="1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7600000"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37800000">
                                      <p:cBhvr>
                                        <p:cTn id="1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 Box 14"/>
          <p:cNvSpPr txBox="1">
            <a:spLocks noChangeArrowheads="1"/>
          </p:cNvSpPr>
          <p:nvPr/>
        </p:nvSpPr>
        <p:spPr bwMode="auto">
          <a:xfrm>
            <a:off x="1966119" y="152400"/>
            <a:ext cx="10380536" cy="6990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ts val="0"/>
              </a:spcBef>
              <a:defRPr/>
            </a:pP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</a:rPr>
              <a:t>3. </a:t>
            </a:r>
            <a:r>
              <a:rPr lang="nl-NL" sz="36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Sử dụng máy thu thanh.</a:t>
            </a:r>
            <a:endParaRPr lang="en-US" sz="36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746919" y="851489"/>
            <a:ext cx="141905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 algn="just"/>
            <a:r>
              <a:rPr lang="en-US" sz="36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 sát hình 4 SGK và cho biết các bước cần thực hiện khi sử dụng máy thu thanh</a:t>
            </a:r>
            <a:endParaRPr lang="en-US" sz="3600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3B144B8-2696-1001-8600-A3878ABB41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519" y="152400"/>
            <a:ext cx="15544799" cy="8686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5650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  <p:bldP spid="4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 Box 14"/>
          <p:cNvSpPr txBox="1">
            <a:spLocks noChangeArrowheads="1"/>
          </p:cNvSpPr>
          <p:nvPr/>
        </p:nvSpPr>
        <p:spPr bwMode="auto">
          <a:xfrm>
            <a:off x="1491583" y="1524000"/>
            <a:ext cx="10380536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ts val="0"/>
              </a:spcBef>
              <a:defRPr/>
            </a:pPr>
            <a:r>
              <a:rPr lang="en-US" sz="3200" b="1" u="sng">
                <a:solidFill>
                  <a:srgbClr val="FF0000"/>
                </a:solidFill>
                <a:latin typeface="Times New Roman" pitchFamily="18" charset="0"/>
              </a:rPr>
              <a:t>3. Sử dụng máy thu thanh.</a:t>
            </a:r>
          </a:p>
        </p:txBody>
      </p:sp>
      <p:sp>
        <p:nvSpPr>
          <p:cNvPr id="7" name="Rectangle 6"/>
          <p:cNvSpPr/>
          <p:nvPr/>
        </p:nvSpPr>
        <p:spPr>
          <a:xfrm>
            <a:off x="438949" y="2707891"/>
            <a:ext cx="823541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Bước 1: Bật công tác nguồn</a:t>
            </a:r>
          </a:p>
          <a:p>
            <a:pPr algn="just"/>
            <a:r>
              <a:rPr lang="vi-VN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Bước 2: Điều chỉnh âm thanh to / nhỏ</a:t>
            </a:r>
          </a:p>
          <a:p>
            <a:pPr algn="just"/>
            <a:r>
              <a:rPr lang="vi-VN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Bước 3: Chọn kênh phát thanh</a:t>
            </a:r>
          </a:p>
          <a:p>
            <a:pPr algn="just"/>
            <a:r>
              <a:rPr lang="vi-VN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Bước 4: Tắt nguồn khi không sử dụng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C03B0D36-1897-3E7E-FD1D-DD782AA80E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1719" y="1849026"/>
            <a:ext cx="6477000" cy="6990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2131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 Box 14"/>
          <p:cNvSpPr txBox="1">
            <a:spLocks noChangeArrowheads="1"/>
          </p:cNvSpPr>
          <p:nvPr/>
        </p:nvSpPr>
        <p:spPr bwMode="auto">
          <a:xfrm>
            <a:off x="1491583" y="1524000"/>
            <a:ext cx="13276136" cy="6990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ts val="0"/>
              </a:spcBef>
              <a:defRPr/>
            </a:pPr>
            <a:r>
              <a:rPr lang="en-US" sz="3600" b="1" u="sng">
                <a:solidFill>
                  <a:srgbClr val="FF0000"/>
                </a:solidFill>
                <a:latin typeface="Times New Roman" pitchFamily="18" charset="0"/>
              </a:rPr>
              <a:t>3. Thực hành sử dụng máy thu thanh. (Làm việc nhóm)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1270554" y="2444725"/>
            <a:ext cx="141905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 algn="just"/>
            <a:r>
              <a:rPr lang="en-US" sz="3600" i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Em cùng bạn thực hành chọn kênh phát thanh dưới đây theo các bước đã nêu ở hình 4, nói về nội dung đang phát.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835AC4A-FF8C-3330-8892-7F18304A6C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1583" y="3645055"/>
            <a:ext cx="13276136" cy="5346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800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 Box 14"/>
          <p:cNvSpPr txBox="1">
            <a:spLocks noChangeArrowheads="1"/>
          </p:cNvSpPr>
          <p:nvPr/>
        </p:nvSpPr>
        <p:spPr bwMode="auto">
          <a:xfrm>
            <a:off x="1491583" y="1524000"/>
            <a:ext cx="10380536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ts val="0"/>
              </a:spcBef>
              <a:defRPr/>
            </a:pPr>
            <a:r>
              <a:rPr lang="en-US" sz="3200" b="1" u="sng">
                <a:solidFill>
                  <a:srgbClr val="FF0000"/>
                </a:solidFill>
                <a:latin typeface="Times New Roman" pitchFamily="18" charset="0"/>
              </a:rPr>
              <a:t>Vận dụng:</a:t>
            </a:r>
            <a:endParaRPr lang="en-US" sz="3600" b="1" u="sng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823119" y="2667000"/>
            <a:ext cx="13639800" cy="3810000"/>
          </a:xfrm>
          <a:prstGeom prst="round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71500" indent="-571500">
              <a:buFontTx/>
              <a:buChar char="-"/>
            </a:pPr>
            <a:r>
              <a:rPr lang="nl-NL" sz="36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Kể tên và nội dung chương trình phát thanh mà người thân em thường nghe.</a:t>
            </a:r>
          </a:p>
          <a:p>
            <a:pPr marL="571500" indent="-571500">
              <a:buFontTx/>
              <a:buChar char="-"/>
            </a:pPr>
            <a:r>
              <a:rPr lang="nl-NL" sz="36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Tìm hiểu một số chương trình phát thanh dành cho thiếu nhi và thực hiện chọn kênh phát thanh đó trên máy thu thanh.</a:t>
            </a:r>
            <a:endParaRPr lang="en-US" sz="36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0420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1141</TotalTime>
  <Words>194</Words>
  <Application>Microsoft Office PowerPoint</Application>
  <PresentationFormat>Custom</PresentationFormat>
  <Paragraphs>19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ACER</cp:lastModifiedBy>
  <cp:revision>265</cp:revision>
  <dcterms:created xsi:type="dcterms:W3CDTF">2022-07-10T01:37:20Z</dcterms:created>
  <dcterms:modified xsi:type="dcterms:W3CDTF">2024-05-22T02:29:19Z</dcterms:modified>
</cp:coreProperties>
</file>