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5" r:id="rId2"/>
    <p:sldId id="257" r:id="rId3"/>
    <p:sldId id="258" r:id="rId4"/>
    <p:sldId id="276" r:id="rId5"/>
    <p:sldId id="277" r:id="rId6"/>
    <p:sldId id="281" r:id="rId7"/>
    <p:sldId id="268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DB69"/>
    <a:srgbClr val="FF3399"/>
    <a:srgbClr val="88DFE8"/>
    <a:srgbClr val="FFCC2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187" y="65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496219" y="4963047"/>
            <a:ext cx="13500099" cy="143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Công nghệ lớp 3</a:t>
            </a:r>
          </a:p>
          <a:p>
            <a:pPr algn="ctr" eaLnBrk="1" hangingPunct="1">
              <a:defRPr/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4: SỬ DỤNG MÁY THU THANH (T3)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510691" y="29718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6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25" y="649705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6049872" y="1790699"/>
            <a:ext cx="4679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m yêu cây xanh- Bài hát cực hay cho thiếu nhi về môi trườ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941" b="1985"/>
          <a:stretch/>
        </p:blipFill>
        <p:spPr>
          <a:xfrm>
            <a:off x="975519" y="685800"/>
            <a:ext cx="14325600" cy="754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9A3CF5-A177-621E-D52D-A033C1851576}"/>
              </a:ext>
            </a:extLst>
          </p:cNvPr>
          <p:cNvSpPr txBox="1"/>
          <p:nvPr/>
        </p:nvSpPr>
        <p:spPr>
          <a:xfrm>
            <a:off x="5699919" y="1752600"/>
            <a:ext cx="8133906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“Ai nhanh – Ai đúng” </a:t>
            </a: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6901667" y="8605391"/>
            <a:ext cx="264303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Hình 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8AD8FD-9BDB-14E8-8E2E-2D3DBA3B2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19" y="990600"/>
            <a:ext cx="7278130" cy="761296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60927DC-9382-70F5-E792-A17D43D63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186" y="685800"/>
            <a:ext cx="7933467" cy="7917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038053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vi-VN" sz="3200" b="1" u="sng">
                <a:solidFill>
                  <a:srgbClr val="FF0000"/>
                </a:solidFill>
                <a:latin typeface="Times New Roman" pitchFamily="18" charset="0"/>
              </a:rPr>
              <a:t>1.Tìm hiểu về một số chương trình phát thanh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32619" y="2216001"/>
            <a:ext cx="1501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4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Mỗ`i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38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602630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vi-VN" sz="3200" b="1" u="sng">
                <a:solidFill>
                  <a:srgbClr val="FF0000"/>
                </a:solidFill>
                <a:latin typeface="Times New Roman" pitchFamily="18" charset="0"/>
              </a:rPr>
              <a:t>Thực hành tìm hiểu về tên và nội dung các chương trình phát thanh</a:t>
            </a: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</a:rPr>
              <a:t> có trong hình 3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356519" y="2924918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nl-NL" sz="3600" b="1" i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Cùng nhau chia sẻ </a:t>
            </a:r>
            <a:endParaRPr lang="vi-VN" sz="3600" b="1" i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26644A-7651-E30D-16E3-728A3BE3F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319" y="2667001"/>
            <a:ext cx="8479529" cy="64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571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Vận dụng: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94519" y="2667000"/>
            <a:ext cx="1501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nl-NL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Hãy kể tên các chương trình phát thanh mà em biết.</a:t>
            </a:r>
            <a:endParaRPr lang="vi-VN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95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140</Words>
  <Application>Microsoft Office PowerPoint</Application>
  <PresentationFormat>Custom</PresentationFormat>
  <Paragraphs>15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ACER</cp:lastModifiedBy>
  <cp:revision>245</cp:revision>
  <dcterms:created xsi:type="dcterms:W3CDTF">2022-07-10T01:37:20Z</dcterms:created>
  <dcterms:modified xsi:type="dcterms:W3CDTF">2024-05-22T02:28:33Z</dcterms:modified>
</cp:coreProperties>
</file>